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9"/>
  </p:notesMasterIdLst>
  <p:sldIdLst>
    <p:sldId id="256" r:id="rId5"/>
    <p:sldId id="257" r:id="rId6"/>
    <p:sldId id="303" r:id="rId7"/>
    <p:sldId id="302" r:id="rId8"/>
    <p:sldId id="304" r:id="rId9"/>
    <p:sldId id="309" r:id="rId10"/>
    <p:sldId id="310"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265" r:id="rId28"/>
    <p:sldId id="301" r:id="rId29"/>
    <p:sldId id="305" r:id="rId30"/>
    <p:sldId id="306" r:id="rId31"/>
    <p:sldId id="308" r:id="rId32"/>
    <p:sldId id="262" r:id="rId33"/>
    <p:sldId id="264" r:id="rId34"/>
    <p:sldId id="270" r:id="rId35"/>
    <p:sldId id="269" r:id="rId36"/>
    <p:sldId id="266" r:id="rId37"/>
    <p:sldId id="267" r:id="rId38"/>
    <p:sldId id="268" r:id="rId39"/>
    <p:sldId id="284" r:id="rId40"/>
    <p:sldId id="287" r:id="rId41"/>
    <p:sldId id="288" r:id="rId42"/>
    <p:sldId id="271" r:id="rId43"/>
    <p:sldId id="272" r:id="rId44"/>
    <p:sldId id="273" r:id="rId45"/>
    <p:sldId id="274" r:id="rId46"/>
    <p:sldId id="285" r:id="rId47"/>
    <p:sldId id="286" r:id="rId48"/>
    <p:sldId id="275" r:id="rId49"/>
    <p:sldId id="276" r:id="rId50"/>
    <p:sldId id="277" r:id="rId51"/>
    <p:sldId id="278" r:id="rId52"/>
    <p:sldId id="279" r:id="rId53"/>
    <p:sldId id="282" r:id="rId54"/>
    <p:sldId id="283" r:id="rId55"/>
    <p:sldId id="289" r:id="rId56"/>
    <p:sldId id="280" r:id="rId57"/>
    <p:sldId id="281" r:id="rId58"/>
    <p:sldId id="291" r:id="rId59"/>
    <p:sldId id="292" r:id="rId60"/>
    <p:sldId id="293" r:id="rId61"/>
    <p:sldId id="294" r:id="rId62"/>
    <p:sldId id="297" r:id="rId63"/>
    <p:sldId id="295" r:id="rId64"/>
    <p:sldId id="296" r:id="rId65"/>
    <p:sldId id="299" r:id="rId66"/>
    <p:sldId id="298" r:id="rId67"/>
    <p:sldId id="300"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54" autoAdjust="0"/>
    <p:restoredTop sz="94660"/>
  </p:normalViewPr>
  <p:slideViewPr>
    <p:cSldViewPr snapToGrid="0">
      <p:cViewPr varScale="1">
        <p:scale>
          <a:sx n="108" d="100"/>
          <a:sy n="108" d="100"/>
        </p:scale>
        <p:origin x="180"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11"/>
    </inkml:context>
    <inkml:brush xml:id="br0">
      <inkml:brushProperty name="width" value="0.05" units="cm"/>
      <inkml:brushProperty name="height" value="0.05" units="cm"/>
    </inkml:brush>
  </inkml:definitions>
  <inkml:trace contextRef="#ctx0" brushRef="#br0">147 74 4520,'0'0'15952,"-2"-41"-14504,1 40-1460,0-1 0,0 1-1,0 0 1,-1 0 0,1 0 0,0-1 0,-1 1 0,1 1-1,-1-1 1,1 0 0,-1 0 0,1 0 0,-1 1 0,0-1-1,1 1 1,-1 0 0,0-1 0,1 1 0,-1 0 0,0 0-1,1 0 1,-1 0 0,0 0 0,0 0 0,1 0-1,-1 1 1,0-1 0,1 1 0,-1-1 0,1 1 0,-1 0-1,-1 1 1,0-1-28,-1 1 1,2 1-1,-1-1 0,0 0 0,0 1 0,1-1 0,-1 1 0,1 0 0,0 0 0,0 0 1,0 0-1,0 0 0,1 1 0,-3 3 0,3-2 19,-1 1-1,1-1 1,0 1-1,1-1 1,-1 1 0,1-1-1,0 1 1,0-1-1,1 1 1,-1-1-1,1 1 1,1-1 0,-1 0-1,1 1 1,3 6-1,-4-10 26,0 1 0,0-1-1,1 0 1,0 0 0,-1 0-1,1 0 1,0 0 0,0 0-1,0 0 1,0 0-1,0-1 1,0 1 0,0-1-1,1 0 1,-1 1 0,1-1-1,-1 0 1,1 0 0,-1-1-1,1 1 1,-1 0 0,1-1-1,0 0 1,-1 0 0,1 1-1,0-2 1,-1 1-1,1 0 1,0 0 0,-1-1-1,1 1 1,0-1 0,3-2-1,-4 2 3,0 0-1,0 0 0,-1 0 0,1-1 0,0 1 0,0 0 1,-1-1-1,1 0 0,-1 1 0,0-1 0,1 0 0,-1 0 1,0 0-1,0 0 0,0 0 0,0 0 0,0 0 1,-1 0-1,1 0 0,-1 0 0,1-1 0,-1-2 0,3-55 31,-3 51-64,1 6-24,-1-1 1,0 1-1,0-1 0,0 1 0,-1 0 1,1-1-1,-1 1 0,0 0 1,0-1-1,0 1 0,0 0 0,-1 0 1,1 0-1,-1 0 0,0 0 1,0 0-1,-3-3 0,2 4-40,0-1 0,-1 1 0,1 1 0,-1-1 0,0 0 0,0 1 0,1 0 0,-1 0 0,0 0 0,0 0 0,0 1 0,0 0-1,0-1 1,-7 2 0,9-1 92,0 0 1,0 0-1,0 1 0,1-1 0,-1 1 0,0-1 0,0 1 0,1 0 0,-1-1 0,0 1 0,1 0 0,-1 0 0,1 0 1,-1 0-1,1 0 0,0 1 0,-1-1 0,1 0 0,0 1 0,0-1 0,0 1 0,-2 2 0,1 1-1,-1 0 0,1 0 1,1 0-1,-1 1 0,1-1 0,-1 0 0,2 1 0,-2 6 0,2-7 7,-1 1-1,1 0 1,0-1-1,0 1 1,1 0-1,0-1 1,0 1-1,0-1 1,0 1 0,1-1-1,0 1 1,0-1-1,1 0 1,-1 0-1,1 0 1,7 9-1,-8-12 15,0-1-1,0 1 0,0 0 0,1 0 0,-1-1 1,1 1-1,-1-1 0,1 0 0,0 0 1,-1 0-1,1 0 0,0 0 0,0-1 1,0 1-1,-1-1 0,1 0 0,0 1 1,0-1-1,0-1 0,0 1 0,0 0 0,-1-1 1,1 1-1,0-1 0,0 0 0,-1 0 1,1 0-1,0-1 0,-1 1 0,4-3 0,-2 1 2,-1 0-1,0 0 0,0-1 0,0 1 0,0-1 1,-1 0-1,0 0 0,1 0 0,-1 0 0,-1 0 1,1 0-1,-1-1 0,1 1 0,-1 0 0,-1-1 0,1 1 1,0-1-1,-1-6 0,0 7-37,0 0 0,0 1 0,0-1 0,0 0-1,-1 1 1,1-1 0,-1 0 0,0 1 0,0-1 0,0 1 0,-1-1 0,1 1 0,-1-1-1,0 1 1,-3-4 0,3 5-33,-1 0 0,0 0 0,0 0 0,0 0 0,0 1 0,0 0 0,-1-1 0,1 1 0,0 0 0,-1 1 0,1-1 0,0 0 0,-1 1 0,1 0 0,-1 0 0,-4 0 0,7 1 50,-1-1-1,1 0 1,0 1-1,0-1 0,0 0 1,0 1-1,0-1 1,-1 1-1,1 0 1,0-1-1,0 1 1,0 0-1,1 0 0,-1-1 1,0 1-1,0 0 1,0 0-1,0 0 1,1 0-1,-1 0 0,1 0 1,-1 0-1,1 1 1,-1-1-1,1 0 1,-1 0-1,1 0 0,0 0 1,0 1-1,0-1 1,-1 2-1,-1 45-15,2-39 18,0-5-1,0 0-1,1 0 1,-1 0-1,1 0 1,-1 0-1,1-1 1,0 1-1,1 0 1,-1 0-1,1-1 0,-1 1 1,5 6-1,-4-9 2,-1 1 0,1-1 0,-1 1 0,1-1 0,-1 0 0,1 0 0,0 0 0,0 0 0,-1 0 0,1 0 0,0 0-1,0-1 1,0 1 0,0-1 0,0 1 0,0-1 0,0 0 0,0 0 0,0 0 0,0 0 0,0 0 0,0 0 0,0 0 0,0-1 0,0 1-1,0-1 1,3-1 0,-3 1 12,1-1 0,-1 1 0,0-1-1,0 0 1,0 0 0,0 0 0,0 0-1,-1 0 1,1 0 0,-1 0 0,1-1-1,-1 1 1,0 0 0,0-1 0,0 1-1,0-1 1,1-3 0,9-45 61,-10 47-72,0 0-1,-1 0 1,0 0 0,0 0 0,0 0 0,0 0 0,-1 0 0,1 0 0,-2-5 0,1 8-11,0 0 0,0 0 0,0 0 0,0 0 0,1 0 0,-1 0 0,-1 0 0,1 0 0,0 1 0,0-1 0,0 0 0,0 1 0,0-1 0,-1 1 1,1-1-1,0 1 0,-1 0 0,1-1 0,0 1 0,0 0 0,-1 0 0,1 0 0,0 0 0,-1 0 0,1 0 0,0 0 0,-1 1 0,1-1 1,0 0-1,-2 1 0,1 0 8,0 0 1,0 0 0,0 0 0,0 0 0,0 0-1,0 1 1,0-1 0,0 0 0,0 1 0,1 0-1,-1-1 1,1 1 0,-1 0 0,1 0-1,0 0 1,0 0 0,0 0 0,0 0 0,0 0-1,0 0 1,0 0 0,1 0 0,-1 1 0,1-1-1,0 0 1,-1 4 0,0 4 57,0 0 0,1 0 0,0 0 0,2 18 0,-2-26-54,1-1 0,-1 1-1,1-1 1,-1 1-1,1-1 1,0 0-1,0 1 1,0-1 0,0 1-1,0-1 1,0 0-1,0 0 1,0 0 0,0 0-1,0 1 1,0-1-1,1-1 1,-1 1 0,1 0-1,-1 0 1,0 0-1,1-1 1,-1 1 0,1-1-1,0 1 1,-1-1-1,1 0 1,-1 0-1,1 1 1,0-1 0,-1 0-1,1 0 1,-1-1-1,1 1 1,1 0 0,-2-1 4,0 0 0,0 1 0,0-1 1,0 1-1,0-1 0,0 0 0,-1 0 1,1 1-1,0-1 0,0 0 1,-1 0-1,1 0 0,-1 0 0,1 0 1,-1 0-1,1 0 0,-1 0 0,0 0 1,1 0-1,-1 0 0,0 0 0,0 0 1,0 0-1,1 0 0,-1-1 0,-1 1 1,1-1-1,2-43 260,-2 38-254,0 5-24,0-1 1,1 0-1,-1 1 1,0-1-1,-1 0 1,1 0-1,0 1 0,-1-1 1,1 0-1,-1 1 1,0-1-1,0 1 1,0-1-1,0 1 0,-1 0 1,1-1-1,-1 1 1,1 0-1,-1 0 1,0 0-1,1 0 0,-1 0 1,0 0-1,-1 0 1,1 1-1,0-1 1,0 1-1,-1 0 0,1-1 1,0 1-1,-1 0 1,0 0-1,1 1 1,-1-1-1,1 0 0,-1 1 1,0 0-1,-3-1 1,5 2 3,0-1 1,0 1 0,1 0-1,-1-1 1,0 1 0,0 0-1,0-1 1,1 1-1,-1 0 1,0 0 0,1-1-1,-1 1 1,1 0 0,-1 0-1,1 0 1,-1 0 0,1 0-1,0 0 1,-1 0-1,1 0 1,0 0 0,0 0-1,0 0 1,0 0 0,-1 0-1,2 2 1,-3 36-29,2-37 34,0 6 18,1 0 0,0 0-1,0-1 1,1 1 0,0-1 0,0 1-1,5 10 1,-6-16-14,0 1 0,0 0 0,1-1 0,-1 0 0,1 1 0,-1-1 0,1 0 0,0 0-1,0 0 1,-1 0 0,2 0 0,-1 0 0,0-1 0,0 1 0,0-1 0,1 1 0,-1-1 0,1 0 0,-1 0-1,1 0 1,0 0 0,-1 0 0,1-1 0,4 1 0,-6-1 7,0-1-1,0 1 1,0-1 0,0 1 0,0-1-1,1 0 1,-1 0 0,-1 1-1,1-1 1,0 0 0,0 0-1,0 0 1,0 0 0,0 0 0,-1 0-1,1 0 1,-1 0 0,1 0-1,0 0 1,-1-1 0,0 1 0,1 0-1,-1 0 1,0 0 0,0-1-1,1 1 1,-1 0 0,0 0-1,0-3 1,1-43 172,-1 40-192,0 4-22,0 0 1,1-1-1,-2 1 0,1 0 1,0 0-1,-1 0 1,1 0-1,-1 0 1,0 0-1,0 0 1,0 0-1,-1 0 1,1 0-1,-1 0 0,0 0 1,1 1-1,-1-1 1,0 1-1,0-1 1,-1 1-1,1 0 1,0 0-1,-1 0 1,0 0-1,1 0 0,-1 1 1,0-1-1,0 1 1,0 0-1,0-1 1,0 1-1,0 1 1,0-1-1,0 0 0,0 1 1,0 0-1,-6-1 1,8 2 26,-1-1-1,1 1 1,0 0 0,0-1-1,0 1 1,-1 0 0,1 0-1,0-1 1,0 1 0,0 0 0,0 0-1,0 0 1,0 0 0,1 0-1,-1 1 1,0-1 0,1 0-1,-1 0 1,0 1 0,1-1-1,-1 0 1,1 0 0,0 1 0,-1-1-1,1 1 1,0-1 0,0 0-1,0 2 1,0 47-36,1-35 38,-1-10 13,0 0 0,1 0 0,-1-1 0,1 1 0,0 0 0,1-1 0,-1 1 0,1 0 0,0-1 0,3 5 0,-4-7-5,-1-1 0,1 0 1,0 1-1,0-1 0,0 0 0,0 0 0,0 0 1,1 0-1,-1 0 0,0 0 0,0 0 0,1-1 1,-1 1-1,0 0 0,1-1 0,-1 1 0,1-1 0,-1 1 1,1-1-1,-1 0 0,1 1 0,-1-1 0,1 0 1,-1 0-1,1 0 0,-1 0 0,1-1 0,-1 1 1,1 0-1,-1 0 0,1-1 0,-1 1 0,0-1 1,1 0-1,-1 1 0,2-2 0,-1-2 46,-1 1 0,1-1 0,-1 1 0,0-1 0,0 0 0,-1 1-1,1-1 1,-1 0 0,0 1 0,0-1 0,0 0 0,0 0 0,-2-5 0,1-2-8,1 5-59,0-1 0,-1 1 1,0-1-1,0 1 0,-1-1 0,0 1 0,0 0 0,-5-12 1,6 17 2,0-1 1,0 1 0,1-1 0,-2 1 0,1-1-1,0 1 1,0-1 0,0 1 0,-1 0 0,1 0-1,0-1 1,-1 1 0,1 0 0,-1 0 0,1 1 0,-1-1-1,0 0 1,1 0 0,-1 1 0,0-1 0,0 1-1,1 0 1,-1-1 0,0 1 0,0 0 0,0 0-1,1 0 1,-1 0 0,0 0 0,0 1 0,0-1-1,1 1 1,-1-1 0,0 1 0,1-1 0,-1 1 0,-2 1-1,2 0 0,0 0 0,0 0 0,-1 0 0,1 1 0,0-1 0,1 0 0,-1 1 0,0 0 0,1-1 0,0 1 0,-1 0 0,1 0 0,0 0 0,0 0 0,1 0 0,-1 0 0,1 0 0,-1 0 0,1 4 0,-1 2 10,1 0 1,-1 0 0,2 0-1,-1 0 1,4 13-1,-3-19 11,1 0-1,-1 0 0,1 0 1,0 0-1,0-1 0,0 1 0,0-1 1,0 1-1,1-1 0,-1 0 0,1 0 1,-1 0-1,1 0 0,0-1 1,0 1-1,0-1 0,0 1 0,0-1 1,0 0-1,0 0 0,0-1 0,1 1 1,-1-1-1,0 1 0,0-1 0,1 0 1,5-1-1,-8 1 0,-1 0 0,1-1 0,0 1 0,-1 0-1,1-1 1,0 1 0,-1-1 0,1 1 0,-1-1 0,1 1 0,-1-1 0,1 0 0,-1 1-1,1-1 1,-1 1 0,0-1 0,1 0 0,-1 1 0,0-1 0,1 0 0,-1 0 0,0 1-1,0-1 1,0 0 0,0 0 0,0 1 0,0-1 0,0 0 0,0-1 0,0-29 242,0 24-225,1 0-77,-1-1-1,-1 0 1,1 0 0,-1 1-1,-1-1 1,1 1 0,-1-1-1,-1 1 1,-5-14 0,6 18 25,0 0 1,-1 0-1,1 0 1,-1 1 0,0-1-1,1 1 1,-1 0-1,0 0 1,0 0-1,-1 0 1,1 0-1,0 0 1,-1 1-1,1 0 1,-1 0-1,1 0 1,-1 0-1,1 0 1,-1 1 0,0-1-1,1 1 1,-1 0-1,-4 1 1,6-1 34,1 0-1,0 0 1,-1 0 0,1 0 0,0 1 0,-1-1 0,1 1 0,0-1-1,0 1 1,-1-1 0,1 1 0,0 0 0,0 0 0,0-1 0,0 1-1,0 0 1,0 0 0,0 0 0,0 0 0,0 0 0,0 0 0,0 1-1,0 1 1,-1 1 20,0 0 0,1 0 0,-1 0 0,1 0-1,0 1 1,0-1 0,0 8 0,1-5 8,-1 0 0,1 0 0,1-1 0,-1 1 0,1 0 0,1-1 0,-1 1 0,1-1 0,0 1 0,5 9 0,-4-12-19,1 0 0,0 0 0,0 0 0,0 0 0,0-1 0,0 1 0,1-1 0,-1 0 0,1-1 0,0 1 0,0-1 0,0 0 0,0 0 0,0 0 0,1-1 0,-1 0 0,1 0 0,-1 0 0,0-1 0,1 0 0,-1 0 0,11-1 0,-14 0-10,0 0 0,-1 0 0,1 0 0,0 0-1,-1-1 1,1 1 0,-1 0 0,0-1 0,1 1 0,-1-1 0,0 1 0,0-1 0,0 0 0,0 1-1,0-1 1,0 0 0,-1 0 0,1 0 0,0 1 0,-1-1 0,0 0 0,1 0 0,-1 0 0,0 0-1,0 0 1,0 0 0,0 0 0,0 0 0,-1 0 0,0-2 0,1-3-22,0 0 0,-1 0 0,0-1 0,-1 1 0,0 0-1,0 0 1,-3-7 0,2 10-64,1 0-1,-1 1 1,0-1-1,0 1 0,0-1 1,0 1-1,-1 0 1,1 0-1,-1 1 0,1-1 1,-1 1-1,0 0 1,0 0-1,0 0 0,-1 0 1,1 1-1,0-1 1,-1 1-1,1 0 0,-6 0 1,7 1 82,1 0 1,0 0-1,-1 0 1,1 1 0,0-1-1,-1 1 1,1-1-1,0 1 1,0 0-1,0 0 1,0 0-1,-1 0 1,1 0-1,1 0 1,-1 1-1,0-1 1,0 1-1,0-1 1,1 1-1,-1 0 1,1 0-1,-1-1 1,1 1 0,0 0-1,0 0 1,0 0-1,0 1 1,0-1-1,0 0 1,0 0-1,1 0 1,-1 1-1,1-1 1,0 0-1,-1 1 1,1-1-1,0 0 1,0 1-1,1 2 1,-1 1 56,0 1-1,0 0 1,0-1-1,1 1 1,0 0 0,1-1-1,-1 1 1,1-1-1,3 8 1,-3-11-55,0-1-1,0 0 1,-1 0 0,1 0-1,1 0 1,-1 0 0,0 0 0,0 0-1,1-1 1,-1 1 0,1-1-1,-1 0 1,1 0 0,-1 0 0,1 0-1,0 0 1,0 0 0,0-1-1,-1 1 1,1-1 0,0 0 0,0 0-1,5-1 1,-5 2 5,-1-1 1,0 0-1,1 0 0,-1 0 1,1 0-1,-1 0 1,1-1-1,-1 1 0,1-1 1,-1 0-1,0 1 0,1-1 1,-1 0-1,0 0 1,0-1-1,1 1 0,-1 0 1,0-1-1,-1 1 0,1-1 1,3-3-1,-3 1 25,-1-1-1,1 1 1,-1-1-1,0 0 1,0 1-1,0-1 1,0 0-1,-1 0 1,0 0-1,-1-6 1,1 7-73,-1 0-1,0 0 1,0-1-1,-1 2 1,1-1-1,-1 0 1,0 0 0,0 0-1,0 1 1,-1-1-1,1 1 1,-1 0-1,1 0 1,-1 0-1,0 0 1,-1 0 0,1 0-1,0 1 1,-1 0-1,-4-3 1,5 3-5,-1-1 0,0 1 0,0 0 0,0 0 0,0 1 0,-1-1 1,1 1-1,0 0 0,-1 0 0,1 0 0,0 1 0,-1-1 0,1 1 0,-1 0 0,1 0 1,-1 1-1,1-1 0,-1 1 0,-4 2 0,6-2 61,1 1-1,0 0 1,0 0-1,0 0 1,0 0-1,0 0 1,0 1-1,0-1 1,1 1 0,-1-1-1,1 1 1,0-1-1,0 1 1,0 0-1,0-1 1,0 1-1,0 0 1,1 0-1,-1 0 1,1 0 0,0 0-1,0-1 1,0 1-1,1 4 1,-1-3 40,0 1 0,1 0 0,-1 0 0,1 0 0,0 0 0,0-1 0,1 1 0,0 0 0,0-1 0,0 1 0,0-1 0,0 0 0,5 6 1,-3-6-23,0 0 1,1 0 0,-1-1 0,1 1-1,0-1 1,0 0 0,0-1 0,1 1 0,-1-1-1,1 0 1,-1 0 0,1-1 0,0 0-1,-1 0 1,1 0 0,0 0 0,0-1 0,7 0-1,-12-1-35,1 1 0,0-1 0,0 1-1,0-1 1,-1 1 0,1-1 0,0 0-1,-1 0 1,1 0 0,-1 0 0,1 0 0,-1 0-1,1-1 1,-1 1 0,0 0 0,1-1-1,-1 1 1,0-1 0,0 1 0,0-1-1,0 1 1,0-1 0,-1 0 0,1 0 0,-1 1-1,1-1 1,-1 0 0,1 0 0,-1 0-1,0 0 1,0 1 0,0-4 0,1-6-206,0 0 1,-1 0-1,0 0 1,-3-13 0,3 22 154,0 1 0,0-1 0,-1 1 0,1-1 0,-1 1 0,0-1 0,1 1 0,-1-1 0,0 1 0,0-1 0,0 1 0,0 0 0,0-1 0,0 1 0,0 0 0,-1 0 0,1 0 0,0 0 0,0 0 0,-1 0 0,1 0 0,-1 1 0,1-1 0,-1 0 0,1 1 0,-1-1 0,0 1 0,1 0 1,-1-1-1,1 1 0,-1 0 0,0 0 0,1 0 0,-1 0 0,0 0 0,1 0 0,-1 1 0,1-1 0,-1 1 0,0-1 0,1 1 0,-1-1 0,1 1 0,-1 0 0,1 0 0,0 0 0,-1 0 0,1 0 0,0 0 0,0 0 0,-1 0 0,1 0 0,0 0 0,0 1 0,0-1 0,1 1 0,-1-1 1,0 0-1,0 1 0,1 0 0,-1-1 0,1 1 0,-1-1 0,1 1 0,0-1 0,-1 1 0,1 2 0,0 2-614,0 0 0,0 0-1,0 1 1,1-1 0,0 0 0,2 11 0,7 1-4957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20"/>
    </inkml:context>
    <inkml:brush xml:id="br0">
      <inkml:brushProperty name="width" value="0.05" units="cm"/>
      <inkml:brushProperty name="height" value="0.05" units="cm"/>
    </inkml:brush>
  </inkml:definitions>
  <inkml:trace contextRef="#ctx0" brushRef="#br0">4 33 4488,'0'0'13470,"8"-5"-12906,-4 3-493,1-1-132,0 0 1,0 0-1,0 0 1,1 1-1,-1-1 1,1 1-1,-1 1 1,1-1-1,0 1 1,-1 0-1,1 0 0,0 1 1,0 0-1,0 0 1,6 1-1,-11 0 33,0 0 0,0 0 0,0 0 0,0 0 0,0 0 0,0 0 0,0 1-1,0-1 1,-1 0 0,1 1 0,0-1 0,-1 1 0,1-1 0,-1 1 0,1-1 0,-1 1-1,0-1 1,0 1 0,0-1 0,0 1 0,0-1 0,0 1 0,0-1 0,-1 4 0,1 0 15,0 0 0,-1 0 0,0-1 1,0 1-1,0 0 0,-4 8 0,-4-1 264,0 0-1,-1-1 1,-1 0-1,0-1 1,0 0-1,-19 13 1,7-6 1355,44-15 2934,94-6-4703,-53 3-3838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11"/>
    </inkml:context>
    <inkml:brush xml:id="br0">
      <inkml:brushProperty name="width" value="0.05" units="cm"/>
      <inkml:brushProperty name="height" value="0.05" units="cm"/>
      <inkml:brushProperty name="color" value="#E71224"/>
    </inkml:brush>
  </inkml:definitions>
  <inkml:trace contextRef="#ctx0" brushRef="#br0">78 0 4600,'0'0'13629,"-4"19"-12693,-5 17-365,-2-1 1,-26 62-1,28-81-951,1 2 4341,9-17-3867,0-1 1,-1 0-1,1 1 0,0-1 0,0 0 0,0 0 0,-1 1 1,1-1-1,0 0 0,0 0 0,0 0 0,0 0 0,0 0 1,0 0-1,-1 0 0,1 0 0,0 0 0,0-1 0,0 1 1,0 0-1,-1-1 0,1 1 0,0 0 0,1-1 0,9-2-127,1 1 0,0 1 0,0 0-1,15 1 1,27-2-4747,-41-2 969,-6-4-1720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12"/>
    </inkml:context>
    <inkml:brush xml:id="br0">
      <inkml:brushProperty name="width" value="0.05" units="cm"/>
      <inkml:brushProperty name="height" value="0.05" units="cm"/>
      <inkml:brushProperty name="color" value="#E71224"/>
    </inkml:brush>
  </inkml:definitions>
  <inkml:trace contextRef="#ctx0" brushRef="#br0">87 1 6313,'0'0'14075,"-36"81"-14115,21-23-848,-5-9-1113,4-4-2808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13"/>
    </inkml:context>
    <inkml:brush xml:id="br0">
      <inkml:brushProperty name="width" value="0.05" units="cm"/>
      <inkml:brushProperty name="height" value="0.05" units="cm"/>
      <inkml:brushProperty name="color" value="#008C3A"/>
    </inkml:brush>
  </inkml:definitions>
  <inkml:trace contextRef="#ctx0" brushRef="#br0">190 5 2968,'0'-4'21641,"1"12"-21520,0 1-1,1-1 1,0 0-1,0 1 1,1-1-1,0 0 1,6 11 0,-5-11-37,0 0 0,-1 1 0,0-1 0,0 0 0,-1 1 0,0 0 0,1 14 0,-3 75 2513,-1-97-2583,1-1-1,0 1 0,0 0 0,0-1 1,-1 1-1,1 0 0,0-1 1,-1 1-1,1 0 0,-1-1 0,1 1 1,0-1-1,-1 1 0,1-1 1,-1 1-1,0-1 0,1 1 0,-1-1 1,1 1-1,-1-1 0,0 0 1,1 1-1,-1-1 0,0 0 0,1 0 1,-1 1-1,0-1 0,0 0 1,1 0-1,-1 0 0,0 0 0,1 0 1,-1 0-1,0 0 0,0 0 1,1 0-1,-1 0 0,0-1 0,1 1 1,-1 0-1,0 0 0,1-1 0,-2 0 1,-38-12-75,33 10 92,-154-40-864,159 42-375,12 1-5930,0 0-919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14"/>
    </inkml:context>
    <inkml:brush xml:id="br0">
      <inkml:brushProperty name="width" value="0.05" units="cm"/>
      <inkml:brushProperty name="height" value="0.05" units="cm"/>
      <inkml:brushProperty name="color" value="#F6630D"/>
    </inkml:brush>
  </inkml:definitions>
  <inkml:trace contextRef="#ctx0" brushRef="#br0">11 245 5049,'0'0'10261,"-2"0"-9809,-5 3-366,6-2-238,5-10 5541,19-31-4650,-10 22-556,-2 0-1,0-1 1,-1-1 0,0 1 0,10-36-1,0 4-18,-22 64 22,1 0 0,0 0 0,1 0-1,3 18 1,-1 13-79,-2 191-465,-1-232 279,0-1-1,1 1 1,-1-1-1,0 1 0,0-1 1,0 0-1,-1 1 1,1-1-1,-1 0 1,1 0-1,-1 0 0,1 0 1,-1 0-1,0 0 1,0-1-1,0 1 0,0-1 1,-1 1-1,1-1 1,0 0-1,0 0 1,-5 2-1,1 0-171,-1 0-1,0-1 1,1 0 0,-1 0 0,0 0 0,-13 0-1,18-2 519,-7-5 2077,9 5-2330,0 0 0,-1 0 0,1-1 0,0 1 0,0 0 0,0 0 0,-1 0 0,1 0 0,0-1 0,0 1 0,0 0 0,0 0 0,0 0 1,-1-1-1,1 1 0,0 0 0,0 0 0,0-1 0,0 1 0,0 0 0,0 0 0,0 0 0,0-1 0,0 1 0,0 0 0,0 0 0,0-1 0,0 1 0,0 0 0,0 0 0,0-1 0,0 1 0,0 0 0,0 0 0,1 0 0,-1-1 0,0 1 0,0 0 0,0 0 0,0-1 0,0 1 0,1 0 0,-1 0 0,0 0 0,0 0 0,0 0 0,0-1 0,1 1 0,-1 0 0,0 0 0,0 0 0,1 0 0,-1 0 0,0 0 0,0 0 0,0 0 1,1 0-1,-1 0 0,0 0 0,0 0 0,1 0 0,-1 0 0,40-4-327,-1 2-1,49 5 1,-9-1-7864,-63-2 363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15"/>
    </inkml:context>
    <inkml:brush xml:id="br0">
      <inkml:brushProperty name="width" value="0.05" units="cm"/>
      <inkml:brushProperty name="height" value="0.05" units="cm"/>
      <inkml:brushProperty name="color" value="#F6630D"/>
    </inkml:brush>
  </inkml:definitions>
  <inkml:trace contextRef="#ctx0" brushRef="#br0">38 9 3744,'0'0'14006,"3"8"-13989,-4-8-26,0 0 0,0 0 0,0 0 1,0 1-1,0-1 0,0 0 0,0 0 0,0 0 0,0 1 0,0-1 1,0 1-1,0-1 0,0 1 0,1-1 0,-1 1 0,0-1 0,0 1 1,0 0-1,1 0 0,-1-1 0,0 1 0,1 0 0,-1 0 0,0 0 1,1 0-1,-1-1 0,1 1 0,-1 0 0,1 0 0,0 0 0,0 0 1,-1 0-1,1 0 0,0 0 0,0 0 0,0 1 0,0-1 0,0 0 0,0 0 1,0 0-1,0 0 0,0 0 0,1 0 0,0 1 0,-1-1 2,0-1 0,1 1-1,-1-1 1,1 1 0,-1-1 0,1 0-1,-1 1 1,1-1 0,-1 0-1,1 1 1,0-1 0,-1 0 0,1 1-1,0-1 1,-1 0 0,1 0-1,-1 0 1,1 0 0,0 1 0,-1-1-1,1 0 1,0 0 0,0 0-1,-1-1 1,1 1 0,0 0 0,-1 0-1,1 0 1,-1 0 0,1-1 0,0 1-1,-1 0 1,1 0 0,-1-1-1,1 1 1,0-1 0,2 0 20,-1 0 1,0 1-1,0-1 1,0 0-1,0 0 1,1-1-1,-1 1 0,-1 0 1,1-1-1,0 1 1,2-3-1,-3 3-7,-1 1-1,1-1 1,-1 0-1,1 1 1,-1-1-1,1 0 1,-1 0-1,0 1 1,1-1-1,-1 0 1,0 0-1,0 0 1,0 1-1,0-1 1,1 0-1,-1 0 1,0 0-1,0 0 1,0 0-1,-1 1 1,1-1-1,0 0 1,0 0-1,0 0 1,-1 0-1,1 1 1,0-1-1,-1 0 1,1 0-1,-1 1 1,1-1-1,-1 0 0,1 1 1,-1-1-1,1 0 1,-1 1-1,0-1 1,1 1-1,-1-1 1,0 1-1,1-1 1,-1 1-1,-1-1 1,-39-3 71,34 4-101,6 0 22,0 0 0,1 1 0,-1-1 0,1 0 1,-1 0-1,1 1 0,-1-1 0,1 0 0,-1 1 0,1-1 0,-1 1 0,1-1 0,-1 1 1,1-1-1,0 1 0,-1-1 0,1 1 0,0-1 0,-1 1 0,1-1 0,0 1 0,0-1 1,-1 1-1,1 0 0,0-1 0,0 1 0,0-1 0,0 1 0,0 0 0,0-1 1,0 1-1,0 0 0,1 21-1228,-1-20 153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16"/>
    </inkml:context>
    <inkml:brush xml:id="br0">
      <inkml:brushProperty name="width" value="0.05" units="cm"/>
      <inkml:brushProperty name="height" value="0.05" units="cm"/>
      <inkml:brushProperty name="color" value="#F6630D"/>
    </inkml:brush>
  </inkml:definitions>
  <inkml:trace contextRef="#ctx0" brushRef="#br0">2 3 2528,'0'0'13088,"0"-2"-12757,0 6-198,0 27 453,-2-3-254,2 0-1,1 0 0,2 0 1,1 0-1,0 0 0,11 32 0,-5-43 1635,-12-43-875,-1-2-905,0-16-47,2 33-108,0-1 1,0 1-1,1-1 1,2-15-1,0 23-34,-1 1-1,1-1 1,0 1-1,1 0 1,-1 0 0,1-1-1,-1 1 1,1 1-1,0-1 1,0 0 0,0 1-1,0 0 1,0-1-1,7-2 1,-5 2-6,1 0 0,-1 0 0,1 0 0,0 0 0,0 1 0,0 0 0,0 1 0,9-2 0,-14 3 4,0 1 1,0-1-1,0 1 1,-1-1-1,1 1 0,0-1 1,0 1-1,0-1 1,-1 1-1,1 0 0,0 0 1,-1-1-1,1 1 1,0 0-1,-1 0 0,1 0 1,-1 0-1,0-1 0,1 1 1,-1 0-1,0 0 1,1 0-1,-1 0 0,0 0 1,0 0-1,0 0 1,0 0-1,0 0 0,0 1 1,1 38 164,-1-34-154,0 58-108,0 27 305,0-31-5709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17"/>
    </inkml:context>
    <inkml:brush xml:id="br0">
      <inkml:brushProperty name="width" value="0.05" units="cm"/>
      <inkml:brushProperty name="height" value="0.05" units="cm"/>
      <inkml:brushProperty name="color" value="#F6630D"/>
    </inkml:brush>
  </inkml:definitions>
  <inkml:trace contextRef="#ctx0" brushRef="#br0">0 1 4232,'0'0'18029,"10"73"-15434,-8-38-2618,-2-24-534,1 0 1,0 0 0,0 0-1,4 11 1,-1-17-3014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18"/>
    </inkml:context>
    <inkml:brush xml:id="br0">
      <inkml:brushProperty name="width" value="0.05" units="cm"/>
      <inkml:brushProperty name="height" value="0.05" units="cm"/>
      <inkml:brushProperty name="color" value="#F6630D"/>
    </inkml:brush>
  </inkml:definitions>
  <inkml:trace contextRef="#ctx0" brushRef="#br0">0 0 5601,'0'0'18884,"0"7"-18345,10 324 1863,-10-221-2161,0-64 43,0-36 146,0-13 286,-1-54-411,-1 22-242,2 0 0,4-40 0,-3 66-79,1 1-1,-1 0 1,1-1-1,1 1 1,-1 0 0,1 0-1,1 0 1,-1 0-1,2 1 1,-1 0-1,1-1 1,0 1-1,12-12 1,-15 17 4,0-1-1,1 1 1,0 0 0,-1 0 0,1 0 0,0 1 0,0-1 0,0 1 0,0-1-1,1 1 1,-1 0 0,0 0 0,0 0 0,1 1 0,-1-1 0,0 1 0,7 0-1,-8 0 8,0 1 0,0 0-1,0-1 1,1 1 0,-1 0-1,0 0 1,-1 0 0,1 1-1,0-1 1,0 0 0,0 1-1,-1-1 1,1 1 0,-1 0-1,1-1 1,-1 1-1,0 0 1,1 0 0,-1 0-1,0 0 1,0 0 0,-1 0-1,1 0 1,0 0 0,-1 0-1,1 4 1,5 24 17,-2 0 1,-2 1-1,0-1 0,-4 45 0,0-39-1252,2 0 0,7 58-1,-1-46-5853,-2-34-412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19"/>
    </inkml:context>
    <inkml:brush xml:id="br0">
      <inkml:brushProperty name="width" value="0.05" units="cm"/>
      <inkml:brushProperty name="height" value="0.05" units="cm"/>
      <inkml:brushProperty name="color" value="#F6630D"/>
    </inkml:brush>
  </inkml:definitions>
  <inkml:trace contextRef="#ctx0" brushRef="#br0">0 94 6241,'0'0'14163,"3"-11"-13534,10-35-90,-13 44-514,0 0 0,1 0 0,0 1 0,-1-1 1,1 0-1,0 0 0,0 1 0,-1-1 0,2 1 0,-1-1 0,0 1 0,0-1 0,0 1 0,1-1 1,-1 1-1,0 0 0,1 0 0,-1 0 0,1 0 0,0 0 0,-1 0 0,1 0 0,0 0 1,0 1-1,-1-1 0,1 1 0,0-1 0,0 1 0,0 0 0,0 0 0,-1-1 0,1 1 0,0 1 1,0-1-1,0 0 0,0 0 0,0 1 0,0-1 0,-1 1 0,1-1 0,0 1 0,0 0 1,-1 0-1,1 0 0,-1 0 0,1 0 0,-1 0 0,1 0 0,-1 0 0,1 1 0,-1-1 0,0 1 1,0-1-1,0 1 0,0-1 0,0 1 0,0 0 0,0-1 0,0 1 0,-1 0 0,1 0 0,-1-1 1,1 4-1,1 3-79,-1 1 0,0 0 0,0 0 0,-1 0 1,0 0-1,-1 0 0,0-1 0,0 1 0,-1 0 0,0 0 1,-5 13-1,5-16 270,-1 0 0,0-1 0,0 1 0,0-1 0,0 0 0,-1 0 0,0 0 0,0 0 0,-1 0 0,1-1 0,-1 0 0,0 0 0,0 0 0,0-1 0,-1 0 0,-11 6 2024,23-9-2035,140-17-1138,-59 6-2425,-52 2-2463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20"/>
    </inkml:context>
    <inkml:brush xml:id="br0">
      <inkml:brushProperty name="width" value="0.05" units="cm"/>
      <inkml:brushProperty name="height" value="0.05" units="cm"/>
      <inkml:brushProperty name="color" value="#F6630D"/>
    </inkml:brush>
  </inkml:definitions>
  <inkml:trace contextRef="#ctx0" brushRef="#br0">69 6 2664,'0'0'15554,"-4"3"-14348,-9 10-330,12-13-850,1 0-1,0 0 0,0 1 0,-1-1 0,1 0 0,0 0 0,0 0 1,0 1-1,-1-1 0,1 0 0,0 0 0,0 1 0,0-1 1,0 0-1,-1 0 0,1 1 0,0-1 0,0 0 0,0 0 1,0 1-1,0-1 0,0 0 0,0 1 0,0-1 0,0 0 0,0 1 1,0-1-1,0 0 0,0 0 0,0 1 0,0-1 0,0 0 1,0 1-1,0-1 0,0 0 0,1 0 0,-1 1 0,0-1 1,0 0-1,0 0 0,0 1 0,1-1 0,-1 0 0,0 0 0,0 1 1,1-1-1,-1 0 0,0 0 0,0 0 0,1 0 0,-1 0 1,0 1-1,0-1 0,1 0 0,-1 0 0,0 0 0,1 0 1,-1 0-1,0 0 0,0 0 0,1 0 0,-1 0 0,0 0 0,1 0 1,-1 0-1,0 0 0,1 0 0,-1 0 0,0 0 0,1 0 369,-1-2-382,0 0 0,0 1 0,0-1 0,0 1 0,0-1 0,0 1 0,-1-1 1,1 1-1,0-1 0,-1 1 0,0 0 0,1-1 0,-1 1 0,0-1 0,1 1 0,-1 0 0,0 0 1,0-1-1,0 1 0,0 0 0,-1 0 0,1 0 0,-2-1 0,2 2-10,0-1 1,0 1-1,0 0 0,0 0 0,0 0 0,0 0 0,-1 0 0,1 1 0,0-1 1,0 0-1,0 0 0,0 1 0,0-1 0,0 0 0,0 1 0,0-1 1,0 1-1,0-1 0,1 1 0,-1 0 0,0-1 0,0 1 0,0 0 1,1 0-1,-1-1 0,0 1 0,1 0 0,-1 0 0,1 0 0,-1 0 0,1 0 1,-1 0-1,1 0 0,-1 2 0,-1 3 23,-1 1 1,2 0-1,-1 0 0,1 0 0,0 0 1,0 1-1,1-1 0,0 0 1,1 9-1,-1 5 47,0-19-64,1 0-1,-1-1 1,0 1 0,1-1-1,-1 1 1,1-1-1,0 1 1,0-1-1,0 1 1,-1-1-1,1 1 1,1-1-1,-1 0 1,0 0-1,0 1 1,0-1 0,1 0-1,-1 0 1,0 0-1,1-1 1,-1 1-1,1 0 1,-1 0-1,1-1 1,-1 1-1,1-1 1,0 1 0,-1-1-1,1 0 1,-1 1-1,1-1 1,0 0-1,-1 0 1,1 0-1,0-1 1,-1 1-1,1 0 1,0-1 0,-1 1-1,1-1 1,-1 1-1,1-1 1,0 0-1,-1 1 1,0-1-1,1 0 1,-1 0-1,0 0 1,1 0-1,-1 0 1,0-1 0,0 1-1,0 0 1,0-1-1,0 1 1,0 0-1,0-1 1,0 1-1,-1-1 1,1 1-1,-1-1 1,1 0 0,-1 1-1,1-3 1,0 1-31,-1-1 1,1 1 0,-1 0-1,0-1 1,0 1-1,0-1 1,0 1 0,-1-1-1,1 1 1,-1 0 0,0-1-1,0 1 1,0 0-1,0 0 1,-1-1 0,1 1-1,-1 0 1,0 0 0,0 1-1,0-1 1,0 0-1,-1 1 1,1-1 0,0 1-1,-1 0 1,0 0 0,0 0-1,0 0 1,0 0-1,0 0 1,0 1 0,0-1-1,0 1 1,0 0-1,-1 0 1,1 1 0,-6-2-1,9 5-1142,0 0 0,0 0 0,0 0 0,0 0 0,0-1 0,1 1 0,0 0 0,-1 0 0,3 4 0,6 9-4590,2-3 3399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21"/>
    </inkml:context>
    <inkml:brush xml:id="br0">
      <inkml:brushProperty name="width" value="0.05" units="cm"/>
      <inkml:brushProperty name="height" value="0.05" units="cm"/>
    </inkml:brush>
  </inkml:definitions>
  <inkml:trace contextRef="#ctx0" brushRef="#br0">1 5 3592,'0'0'13659,"0"6"-13410,10 182 1884,-10-182-1493,1-9-206,1-21-18,-1-40-260,-5-32-114,5 94-49,-1 1-1,1 0 1,0 0-1,0 0 1,0 0-1,0 0 1,0 0-1,0 0 1,0 0-1,0 0 1,1 0-1,-1 1 1,0-1-1,0 0 1,1 1-1,-1-1 1,0 1-1,1-1 1,-1 1-1,0 0 1,1 0-1,-1 0 1,1-1-1,-1 1 1,1 0-1,2 1 1,43-1-469,-44 1 456,0 0 0,-1 0 0,1 0 0,0 0 0,-1 1 0,1-1 0,-1 1 0,1-1 1,-1 1-1,0 0 0,1 0 0,-1 0 0,0 0 0,0 0 0,0 1 0,-1-1 0,1 1 0,-1-1 1,1 1-1,-1-1 0,0 1 0,0 0 0,0 0 0,0-1 0,-1 1 0,1 0 0,-1 0 0,1 4 1,2 15 224,-1 0 0,-2 38 0,-1-39-113,0 15 79,3 38-874,4-62-2175,-5-12 2393,-1 1 0,1-1 0,0 0 0,0 1-1,-1-1 1,1 0 0,0 0 0,0 0 0,0 1 0,-1-1 0,1 0 0,0 0 0,0 0 0,-1 0 0,1 0 0,0-1 0,0 1 0,0 0 0,-1 0 0,1 0 0,0-1 0,0 1-1,-1 0 1,2-1 0,12-9-3391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21"/>
    </inkml:context>
    <inkml:brush xml:id="br0">
      <inkml:brushProperty name="width" value="0.05" units="cm"/>
      <inkml:brushProperty name="height" value="0.05" units="cm"/>
      <inkml:brushProperty name="color" value="#F6630D"/>
    </inkml:brush>
  </inkml:definitions>
  <inkml:trace contextRef="#ctx0" brushRef="#br0">0 19 3792,'0'0'16529,"1"0"-16492,0 1 0,0-1 0,0 1 0,-1-1 0,1 1-1,0-1 1,0 1 0,-1-1 0,1 1 0,0 0-1,-1-1 1,1 1 0,0 0 0,-1 0 0,1 0 0,-1-1-1,1 1 1,-1 0 0,0 0 0,1 0 0,-1 0 0,0 0-1,1 1 1,3 17 208,0 0 0,-2 1-1,0-1 1,-1 1 0,-1 23 0,-1-21-19,1 0 1,1 0 0,8 39 0,-8-59 156,-1-5-48,1-13 191,-4-23-21,3 38-490,-5-22 198,1 1 0,0-1-1,2 1 1,1-24-1,1 41-211,0 0-1,0 0 1,1 1-1,0-1 0,0 0 1,0 0-1,0 1 1,1-1-1,0 1 1,0-1-1,0 1 1,0 0-1,1 0 0,0 0 1,-1 0-1,1 0 1,1 0-1,-1 1 1,1-1-1,-1 1 0,1 0 1,0 0-1,0 1 1,0-1-1,7-2 1,-9 4-6,-1 0 0,1 1 0,0-1 1,-1 1-1,1-1 0,0 1 0,0 0 0,-1 0 1,1 0-1,0 0 0,0 0 0,-1 0 0,1 0 1,0 0-1,0 1 0,-1-1 0,1 1 0,0-1 1,-1 1-1,1 0 0,-1-1 0,1 1 0,2 2 1,-1 0-13,0 0-1,-1 0 1,1 0 0,-1 0 0,0 0 0,0 1-1,0-1 1,0 1 0,-1-1 0,2 7 0,2 9-54,0 0 0,-2 0 0,2 28 0,-5-41 68,1 1-24,-1 7-1158,1 1 1,1 0-1,0 0 0,1-1 0,1 1 0,0-1 0,0 0 1,12 22-1,-6-23-7081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22"/>
    </inkml:context>
    <inkml:brush xml:id="br0">
      <inkml:brushProperty name="width" value="0.05" units="cm"/>
      <inkml:brushProperty name="height" value="0.05" units="cm"/>
      <inkml:brushProperty name="color" value="#F6630D"/>
    </inkml:brush>
  </inkml:definitions>
  <inkml:trace contextRef="#ctx0" brushRef="#br0">0 41 13218,'0'0'10128,"17"-7"-9943,56-20-183,-70 25-44,1 1 0,-1 0 1,1 0-1,-1 1 0,1-1 0,0 1 1,-1 0-1,1 0 0,0 0 1,0 0-1,-1 1 0,1-1 0,-1 1 1,8 2-1,-9-2-38,0 1 1,1-1-1,-1 0 1,0 1-1,0 0 1,0-1-1,0 1 0,-1 0 1,1 0-1,0 0 1,-1 0-1,1 0 1,-1 1-1,0-1 0,0 0 1,2 4-1,-2-2 17,0 0-1,0 1 0,0-1 1,0 0-1,-1 1 0,0-1 1,0 1-1,0-1 0,0 0 1,-1 1-1,1-1 0,-1 0 1,0 1-1,-1-1 0,1 0 1,-1 0-1,0 0 0,0 0 1,0 0-1,-4 5 0,-38 33 497,40-39-260,1 0 0,-1 0-1,0-1 1,0 1 0,0-1-1,-1 0 1,1 0 0,0 0 0,-1-1-1,1 1 1,-6 0 0,9-2 252,17-8-233,-12 5-264,1 1 0,0 0 1,0 1-1,-1-1 0,1 1 0,0 0 0,0 0 1,0 1-1,0-1 0,0 1 0,0 0 0,1 0 0,-1 1 1,0-1-1,7 3 0,-8-1-21,-1-1 1,0 1-1,0 0 0,0 0 0,0 0 1,0 1-1,0-1 0,0 1 0,-1-1 1,1 1-1,-1 0 0,0 0 0,0 0 1,0 0-1,0 0 0,-1 0 0,1 1 1,-1-1-1,0 1 0,0-1 0,1 7 1,-1-7 146,0 1 0,0-1-1,0 0 1,-1 1 0,1-1 0,-1 0 0,0 1 0,0-1 0,-1 0 0,1 1 0,-1-1 0,1 0 0,-1 0 0,0 1 0,0-1 0,0 0 0,-1 0 0,1 0 0,-1 0-1,0 0 1,-2 3 0,-1-2 122,0 0 0,-1 0 0,1 0 0,-1 0 0,0-1 0,0 0 0,0-1 0,0 1 0,-13 2 0,10-2-256,0 0 0,-1-2 0,1 1 0,0-1 0,-1 0 0,1-1 0,0 0 0,-1 0 0,-12-3 0,21 3 2,0-1-1,1 1 0,-1-1 1,0 1-1,0 0 0,1-1 1,-1 1-1,1-1 1,-1 0-1,0 1 0,1-1 1,-1 1-1,1-1 0,0 0 1,-1 0-1,1 1 0,-1-1 1,1 0-1,0 0 0,0 1 1,-1-1-1,1 0 0,0 0 1,0 1-1,0-1 0,0 0 1,0 0-1,0 0 1,0 0-1,0 1 0,0-1 1,0 0-1,1 0 0,-1 1 1,0-1-1,1 0 0,-1 0 1,0 1-1,1-1 0,0-1 1,18-28-3327,10 1-2910,2 4 1050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23"/>
    </inkml:context>
    <inkml:brush xml:id="br0">
      <inkml:brushProperty name="width" value="0.05" units="cm"/>
      <inkml:brushProperty name="height" value="0.05" units="cm"/>
      <inkml:brushProperty name="color" value="#F6630D"/>
    </inkml:brush>
  </inkml:definitions>
  <inkml:trace contextRef="#ctx0" brushRef="#br0">79 28 3088,'0'0'16433,"-8"7"-15471,-22 24-289,29-31-635,1 1 0,-1-1 0,1 0-1,-1 1 1,1-1 0,-1 0 0,1 1 0,0-1 0,-1 0-1,1 1 1,0-1 0,-1 1 0,1-1 0,0 1 0,0-1-1,-1 1 1,1-1 0,0 1 0,0-1 0,0 1 0,0-1-1,0 1 1,-1-1 0,1 1 0,0 0 0,0-1 0,1 1-1,-1-1 1,0 1 0,0-1 0,0 1 0,0-1 0,0 1-1,0-1 1,1 1 0,-1-1 0,0 1 0,1-1 0,-1 1-1,0-1 1,1 1 0,-1-1 0,0 0 0,1 1 0,-1-1-1,1 1 1,0-1-19,-1 0 0,1 0 0,-1 0 0,1 0 0,-1 0 0,1 0 0,-1 0 0,1 0 0,-1 0 0,1 0 0,-1-1 0,1 1 0,-1 0 0,1 0 0,-1 0 0,1-1 0,-1 1 0,1 0-1,-1 0 1,1-1 0,-1 1 0,0-1 0,1 1 0,-1 0 0,0-1 0,1 1 0,-1-1 0,0 1 0,1-1 0,-1 1 0,0-1 0,0 1 0,0-1 0,1 1 0,-1-1 0,0 1 0,0-1 0,0 1 0,0-1 0,0 1 0,0-1-1,0 1 1,0-1 0,0 1 0,-1-2 0,2-8 42,-1 4-51,0 0 0,0 0 0,0 1 0,-1-1-1,0 0 1,-1-5 0,1 10-14,1 0-1,-1 0 1,1 0-1,-1 0 0,1 0 1,-1 1-1,1-1 1,-1 0-1,0 0 0,1 1 1,-1-1-1,0 0 1,0 1-1,1-1 1,-1 1-1,0-1 0,0 1 1,0-1-1,0 1 1,0-1-1,0 1 0,0 0 1,0 0-1,0 0 1,0-1-1,0 1 1,0 0-1,0 0 0,0 0 1,0 0-1,0 1 1,0-1-1,0 0 0,0 0 1,0 1-1,0-1 1,0 0-1,1 1 0,-1-1 1,0 1-1,-1 0 1,1 0-72,0 0 1,-1 0 0,1 1 0,0-1 0,0 0 0,0 1-1,1-1 1,-1 1 0,0-1 0,0 1 0,1-1-1,-1 1 1,1-1 0,0 1 0,-1 0 0,1-1 0,0 1-1,0 0 1,0-1 0,0 1 0,0 2 0,5 20-4277,-1-21 3039,-1 0 0,1 0-1,-1 0 1,1 0 0,0-1 0,0 0 0,0 0 0,0 0 0,9 3 0,13 0-1022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24"/>
    </inkml:context>
    <inkml:brush xml:id="br0">
      <inkml:brushProperty name="width" value="0.05" units="cm"/>
      <inkml:brushProperty name="height" value="0.05" units="cm"/>
      <inkml:brushProperty name="color" value="#F6630D"/>
    </inkml:brush>
  </inkml:definitions>
  <inkml:trace contextRef="#ctx0" brushRef="#br0">3 54 3344,'0'0'16248,"-1"-5"-15640,0-6-181,4 13-92,10 28 118,14 52-28,-12 26 249,-10-65 54,-5-37-116,-1-13 222,-3-28-640,-1-2-78,2-1-1,2-63 1,2 96-114,0-1-1,0 1 1,1 0 0,0 0 0,0 0-1,1 0 1,-1 0 0,1 1 0,0-1-1,0 1 1,1 0 0,-1 0-1,1 0 1,5-5 0,-7 8-3,-1-1 0,1 1 0,-1 0 1,1-1-1,-1 1 0,1 0 0,-1 0 0,1 0 0,0 0 0,0 1 0,0-1 1,-1 0-1,1 1 0,0-1 0,0 1 0,0 0 0,0 0 0,0-1 1,0 1-1,0 1 0,0-1 0,0 0 0,0 0 0,0 1 0,0-1 1,-1 1-1,1-1 0,0 1 0,0 0 0,0 0 0,-1 0 0,1 0 1,0 0-1,-1 0 0,1 0 0,-1 1 0,1-1 0,-1 0 0,0 1 1,3 3-1,3 7 65,0 0 1,0 0-1,-1 1 1,-1 0 0,0 1-1,-1-1 1,0 1-1,3 27 1,-3 5-847,-3 65-1,-1-63-2102,20-48-14979,-9-11 16089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25"/>
    </inkml:context>
    <inkml:brush xml:id="br0">
      <inkml:brushProperty name="width" value="0.05" units="cm"/>
      <inkml:brushProperty name="height" value="0.05" units="cm"/>
      <inkml:brushProperty name="color" value="#F6630D"/>
    </inkml:brush>
  </inkml:definitions>
  <inkml:trace contextRef="#ctx0" brushRef="#br0">26 1 3880,'0'0'19132,"-2"13"-18516,-1 11-258,-12 111 149,9-43 2907,7-94-3398,-1 1 1,1 0 0,-1-1 0,1 1-1,-1 0 1,1 0 0,0 0 0,-1-1 0,1 1-1,0 0 1,0 0 0,0 0 0,0 0-1,0 0 1,0 1 0,0-1 0,0 0 0,0 0-1,0 1 1,1-1 0,-1 1 0,0-1-1,0 1 1,1-1 0,-1 1 0,0 0 0,1-1-1,-1 1 1,0 0 0,2 0 0,47-3-80,-45 3 93,39 2-176,-29-1-963,1 0 0,0-2 1,25-2-1,-40 2 799,-1 1 0,1 0 1,-1-1-1,1 1 0,-1 0 0,1-1 1,-1 1-1,1-1 0,-1 1 0,0-1 1,1 1-1,-1-1 0,1 1 1,-1-1-1,0 1 0,0-1 0,1 0 1,-1 1-1,0-1 0,0 1 0,0-1 1,0 0-1,0 1 0,0-1 0,0 0 1,0 1-1,0-1 0,0 1 0,0-1 1,0 0-1,0-1 0,-9-20-9519,-10 2 7860,-6-5 1294,10 5 3659,13 17-1795,0 0-1,-1 0 1,0 0-1,0 0 1,1 1-1,-1-1 1,-1 1-1,-4-3 1,8 5-1077,-1-1 0,1 1 0,-1-1 0,1 1 0,-1 0 0,1-1 0,-1 1 0,0 0-1,1 0 1,-1-1 0,0 1 0,1 0 0,-1 0 0,0 0 0,1 0 0,-1 0 0,1 0 0,-1 0 0,0 0 0,1 0 0,-1 0 0,0 0 0,1 0 0,-1 1 0,0-1 0,1 0 0,-1 0 0,1 1 0,-1-1 0,0 0 0,1 1 0,-1-1 0,1 1 0,-1-1 0,1 0 0,-1 1 0,1-1 0,0 1 0,-1 0 0,1-1 0,0 1 0,-1-1 0,1 1 0,0-1 0,0 1 0,-1 0 0,1-1 0,0 1 0,0 0 0,0-1 0,0 1 0,0 0 0,0 0 0,-4 52 763,3 0 0,5 59 0,0-50-3368,-3-1-4254,-1-48-4410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26"/>
    </inkml:context>
    <inkml:brush xml:id="br0">
      <inkml:brushProperty name="width" value="0.05" units="cm"/>
      <inkml:brushProperty name="height" value="0.05" units="cm"/>
      <inkml:brushProperty name="color" value="#33CCFF"/>
    </inkml:brush>
  </inkml:definitions>
  <inkml:trace contextRef="#ctx0" brushRef="#br0">1 24 3168,'0'0'13892,"0"-19"-12544,1 14 2443,0 7-3682,-1-1 0,1 1 1,0-1-1,-1 1 0,1 0 1,-1 0-1,1-1 1,-1 1-1,0 0 0,0 0 1,1-1-1,-2 1 0,1 0 1,0 3-1,0 8 116,2 19 38,2 1 0,2 0 0,1-1 1,1 0-1,1 0 0,2-1 0,2 0 0,0-1 1,2-1-1,2 0 0,0-1 0,2-1 0,1 0 1,33 34-1,-45-54-186,1 0 0,0 0 0,0-1 0,1 0 0,0 0 0,0-1 0,0-1 0,0 0 0,1 0 0,21 4 1,30-2-2562,-62-29-8361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27"/>
    </inkml:context>
    <inkml:brush xml:id="br0">
      <inkml:brushProperty name="width" value="0.05" units="cm"/>
      <inkml:brushProperty name="height" value="0.05" units="cm"/>
      <inkml:brushProperty name="color" value="#33CCFF"/>
    </inkml:brush>
  </inkml:definitions>
  <inkml:trace contextRef="#ctx0" brushRef="#br0">142 0 824,'0'0'22120,"-1"0"-22002,0 0 1,1 0-1,-1 0 0,0 0 1,1 0-1,-1 0 0,0 1 1,1-1-1,-1 0 0,0 0 1,1 1-1,-1-1 0,1 0 1,-1 1-1,1-1 0,-1 0 1,1 1-1,-1-1 0,1 1 0,-1-1 1,1 1-1,-1-1 0,1 1 1,0-1-1,-1 1 0,1 0 1,-1 0-1,3 10-7,1 0 1,0-1-1,1 1 0,0-1 0,0 0 1,1 0-1,1-1 0,0 1 0,9 10 1,5 12-56,-4-6-17,-12-22-28,-1 1 0,0 0 0,0-1 0,0 1 0,-1 0 0,0 1 0,0-1 0,0 0 0,0 1 0,-1-1 0,0 1 0,1 10 0,-3-15 4,1 0 1,-1 0 0,0 0-1,0 0 1,1 0-1,-1 0 1,0 0 0,0 0-1,0-1 1,0 1 0,0 0-1,0-1 1,0 1-1,-1-1 1,1 1 0,0-1-1,0 1 1,0-1 0,-2 0-1,-37 11 38,23-7 14,2 1-101,-4 0-396,0 1 0,0 0 1,1 2-1,0 0 0,-30 19 1,40-19-174,6-3-3388,17-2-6846,9-3 2344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28"/>
    </inkml:context>
    <inkml:brush xml:id="br0">
      <inkml:brushProperty name="width" value="0.05" units="cm"/>
      <inkml:brushProperty name="height" value="0.05" units="cm"/>
      <inkml:brushProperty name="color" value="#33CCFF"/>
    </inkml:brush>
  </inkml:definitions>
  <inkml:trace contextRef="#ctx0" brushRef="#br0">1 3 4825,'0'0'17147,"0"0"-17080,0 0 1,0 0-1,0-1 1,1 1-1,-1 0 1,0 0-1,0 0 0,1-1 1,-1 1-1,0 0 1,0 0-1,1 0 1,-1 0-1,0 0 1,1 0-1,-1-1 0,0 1 1,0 0-1,1 0 1,-1 0-1,0 0 1,1 0-1,-1 0 0,0 0 1,1 0-1,-1 0 1,0 1-1,0-1 1,1 0-1,-1 0 1,0 0-1,1 0 0,-1 0 1,0 0-1,1 1 1,3 8 284,-1 0 1,0 1-1,0 0 1,-1-1-1,2 19 1,2 2-114,30 187-253,-31-167-2738,-15-58-5689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29"/>
    </inkml:context>
    <inkml:brush xml:id="br0">
      <inkml:brushProperty name="width" value="0.05" units="cm"/>
      <inkml:brushProperty name="height" value="0.05" units="cm"/>
      <inkml:brushProperty name="color" value="#33CCFF"/>
    </inkml:brush>
  </inkml:definitions>
  <inkml:trace contextRef="#ctx0" brushRef="#br0">1 50 13586,'0'0'8762,"41"-21"-8762,0 21-8,10 0-248,0-4-832,16-4-1505,-11 0-2864,-20 0-1160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30"/>
    </inkml:context>
    <inkml:brush xml:id="br0">
      <inkml:brushProperty name="width" value="0.05" units="cm"/>
      <inkml:brushProperty name="height" value="0.05" units="cm"/>
      <inkml:brushProperty name="color" value="#33CCFF"/>
    </inkml:brush>
  </inkml:definitions>
  <inkml:trace contextRef="#ctx0" brushRef="#br0">26 48 4240,'0'0'16187,"-5"-9"-15330,-16-29-354,40 85-337,-2 2 1,-3 0 0,13 77-1,-20-92-155,1 2 19,-1 1 0,2 55 1,-9-90 67,0-9 678,-5-166 995,5 169-1766,1-1 0,0 1 1,0-1-1,0 1 0,1 0 1,0 0-1,0-1 0,0 1 1,0 0-1,0 1 0,1-1 1,0 0-1,0 1 1,0-1-1,0 1 0,5-4 1,-5 4-44,0 1 1,0-1-1,0 1 1,0 0 0,0 0-1,1 0 1,-1 0-1,1 0 1,0 1-1,-1 0 1,1 0 0,0 0-1,0 0 1,0 0-1,0 1 1,-1 0 0,1 0-1,0 0 1,7 1-1,-9-1 32,-1 1 0,1 0 0,-1 0-1,0 0 1,1 0 0,-1 0 0,0 0-1,0 0 1,0 0 0,0 0 0,0 0-1,0 1 1,0-1 0,0 0 0,0 1 0,-1-1-1,1 1 1,0-1 0,-1 1 0,0-1-1,1 3 1,6 41 40,-5-29-21,2 24 58,-3-28-139,0 0 1,0 1-1,1-1 0,1 0 0,0 0 0,0 0 1,10 20-1,-2-22-2294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22"/>
    </inkml:context>
    <inkml:brush xml:id="br0">
      <inkml:brushProperty name="width" value="0.05" units="cm"/>
      <inkml:brushProperty name="height" value="0.05" units="cm"/>
    </inkml:brush>
  </inkml:definitions>
  <inkml:trace contextRef="#ctx0" brushRef="#br0">14 0 10642,'0'0'9023,"1"20"-8773,8 131 759,-9-145-878,-1-1-1,1 0 1,-1 1-1,-1-1 1,1 0-1,-1 0 1,0 1-1,0-1 1,0-1 0,-1 1-1,-5 8 1,9-7 2403,9-7-1695,18-10-1039,-22 9 485,12-3-340,1 0 0,32-3 0,10-2-2200,-44-2-244,-16 11 2090,-1 0 0,1 0 0,-1 0 0,0 0 0,1 0 0,-1 0 0,0 0 0,0 0 0,1-1 0,-1 1 0,0 0 0,0 0 0,0 0 0,-1 0 0,1 0 0,0 0 0,0-1 0,0 1 0,-1 0 0,1 0 0,-1 0 0,1 0 0,-1 0 0,1 0 0,-1 0 0,1 0 0,-1 0 0,0 1 0,-1-3 0,-16-10-8311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31"/>
    </inkml:context>
    <inkml:brush xml:id="br0">
      <inkml:brushProperty name="width" value="0.05" units="cm"/>
      <inkml:brushProperty name="height" value="0.05" units="cm"/>
      <inkml:brushProperty name="color" value="#33CCFF"/>
    </inkml:brush>
  </inkml:definitions>
  <inkml:trace contextRef="#ctx0" brushRef="#br0">1 17 4544,'0'0'16689,"-1"-1"-16582,1 0 0,1 0 0,-1 0 0,0 0 0,0 0 0,0 0 0,0 1 0,1-1 0,-1 0 0,0 0 0,1 0 0,-1 0 0,1 0 0,-1 1 0,1-1 0,0-1 0,5 3-85,-1 0 0,1 0 1,-1 0-1,0 1 0,1 0 0,-1 0 0,0 0 1,0 1-1,-1 0 0,1 0 0,-1 0 0,1 1 1,-1-1-1,0 1 0,0 0 0,0 0 0,-1 0 1,0 1-1,6 9 0,0-1-20,-1 1 1,-1 0-1,0 1 1,-1-1-1,7 29 0,-9-24 13,-1 0-1,-1 0 0,0 24 1,-2-41-63,-27-3-42,23 0 88,0 0 1,0 0-1,0 0 0,0 0 1,0-1-1,0 0 0,0 0 0,1 0 1,-1 0-1,1-1 0,-1 1 1,1-1-1,0 0 0,0 0 1,0 0-1,1 0 0,-1 0 0,1-1 1,-1 1-1,-1-6 0,3 6-32,0 0 0,0 0 0,1 0 0,-1 0 0,1 0 0,0 0 0,0 0 0,0 0 0,0 0 0,1 0 0,-1 0 0,1 0 0,-1 0 0,1 0 0,0 0 0,0 0 0,1 0 0,-1 0 0,1 1 0,-1-1 0,1 1 0,0-1 0,0 1 0,0-1-1,0 1 1,0 0 0,1 0 0,-1 0 0,3-1 0,109-78-4730,-77 56 1718,10-8-2788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32"/>
    </inkml:context>
    <inkml:brush xml:id="br0">
      <inkml:brushProperty name="width" value="0.05" units="cm"/>
      <inkml:brushProperty name="height" value="0.05" units="cm"/>
      <inkml:brushProperty name="color" value="#33CCFF"/>
    </inkml:brush>
  </inkml:definitions>
  <inkml:trace contextRef="#ctx0" brushRef="#br0">46 212 13754,'0'0'8238,"10"-16"-8339,31-54-93,-38 65 181,-1 0-1,0 0 1,-1 1-1,1-2 1,-1 1-1,0 0 1,0 0-1,-1 0 1,1 0-1,-1-1 1,0 1 0,-1 0-1,-1-10 1,1 3-28,1 11 43,-1-1 0,1 1 1,0-1-1,-1 1 0,1-1 0,-1 1 0,1 0 1,-1-1-1,1 1 0,-1 0 0,0-1 0,0 1 1,0 0-1,0 0 0,0-1 0,0 1 0,0 0 1,0 0-1,0 0 0,-1 0 0,1 1 0,0-1 0,-1 0 1,1 0-1,0 1 0,-1-1 0,1 1 0,-1-1 1,1 1-1,-1 0 0,1 0 0,-1-1 0,1 1 1,-1 0-1,1 0 0,-4 1 0,3-1 4,-1 1 0,0-1 0,1 1 0,-1 0 1,1-1-1,-1 1 0,1 0 0,0 1 0,-1-1 0,1 0 0,0 1 0,0-1 0,0 1 0,0 0 0,0-1 0,0 1 0,0 0 0,1 0 0,-1 1 1,1-1-1,-3 4 0,0 10 74,0 0 0,1 0 1,1 1-1,0-1 0,2 1 1,0 0-1,0-1 1,2 1-1,0-1 0,5 20 1,-6-31-76,0-1 0,0 0 0,1 0 0,0 0 0,-1-1 0,2 1 0,-1 0 0,0-1 0,1 1 0,-1-1 0,1 0 0,0 0 0,0 0 0,0 0 0,0 0 0,1-1 0,-1 1-1,1-1 1,0 0 0,0 0 0,-1-1 0,5 2 0,-3-1-389,0-1-1,0-1 1,0 1-1,0-1 0,-1 1 1,1-1-1,9-2 1,-7 1-1070,-1 0 1,1-1-1,-1 0 0,0 0 1,12-6-1,7-4-6125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33"/>
    </inkml:context>
    <inkml:brush xml:id="br0">
      <inkml:brushProperty name="width" value="0.05" units="cm"/>
      <inkml:brushProperty name="height" value="0.05" units="cm"/>
      <inkml:brushProperty name="color" value="#33CCFF"/>
    </inkml:brush>
  </inkml:definitions>
  <inkml:trace contextRef="#ctx0" brushRef="#br0">112 115 4825,'0'0'15203,"5"-17"-14435,15-52-312,-20 68-444,0 1 0,1-1 0,-1 0 1,0 0-1,0 0 0,0 0 0,1 1 0,-1-1 0,0 0 0,0 0 0,0 0 1,-1 0-1,1 0 0,0 1 0,0-1 0,0 0 0,-1 0 0,1 0 0,0 1 1,-1-1-1,1 0 0,0 0 0,-1 1 0,1-1 0,-1 0 0,0 1 0,1-1 1,-1 0-1,1 1 0,-1-1 0,0 1 0,1-1 0,-1 1 0,0-1 0,0 1 1,0-1-1,-26-1-75,24 3 64,-4-2-76,1 1 0,0 1 0,0-1 1,-1 1-1,1 0 0,-10 4 0,15-5 65,0 1 0,-1 0 0,1-1 0,0 1 0,0 0-1,0 0 1,0 0 0,0 0 0,0 0 0,0 0 0,0 0-1,0 0 1,0 0 0,0 0 0,1 0 0,-1 1-1,0-1 1,1 0 0,-1 0 0,1 1 0,0-1 0,-1 0-1,1 1 1,0-1 0,0 1 0,0-1 0,0 0 0,0 1-1,0-1 1,0 1 0,0-1 0,1 0 0,-1 1 0,1-1-1,-1 0 1,1 1 0,-1-1 0,2 1 0,-1 1 10,0 0 1,1-1-1,0 1 1,-1-1-1,1 0 1,0 0-1,0 1 1,0-1-1,1 0 1,-1-1-1,0 1 1,1 0-1,4 1 1,42 20-60,-16-8-149,-30-14 150,0 1 0,1 0 0,-1 0 0,-1 0 0,1 1 1,0-1-1,0 1 0,-1-1 0,0 1 0,1 0 0,-1 0 1,0 0-1,0 0 0,-1 0 0,1 1 0,-1-1 0,1 0 1,-1 1-1,1 6 0,-2-8 94,0 1-1,0-1 1,0 1 0,-1-1-1,1 1 1,-1-1 0,0 0-1,0 1 1,1-1 0,-2 0-1,1 0 1,0 0 0,0 1-1,-1-1 1,1 0 0,-1-1-1,1 1 1,-1 0 0,0 0 0,0-1-1,0 1 1,0-1 0,0 0-1,0 1 1,0-1 0,0 0-1,-1 0 1,1 0 0,0-1-1,-3 1 1,-7 3 100,1-2-1,-1 1 1,0-2-1,-15 1 1,24-1-240,-1-1 0,1 0 0,-1 0 1,1 0-1,-1 0 0,1-1 0,0 1 0,-1-1 0,1 0 1,-1 0-1,1 0 0,0 0 0,0 0 0,0-1 0,0 0 1,0 1-1,0-1 0,-5-5 0,8 7-67,0-1 0,0 1 0,0-1 0,-1 0 0,1 1 0,0-1 0,0 1-1,1-1 1,-1 1 0,0-1 0,0 1 0,0-1 0,0 0 0,0 1 0,1-1 0,-1 1 0,0-1 0,0 1-1,1-1 1,-1 1 0,0 0 0,1-1 0,-1 1 0,0-1 0,1 1 0,-1 0 0,1-1 0,-1 1 0,1 0 0,-1-1-1,1 1 1,-1 0 0,1 0 0,-1-1 0,1 1 0,14-8-5542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34"/>
    </inkml:context>
    <inkml:brush xml:id="br0">
      <inkml:brushProperty name="width" value="0.05" units="cm"/>
      <inkml:brushProperty name="height" value="0.05" units="cm"/>
      <inkml:brushProperty name="color" value="#33CCFF"/>
    </inkml:brush>
  </inkml:definitions>
  <inkml:trace contextRef="#ctx0" brushRef="#br0">0 1 8729,'0'0'10863,"2"15"-10792,17 270 1037,-19-261-825,-1 1 173,5 46 0,-3-66-347,0 0 1,-1 0-1,2 0 0,-1 0 1,1 0-1,-1 0 0,1 0 1,1-1-1,-1 1 0,1-1 1,0 1-1,0-1 0,0 0 1,7 7-1,-10-11-57,1-1 1,-1 1-1,1 0 0,-1 0 0,0-1 0,1 1 0,-1 0 1,0-1-1,1 1 0,-1-1 0,0 1 0,1 0 0,-1-1 1,0 1-1,0-1 0,0 1 0,1-1 0,-1 1 0,0 0 1,0-1-1,0 1 0,0-1 0,0 1 0,0-1 1,0 1-1,0-1 0,0 1 0,0-1 0,0 1 0,0-1 1,0 1-1,-1-1 0,2-25 54,-1 25-42,1-9-68,0-1 0,0 1-1,1 0 1,1 0 0,0 0-1,0 0 1,9-17 0,-10 21-91,2 0 0,-1 0 1,1 0-1,0 0 1,0 0-1,0 1 1,1 0-1,0 0 1,0 0-1,0 1 0,0-1 1,10-5-1,-14 10 90,0 0-1,0-1 1,0 1-1,-1 0 0,1 0 1,0-1-1,0 1 1,0 0-1,0 0 1,0 0-1,0 0 0,-1 0 1,1 0-1,0 0 1,0 1-1,0-1 1,0 0-1,0 0 1,-1 1-1,1-1 0,0 0 1,0 1-1,0-1 1,-1 1-1,1-1 1,0 1-1,-1 0 0,1-1 1,0 1-1,-1-1 1,1 1-1,-1 0 1,1 0-1,-1-1 0,1 1 1,-1 0-1,0 0 1,1 0-1,-1-1 1,0 1-1,0 0 0,1 1 1,8 50-226,-6-32 192,1 2 49,-3-12-25,1-1 0,0 1 0,0-1 0,1 1 0,0-1 0,1 0-1,-1 0 1,2-1 0,-1 1 0,10 12 0,2-13-2046,-2-8-2061,-9 0 1373,5 0-3991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35"/>
    </inkml:context>
    <inkml:brush xml:id="br0">
      <inkml:brushProperty name="width" value="0.05" units="cm"/>
      <inkml:brushProperty name="height" value="0.05" units="cm"/>
      <inkml:brushProperty name="color" value="#33CCFF"/>
    </inkml:brush>
  </inkml:definitions>
  <inkml:trace contextRef="#ctx0" brushRef="#br0">28 34 9129,'0'0'11420,"-1"-6"-10569,-6-16-387,5 17-165,0 9-217,1 0 0,0 0 0,-1 1 0,1-1 0,0 0 0,1 1 0,-1-1 0,1 6 0,0-7-42,-3 18 19,1-6-7,0 0 0,1 0 0,1 0 0,2 20 0,-2-32-41,0-1 1,1 1-1,-1-1 1,1 0-1,-1 0 0,1 1 1,0-1-1,0 0 1,0 0-1,0 0 0,0 0 1,0 0-1,1 0 1,-1 0-1,1 0 1,-1 0-1,1-1 0,0 1 1,-1-1-1,1 1 1,0-1-1,0 0 1,0 1-1,0-1 0,1 0 1,-1 0-1,0-1 1,0 1-1,1 0 1,-1-1-1,0 1 0,0-1 1,1 0-1,2 0 1,-2 0-4,0 1-1,0-1 1,0 0 0,0-1 0,0 1 0,0 0 0,0-1 0,0 0 0,0 0 0,0 0 0,-1 0-1,1 0 1,0 0 0,0-1 0,-1 1 0,1-1 0,-1 0 0,0 0 0,1 0 0,-1 0 0,0 0-1,0 0 1,0-1 0,-1 1 0,1-1 0,-1 1 0,1-1 0,-1 0 0,0 1 0,0-1 0,0 0-1,0 0 1,0 0 0,-1 0 0,1 0 0,-1 0 0,0 0 0,0-6 0,1 5-32,-1-1 0,0 0 1,0 0-1,-1 0 1,1 0-1,-1 0 0,0 1 1,0-1-1,-1 0 1,1 1-1,-1-1 0,0 1 1,0-1-1,-1 1 1,1 0-1,-1 0 0,0 0 1,0 0-1,0 1 1,-1-1-1,1 1 0,-1 0 1,0 0-1,0 0 1,0 0-1,0 1 0,0 0 1,-1-1-1,1 2 1,-1-1-1,1 0 0,-1 1 1,0 0-1,-9-1 1,13 2-116,-1 0 1,0-1 0,0 2-1,0-1 1,1 0 0,-1 0 0,0 0-1,0 1 1,1-1 0,-1 1 0,0 0-1,1-1 1,-1 1 0,-2 1 0,4-1-37,-1-1-1,1 1 1,-1-1 0,1 1 0,-1-1 0,1 1 0,0 0 0,-1-1 0,1 1 0,0-1 0,0 1 0,-1 0-1,1-1 1,0 1 0,0 0 0,0-1 0,0 1 0,0 0 0,0 0 0,0-1 0,0 1 0,0 0 0,0-1 0,0 1-1,0 0 1,1-1 0,-1 1 0,0 0 0,0-1 0,1 1 0,-1-1 0,1 1 0,-1 0 0,0-1 0,1 1 0,-1-1-1,1 1 1,-1-1 0,1 0 0,-1 1 0,2 0 0,7 7-4210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36"/>
    </inkml:context>
    <inkml:brush xml:id="br0">
      <inkml:brushProperty name="width" value="0.05" units="cm"/>
      <inkml:brushProperty name="height" value="0.05" units="cm"/>
      <inkml:brushProperty name="color" value="#33CCFF"/>
    </inkml:brush>
  </inkml:definitions>
  <inkml:trace contextRef="#ctx0" brushRef="#br0">2 53 1792,'0'0'18812,"0"-11"-17917,-1-7-650,0-6 322,4 45 22,17 308 1164,-10-280-1516,4-29-1542,-13-19 1036,-1 0 0,1-1-1,0 1 1,0-1-1,0 1 1,0-1-1,0 0 1,0 1-1,0-1 1,0 0 0,0 0-1,0 1 1,1-1-1,-1 0 1,0 0-1,0 0 1,0 0-1,0-1 1,0 1-1,1 0 1,8-4-5688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37"/>
    </inkml:context>
    <inkml:brush xml:id="br0">
      <inkml:brushProperty name="width" value="0.05" units="cm"/>
      <inkml:brushProperty name="height" value="0.05" units="cm"/>
      <inkml:brushProperty name="color" value="#33CCFF"/>
    </inkml:brush>
  </inkml:definitions>
  <inkml:trace contextRef="#ctx0" brushRef="#br0">47 429 9394,'0'0'10771,"11"-14"-10587,34-42-80,-43 54-88,0 0 0,-1 0 0,1 0 0,-1 0 0,1 0 0,-1-1 1,0 1-1,0 0 0,0 0 0,0-1 0,-1 1 0,1-1 0,-1 1 0,1-1 0,-1 1 0,0-6 0,0 7-5,-1 0 1,1-1-1,-1 1 1,0 0-1,1 0 1,-1-1-1,0 1 1,0 0-1,1 0 1,-1 0-1,0 0 1,0 0-1,0 0 1,-1 0-1,1 0 0,0 1 1,0-1-1,0 0 1,0 1-1,-1-1 1,-1 0-1,-3-1 65,-1 0-1,0 1 1,0 0-1,0 0 1,0 0-1,0 1 0,0 0 1,-8 2-1,14-2-61,0 0 0,-1 1 0,1 0-1,0-1 1,-1 1 0,1 0-1,0-1 1,0 1 0,0 0 0,0 0-1,0 0 1,0 0 0,0 0 0,0 0-1,0 0 1,0 1 0,1-1 0,-1 0-1,0 0 1,1 1 0,-1-1-1,1 0 1,-1 1 0,1-1 0,0 1-1,-1 2 1,-2 40 206,3-40-208,0 12 41,-1 1-41,1 0-1,4 26 1,-4-40-13,1 0 1,-1 0-1,1-1 0,-1 1 1,1 0-1,0-1 1,0 1-1,0-1 0,0 1 1,1-1-1,-1 1 1,1-1-1,-1 0 0,1 0 1,0 0-1,0 0 1,0 0-1,0 0 0,0 0 1,0 0-1,1-1 1,-1 1-1,3 0 0,-4-2 5,1 1 0,-1-1 0,0 0 0,1 0 0,-1 0 0,0 0-1,1 0 1,-1 0 0,0 0 0,0 0 0,1-1 0,-1 1 0,0 0 0,0-1 0,1 1-1,-1-1 1,0 1 0,0-1 0,0 0 0,0 0 0,0 1 0,0-1 0,0 0-1,0 0 1,0 0 0,0 0 0,0 0 0,1-2 0,17-36 245,-16 31-197,8-21 72,-1-1 1,-2 0-1,-1-1 1,-2 1-1,-1-1 1,-1 0-1,-2 0 1,0 0-1,-6-39 1,-6 12-15,11 53-62,-1 1 0,-1 0 1,1 0-1,0 0 0,-1 0 0,0 0 0,0 0 0,0 0 0,-1 1 1,-3-5-1,5 6 101,0 26-110,2-1-1,0 1 1,2 0-1,1-1 1,0 0-1,2 0 1,10 27-1,1 9-17,-12-34-56,2 0-1,1-1 1,1 1-1,1-2 1,23 41-1,-32-62-63,1 0-1,0 0 1,0 0 0,0 0-1,0 0 1,1 0 0,-1 0-1,0-1 1,1 1 0,-1-1-1,1 0 1,0 0 0,-1 0-1,1 0 1,0 0 0,0 0-1,-1-1 1,6 1 0,32-1-4215,-32-1 2920,32-2-7651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38"/>
    </inkml:context>
    <inkml:brush xml:id="br0">
      <inkml:brushProperty name="width" value="0.05" units="cm"/>
      <inkml:brushProperty name="height" value="0.05" units="cm"/>
      <inkml:brushProperty name="color" value="#33CCFF"/>
    </inkml:brush>
  </inkml:definitions>
  <inkml:trace contextRef="#ctx0" brushRef="#br0">241 8 8065,'5'-7'19990,"-5"7"-19907,0 30 12,-1-1 0,-1 1 1,-2 0-1,-8 30 0,9-47-94,-1-1 1,-1 1-1,0-1 0,-1 0 0,0-1 0,0 1 1,-2-1-1,1-1 0,-1 1 0,-1-1 0,-18 17 1,-105 66-12,131-92-90,21-9-2347,37-30-4352,-22 11-2237,-19 14 2439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39"/>
    </inkml:context>
    <inkml:brush xml:id="br0">
      <inkml:brushProperty name="width" value="0.05" units="cm"/>
      <inkml:brushProperty name="height" value="0.05" units="cm"/>
      <inkml:brushProperty name="color" value="#33CCFF"/>
    </inkml:brush>
  </inkml:definitions>
  <inkml:trace contextRef="#ctx0" brushRef="#br0">144 17 3728,'0'0'17257,"-3"-4"-16666,-5-8-361,3 11 45,1 24 286,-3 12-187,3-21-34,-1 0 1,-1-1-1,0 0 1,-1 0-1,-1-1 0,0 0 1,0 0-1,-1-1 0,-1 0 1,0 0-1,0-1 1,-16 12-1,94-18 1730,-45-4-2053,0-1-265,0 1 0,0 1 0,0 1 0,-1 1 0,33 9 1,-53-12 46,0 1 0,0 0 0,0 0 0,0-1 0,0 1 1,0 1-1,0-1 0,0 0 0,0 0 0,-1 1 0,1-1 1,-1 1-1,1-1 0,-1 1 0,1 0 0,1 3 0,3 22-8009,-6-10-2557</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40"/>
    </inkml:context>
    <inkml:brush xml:id="br0">
      <inkml:brushProperty name="width" value="0.05" units="cm"/>
      <inkml:brushProperty name="height" value="0.05" units="cm"/>
      <inkml:brushProperty name="color" value="#33CCFF"/>
    </inkml:brush>
  </inkml:definitions>
  <inkml:trace contextRef="#ctx0" brushRef="#br0">1 0 11962,'0'0'8485,"5"16"-7829,-1-2-574,8 20 162,-1 1 1,-2 0-1,-1 1 0,4 60 1,-12-60-356,0 51-116,-6-33-3902,3-45 1014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23"/>
    </inkml:context>
    <inkml:brush xml:id="br0">
      <inkml:brushProperty name="width" value="0.05" units="cm"/>
      <inkml:brushProperty name="height" value="0.05" units="cm"/>
    </inkml:brush>
  </inkml:definitions>
  <inkml:trace contextRef="#ctx0" brushRef="#br0">26 0 3208,'0'0'18100,"-25"41"-17692,25-8-192,5 3-120,0 1-40,-5 0 88,5-1-144,-5-3-8,0-8-280,0-13-1144,0 0-1601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41"/>
    </inkml:context>
    <inkml:brush xml:id="br0">
      <inkml:brushProperty name="width" value="0.05" units="cm"/>
      <inkml:brushProperty name="height" value="0.05" units="cm"/>
      <inkml:brushProperty name="color" value="#33CCFF"/>
    </inkml:brush>
  </inkml:definitions>
  <inkml:trace contextRef="#ctx0" brushRef="#br0">14 178 5393,'0'0'12033,"-3"-18"-10942,-7-59-292,10 74-774,0 1-1,0-1 1,1 1 0,-1-1-1,1 1 1,0-1 0,0 1-1,0-1 1,0 1 0,0 0 0,0 0-1,0-1 1,1 1 0,0 0-1,-1 0 1,1 1 0,0-1-1,0 0 1,0 0 0,0 1 0,0-1-1,2 0 1,44-18-91,-46 20 67,9-4-153,0 2 1,0 0-1,0 0 1,0 1 0,0 0-1,0 1 1,0 0 0,18 3-1,-25-2 76,0 0-1,0 0 1,-1 0 0,1 0-1,0 1 1,-1-1 0,1 1-1,-1 0 1,0 0-1,1 0 1,-1 0 0,0 1-1,-1-1 1,1 1 0,0 0-1,-1 0 1,1 0-1,-1 0 1,0 0 0,0 1-1,0-1 1,0 1 0,-1-1-1,1 1 1,-1 0-1,0-1 1,1 8 0,-2-2 164,1 0 1,-2 1 0,1-1-1,-1 0 1,-1 0 0,1 1-1,-2-1 1,1 0 0,-1 0-1,-1-1 1,1 1 0,-2-1-1,1 0 1,-1 0 0,0 0-1,-1 0 1,0-1 0,0 0-1,0 0 1,-1-1 0,0 0-1,0 0 1,-1 0 0,0-1-1,0 0 1,0-1 0,0 0-1,-1 0 1,1 0 0,-14 2 0,12-3 536,-1-1 1391,16-1 160,38 7-1023,-28-2-1020,0 1 0,0 0 0,-1 1 0,0 0 1,23 19-1,-32-22-527,0 0 1,0 0-1,-1 0 0,1 1 1,-1 0-1,5 10 1,2 13-4566,-7 5-3452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42"/>
    </inkml:context>
    <inkml:brush xml:id="br0">
      <inkml:brushProperty name="width" value="0.05" units="cm"/>
      <inkml:brushProperty name="height" value="0.05" units="cm"/>
      <inkml:brushProperty name="color" value="#33CCFF"/>
    </inkml:brush>
  </inkml:definitions>
  <inkml:trace contextRef="#ctx0" brushRef="#br0">0 535 5233,'0'0'17135,"10"-3"-16559,-1 1-490,3-1 18,0 0 1,0-1-1,-1-1 0,13-6 1,-21 10-115,0 0 0,-1-1 1,1 0-1,0 0 0,-1 0 0,1 0 1,-1 0-1,0 0 0,1-1 1,-1 1-1,-1-1 0,1 1 0,0-1 1,0 0-1,-1 0 0,0 0 1,1 0-1,-1 0 0,0 0 0,-1 0 1,1 0-1,0 0 0,-1-5 1,1-21-103,0 17-128,0 1 0,-2-1 0,1 0 1,-1 0-1,-4-15 0,4 24 174,1 1 0,-1-1 0,0 1 0,0 0 0,0 0 0,-1 0 0,1-1 0,0 1 0,-1 0 0,0 1 0,1-1 0,-1 0 0,0 0 0,0 1 0,0-1 0,0 1 1,0 0-1,0-1 0,0 1 0,0 0 0,-1 0 0,1 0 0,0 1 0,-1-1 0,1 0 0,-1 1 0,1 0 0,-1 0 0,1-1 0,-5 2 0,5-1 85,0 1 0,0 0 0,-1 0-1,1 0 1,0 0 0,0 0 0,0 0 0,0 0 0,0 1 0,1-1 0,-1 1 0,0 0 0,0-1 0,1 1 0,0 0 0,-1 0 0,1 0 0,0 0 0,0 0 0,0 0 0,0 0 0,0 0 0,0 1 0,0-1 0,1 0 0,-1 1 0,1 1-1,-11 67 736,10-60-642,1-1 0,0 1 1,1 0-1,0 0 1,1-1-1,0 1 0,0-1 1,1 1-1,0-1 1,8 16-1,-8-22-133,-1 0 0,1 0 0,0 0 0,0 0 0,0 0-1,1-1 1,-1 1 0,1-1 0,0 0 0,0 0 0,0-1 0,1 1 0,-1-1 0,0 0 0,1 0 0,0 0-1,-1-1 1,1 1 0,0-1 0,0 0 0,0-1 0,-1 1 0,1-1 0,0 0 0,8-1 0,-9 1-159,1-1 1,0 0-1,-1 0 1,1 0-1,0 0 1,-1-1-1,0 0 1,1 0-1,-1 0 1,0 0-1,0-1 1,0 1-1,0-1 1,6-7 0,-3 3-490,-1 0 1,0-1 0,-1 0 0,1-1 0,-1 1 0,6-17 0,-1 0-1258,-2 0-1,-1 0 1,-2-1-1,5-36 1,4-113-2719,-11 57 7973,-7 104 3807,4 13-6831,-1-1 0,0 1 0,0 0 0,0 0 0,1 0 0,-1 0 0,0 0 0,0 1 0,0-1 1,-1 0-1,1 0 0,0 1 0,0-1 0,0 1 0,0-1 0,-1 1 0,1-1 0,0 1 0,-1 0 1,1-1-1,0 1 0,-3 0 0,3 1-173,0 1 1,1-1-1,-1 0 1,0 1-1,1-1 1,-1 1-1,1-1 0,-1 1 1,1-1-1,0 1 1,-1 0-1,1-1 1,0 1-1,0-1 1,0 1-1,1-1 1,-1 1-1,1 2 0,-1 3 95,2 34 754,15 80 0,0-11-276,-15-38-517,-3-56-379,1 0-1,0 0 0,1 0 1,1 0-1,0-1 0,2 1 0,7 24 1,5-21-4008,-15-19 3714,1 1 0,-1-1 0,1 1 1,-1-1-1,0 1 0,1-1 0,0 0 0,-1 0 0,1 0 1,-1 0-1,1 0 0,-1 0 0,1 0 0,-1 0 0,1-1 0,-1 1 1,1 0-1,-1-1 0,0 0 0,1 1 0,2-2 0,11-9-3172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43"/>
    </inkml:context>
    <inkml:brush xml:id="br0">
      <inkml:brushProperty name="width" value="0.05" units="cm"/>
      <inkml:brushProperty name="height" value="0.05" units="cm"/>
      <inkml:brushProperty name="color" value="#33CCFF"/>
    </inkml:brush>
  </inkml:definitions>
  <inkml:trace contextRef="#ctx0" brushRef="#br0">99 104 1584,'0'0'13876,"0"-8"-12368,0-80-50,0 88-1455,0-1 0,0 1 0,0 0 0,0 0 0,0-1 1,0 1-1,0 0 0,0 0 0,0-1 0,0 1 0,0 0 1,0 0-1,0-1 0,-1 1 0,1 0 0,0 0 0,0-1 1,0 1-1,0 0 0,0 0 0,-1 0 0,1-1 0,0 1 1,0 0-1,0 0 0,-1 0 0,1 0 0,0 0 0,0-1 0,-1 1 1,1 0-1,0 0 0,0 0 0,0 0 0,-1 0 0,1 0 1,0 0-1,-1 0 0,1 0 0,0 0 0,-15 5 102,-11 14 28,19-10-102,1 1 0,1 0 0,-1 0 0,1 0-1,1 1 1,0-1 0,0 1 0,1 0 0,1 0 0,0 0-1,0 1 1,1-1 0,1 1 0,0-1 0,2 22 0,-1-31-23,0 0 0,-1 0 0,1 0 0,0-1 0,0 1 0,0 0 0,0 0 0,0-1 0,1 1 0,-1-1 0,0 1 1,1-1-1,-1 1 0,1-1 0,0 0 0,-1 0 0,1 0 0,0 0 0,0 0 0,-1 0 0,1 0 0,0-1 0,0 1 0,0-1 0,0 1 1,0-1-1,0 0 0,0 0 0,0 0 0,3 0 0,-2 0 27,0 0 1,-1 0-1,1 0 0,0-1 1,-1 1-1,1-1 1,0 0-1,-1 0 0,1 0 1,-1 0-1,1 0 0,-1-1 1,0 1-1,0-1 1,1 1-1,-1-1 0,0 0 1,0 0-1,0 0 1,-1 0-1,1 0 0,1-3 1,2-8 139,-2-1 0,1 1 0,-2-1-1,0 1 1,0-1 0,-2-20 0,-1-41 798,0 97-1111,0 0 0,2-1-1,1 1 1,1-1 0,0 1 0,2-1-1,0 0 1,9 21 0,-14-41 10,1-1-1,-1 1 1,0 0-1,0 0 1,1-1 0,-1 1-1,0 0 1,1-1-1,-1 1 1,1-1 0,-1 1-1,1 0 1,-1-1-1,1 1 1,-1-1 0,1 1-1,0-1 1,-1 0-1,1 1 1,0-1 0,-1 0-1,1 1 1,0-1-1,-1 0 1,1 0 0,0 1-1,0-1 1,1 0 0,-1-1-183,0 1 1,1-1 0,-1 1 0,0-1-1,0 0 1,0 1 0,0-1 0,0 0-1,0 0 1,0 0 0,0 0 0,0 0-1,0 0 1,-1 0 0,2-1 0,20-46-8192,-12 12 5851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44"/>
    </inkml:context>
    <inkml:brush xml:id="br0">
      <inkml:brushProperty name="width" value="0.05" units="cm"/>
      <inkml:brushProperty name="height" value="0.05" units="cm"/>
      <inkml:brushProperty name="color" value="#33CCFF"/>
    </inkml:brush>
  </inkml:definitions>
  <inkml:trace contextRef="#ctx0" brushRef="#br0">1 1 9193,'0'0'9840,"0"19"-9164,1 55 582,12 85 0,-1-71-826,-8-46-724,17 69 0,-11-91-476,1-18-3410,-10-3 3687,0-1 1,1 1-1,-1 0 0,0-1 1,0 1-1,0-1 1,0 1-1,0-1 0,0 0 1,0 1-1,-1-1 0,1 0 1,0 0-1,-1 0 1,0 1-1,1-4 0,3-23-5021,-3 3 2239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45"/>
    </inkml:context>
    <inkml:brush xml:id="br0">
      <inkml:brushProperty name="width" value="0.05" units="cm"/>
      <inkml:brushProperty name="height" value="0.05" units="cm"/>
      <inkml:brushProperty name="color" value="#33CCFF"/>
    </inkml:brush>
  </inkml:definitions>
  <inkml:trace contextRef="#ctx0" brushRef="#br0">0 23 984,'0'0'21559,"2"-2"-21394,0 1-170,0 0-1,1 0 1,-1 0-1,0 0 1,0 1-1,1-1 1,-1 1-1,1-1 1,-1 1-1,1 0 1,-1 0-1,0 0 1,1 0-1,-1 0 1,1 1 0,3 0-1,9 1-68,21 0-220,-18 0 11,-1-1 1,1 0-1,0-1 0,-1-1 0,1-1 1,34-8-1,-62 1 2131,10 9-1830,0 0 1,0 0-1,-1 0 0,1 0 1,0-1-1,0 1 0,-1 0 1,1 0-1,0 0 0,0 0 1,-1 0-1,1 0 0,0 0 1,-1 0-1,1 0 0,0 0 1,0 0-1,-1 0 0,1 0 1,0 0-1,-1 0 0,1 0 1,0 0-1,0 0 0,-1 0 1,1 1-1,0-1 0,0 0 1,-1 0-1,1 0 0,0 0 1,0 1-1,0-1 0,-1 0 1,1 0-1,0 0 0,0 1 1,0-1-1,0 0 0,-1 0 1,1 1-1,0-1 0,0 0 1,0 0-1,0 1 0,0-1 1,0 0-1,0 1 0,0-1 1,0 0-1,0 0 0,0 1 1,0-1-1,0 0 1,0 1-1,0-1 0,0 0 1,0 0-1,0 1 0,0-1 1,0 0-1,0 0 0,1 1 1,9 77 626,-6-60-557,-1 0 1,0 27-1,-3-34-252,1 25 535,-1-35-455,1-1 0,-1 1 0,0 0 0,0 0 1,0 0-1,1-1 0,-1 1 0,0 0 0,1 0 0,-1-1 1,0 1-1,1 0 0,-1 0 0,1-1 0,-1 1 0,1-1 0,0 1 1,-1-1-1,1 1 0,0-1 0,-1 1 0,1-1 0,0 1 1,-1-1-1,1 0 0,0 1 0,0-1 0,0 0 0,-1 0 1,1 1-1,0-1 0,1 0 0,0-4-851,-1 1-1,1-1 1,-1 0-1,0 0 1,0 0 0,0 0-1,-1 1 1,1-1-1,-1 0 1,0-6 0,0 5-911,1-24-4979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46"/>
    </inkml:context>
    <inkml:brush xml:id="br0">
      <inkml:brushProperty name="width" value="0.05" units="cm"/>
      <inkml:brushProperty name="height" value="0.05" units="cm"/>
      <inkml:brushProperty name="color" value="#33CCFF"/>
    </inkml:brush>
  </inkml:definitions>
  <inkml:trace contextRef="#ctx0" brushRef="#br0">1 0 2616,'0'0'10338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47"/>
    </inkml:context>
    <inkml:brush xml:id="br0">
      <inkml:brushProperty name="width" value="0.05" units="cm"/>
      <inkml:brushProperty name="height" value="0.05" units="cm"/>
      <inkml:brushProperty name="color" value="#33CCFF"/>
    </inkml:brush>
  </inkml:definitions>
  <inkml:trace contextRef="#ctx0" brushRef="#br0">1 0 2664,'41'8'3485,"-2"0"-316,-2 1 3944,-33-8-7126,-1 1 1,0-1-1,0 1 0,0 0 1,0 0-1,0 0 0,0 1 1,-1-1-1,1 1 0,-1 0 1,1-1-1,-1 1 0,0 0 1,0 0-1,-1 0 0,1 1 1,0-1-1,-1 0 0,0 1 1,0-1-1,0 1 0,0 4 1,4 14 296,-1 0 0,1 31 1,-4-36-383,6 42 628,2 32 4882,-8-91-5293,-1 0-1,0 0 1,0 0 0,1 0-1,-1 0 1,0 0-1,1 0 1,-1 0-1,0 1 1,0-1-1,1 0 1,-1 0-1,0 0 1,1 0-1,-1 0 1,0-1 0,0 1-1,1 0 1,-1 0-1,0 0 1,1 0-1,-1 0 1,0 0-1,0 0 1,1 0-1,-1-1 1,0 1-1,0 0 1,0 0 0,1 0-1,-1-1 1,0 1-1,0 0 1,0 0-1,1-1 1,-1 1-1,0 0 1,0 0-1,0-1 1,0 1 0,0 0-1,0 0 1,1-1-1,0-19-105,2 0-1,0 0 0,2 1 1,11-34-1,6-25-1846,-12 13-423,-9 36-1988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48"/>
    </inkml:context>
    <inkml:brush xml:id="br0">
      <inkml:brushProperty name="width" value="0.05" units="cm"/>
      <inkml:brushProperty name="height" value="0.05" units="cm"/>
      <inkml:brushProperty name="color" value="#33CCFF"/>
    </inkml:brush>
  </inkml:definitions>
  <inkml:trace contextRef="#ctx0" brushRef="#br0">49 196 1792,'0'0'19320,"9"-3"-18835,-5 3-489,0-1 0,-1 0 0,1 0-1,0 0 1,-1-1 0,0 1 0,1-1 0,-1 0-1,0 0 1,0 0 0,0 0 0,0-1-1,0 1 1,0-1 0,-1 1 0,1-1 0,-1 0-1,0 0 1,0 0 0,0-1 0,0 1-1,-1 0 1,1-1 0,-1 1 0,0-1 0,0 1-1,0-1 1,0 0 0,0-4 0,0-1 39,0-1-88,1-1 1,-2 1 0,0-1 0,-1-14 0,1 24 39,0-1 1,-1 0-1,1 1 1,0-1-1,-1 0 0,1 1 1,-1-1-1,0 0 1,1 1-1,-1-1 1,0 1-1,0-1 1,0 1-1,0 0 0,0-1 1,0 1-1,0 0 1,-1 0-1,1 0 1,0 0-1,-1 0 1,1 0-1,-1 0 0,1 0 1,-1 0-1,1 1 1,-1-1-1,0 1 1,1-1-1,-1 1 1,0 0-1,1-1 0,-1 1 1,-2 0-1,2 1 17,-1 0-1,1 0 0,0 0 0,-1 0 1,1 1-1,0-1 0,0 1 0,0-1 1,0 1-1,0 0 0,0 0 0,0-1 1,1 1-1,-1 1 0,1-1 0,-1 0 1,1 0-1,-2 5 0,-23 48 423,19-33 84,0-1 0,-5 34 0,11-47-365,0 0-1,0-1 0,0 1 0,1 0 0,0 0 0,1-1 0,0 1 1,0 0-1,0-1 0,6 15 0,-5-19-114,0-1 0,0 1 0,0-1 1,0 0-1,1 0 0,-1 0 0,1 0 0,0 0 0,-1 0 0,1-1 0,0 1 1,0-1-1,0 0 0,0 0 0,0 0 0,0 0 0,1 0 0,-1-1 0,0 1 1,7-1-1,2 1-18,1-1-1,0-1 1,25-3 0,-30 2-141,1-1 0,0 0 0,-1 0 0,0-1 0,1 0 0,-2-1 0,1 1-1,11-10 1,26-27-3813,-21 12-4033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49"/>
    </inkml:context>
    <inkml:brush xml:id="br0">
      <inkml:brushProperty name="width" value="0.05" units="cm"/>
      <inkml:brushProperty name="height" value="0.05" units="cm"/>
      <inkml:brushProperty name="color" value="#33CCFF"/>
    </inkml:brush>
  </inkml:definitions>
  <inkml:trace contextRef="#ctx0" brushRef="#br0">182 93 13170,'0'0'8851,"-3"-15"-8759,-13-45-216,15 59 121,1 0 0,-1 0 0,0 0 0,1 0 0,-1 0 0,0 0 0,0 0 0,0 0 0,1 0 0,-1 0 0,0 1 0,0-1 0,0 0 0,0 1 0,0-1-1,-1 0 1,1 1 0,0-1 0,0 1 0,0 0 0,0-1 0,-1 1 0,1 0 0,0 0 0,0 0 0,-1 0 0,1 0 0,0 0 0,-2 0 0,-28 9-168,25-5 139,-1 1 0,0-1-1,1 1 1,0 1 0,0-1 0,1 1 0,0 0 0,0 0 0,0 0 0,1 1 0,-1 0 0,2 0 0,-1 0 0,-4 13 0,4-11 53,1 1 0,1-1 0,-1 1 0,1-1 1,1 1-1,0-1 0,0 1 0,1 0 0,0 0 1,1 0-1,3 16 0,-3-23 1,0-1 1,0 1-1,1 0 0,-1 0 1,1-1-1,0 1 0,0-1 0,0 0 1,0 1-1,0-1 0,1 0 1,-1 0-1,1 0 0,-1-1 1,1 1-1,0-1 0,-1 1 1,1-1-1,0 0 0,0 0 0,0 0 1,0 0-1,0-1 0,0 1 1,6-1-1,-5 1 13,1-1 0,-1 1 0,1-1 0,-1-1-1,1 1 1,0-1 0,-1 0 0,1 0 0,-1 0 0,0 0 0,1-1 0,-1 1 0,0-1 0,0-1 0,0 1-1,6-5 1,-3-1 6,-1-1 0,-1 1-1,1-1 1,-1 0 0,-1 0 0,0-1-1,0 1 1,3-14 0,14-67-68,-19 81 115,-1 28-77,0 0 0,1 1 0,1-1 0,0 0-1,2-1 1,0 1 0,1-1 0,15 31 0,-19-46-128,-1 0 0,1-1-1,-1 1 1,1-1 0,0 0 0,0 0 0,0 1 0,0-1 0,0 0 0,1-1 0,-1 1 0,1 0 0,-1-1 0,1 1-1,-1-1 1,1 0 0,4 2 0,-3-3-440,-1 1 0,0-1 0,1 0 0,-1 0 0,0 0 0,1 0 0,-1 0 0,0-1 0,1 1-1,-1-1 1,0 0 0,0 0 0,1 0 0,-1-1 0,0 1 0,0-1 0,0 0 0,-1 0 0,1 0 0,0 0 0,-1 0 0,3-3-1,21-23-5904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50"/>
    </inkml:context>
    <inkml:brush xml:id="br0">
      <inkml:brushProperty name="width" value="0.05" units="cm"/>
      <inkml:brushProperty name="height" value="0.05" units="cm"/>
      <inkml:brushProperty name="color" value="#33CCFF"/>
    </inkml:brush>
  </inkml:definitions>
  <inkml:trace contextRef="#ctx0" brushRef="#br0">131 59 800,'0'0'15563,"-5"-9"-13902,-18-29-443,23 37-1187,-1 0-1,0 0 0,1 0 0,-1 1 1,0-1-1,1 0 0,-1 1 0,0-1 0,0 1 1,1-1-1,-1 1 0,0-1 0,0 1 0,0-1 1,0 1-1,0 0 0,0 0 0,0-1 1,0 1-1,0 0 0,0 0 0,0 0 0,0 0 1,0 0-1,1 0 0,-1 0 0,0 0 0,0 1 1,0-1-1,0 0 0,0 1 0,0-1 1,0 0-1,0 1 0,0-1 0,1 1 0,-1-1 1,-1 2-1,-22 25 380,23-26-381,-5 11 101,-1 0 0,2 0 1,0 1-1,0-1 0,1 1 0,1 0 0,0 0 1,1 1-1,0-1 0,1 1 0,0-1 0,1 0 0,4 27 1,-3-36-173,-1 0 1,1 0 0,0 0 0,0-1 0,0 1 0,1 0-1,0-1 1,-1 1 0,1-1 0,0 1 0,1-1 0,-1 0-1,0 0 1,1 0 0,0 0 0,0-1 0,0 1 0,0-1-1,0 1 1,0-1 0,1 0 0,-1 0 0,1-1 0,-1 1-1,1-1 1,0 1 0,-1-1 0,1 0 0,0-1 0,0 1-1,0-1 1,5 0 0,-1 1-748,0-1-1,0 0 1,0-1 0,0 1 0,0-2-1,15-3 1,-18 3-389,1 0 0,-1 0 0,0 0 0,0-1 0,0 1 0,0-1 0,-1-1 0,1 1 0,6-6 0,10-16-1641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24"/>
    </inkml:context>
    <inkml:brush xml:id="br0">
      <inkml:brushProperty name="width" value="0.05" units="cm"/>
      <inkml:brushProperty name="height" value="0.05" units="cm"/>
    </inkml:brush>
  </inkml:definitions>
  <inkml:trace contextRef="#ctx0" brushRef="#br0">1 1 104,'0'0'13389,"2"12"-13101,7 35 1093,5 92 0,-17-155 309,-6-31-1295,-4-67 1,43 113-596,-27 1 208,1 1 0,-1-1 0,0 1-1,1 0 1,-1 0 0,0 0 0,0 0 0,1 1 0,-1-1 0,0 1-1,0 0 1,-1 0 0,1 0 0,0 0 0,-1 0 0,1 1 0,-1-1-1,0 1 1,1-1 0,-1 1 0,-1 0 0,1 0 0,0 0-1,-1 0 1,1 0 0,-1 0 0,0 1 0,0-1 0,0 0 0,-1 1-1,1 3 1,3 15 164,-1 0 1,-1 1-1,-2 36 0,0-38-213,0-18-904,0 19 1503,0-16-4680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51"/>
    </inkml:context>
    <inkml:brush xml:id="br0">
      <inkml:brushProperty name="width" value="0.05" units="cm"/>
      <inkml:brushProperty name="height" value="0.05" units="cm"/>
      <inkml:brushProperty name="color" value="#33CCFF"/>
    </inkml:brush>
  </inkml:definitions>
  <inkml:trace contextRef="#ctx0" brushRef="#br0">97 42 520,'0'0'18873,"-11"-8"-18197,-32-24-296,42 31-374,0 1 0,0 0 0,0 0 0,0 0 0,0 0 0,0 0 0,0 0 0,1 0 0,-1 0 0,0 0 0,0 0 0,0 1 0,0-1 0,0 0 0,0 1 0,0-1 0,0 0 0,1 1 0,-1-1 0,0 1 0,0 0 0,1-1 0,-1 1 0,0-1 0,1 1 0,-1 0 0,0 0 0,1-1 0,-1 1 0,1 0 0,0 0 0,-1 0 0,1 0 0,-1-1 0,1 1 0,0 0 0,0 0 0,-1 1 0,-9 41 93,10-38-69,-2 5 74,1 1-1,0 0 1,1 0 0,0-1 0,1 1-1,0 0 1,1 0 0,0-1 0,0 1-1,6 13 1,-6-20-207,0 0-1,0 1 1,0-1 0,1 0-1,0 0 1,0-1 0,0 1-1,0-1 1,0 1 0,1-1-1,4 4 1,-4-5-367,0 0 0,0 0 0,0 0 0,0-1 1,0 1-1,0-1 0,0 0 0,1 0 0,-1-1 0,0 1 0,0-1 0,1 0 1,-1 0-1,5-1 0,-6 1-131,-1-1-1,0 1 1,0-1 0,1 1 0,-1-1 0,0 0-1,0 0 1,0 0 0,0 0 0,0 0 0,0-1-1,0 1 1,-1 0 0,1-1 0,0 1 0,1-4-1,13-11-2250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52"/>
    </inkml:context>
    <inkml:brush xml:id="br0">
      <inkml:brushProperty name="width" value="0.05" units="cm"/>
      <inkml:brushProperty name="height" value="0.05" units="cm"/>
      <inkml:brushProperty name="color" value="#33CCFF"/>
    </inkml:brush>
  </inkml:definitions>
  <inkml:trace contextRef="#ctx0" brushRef="#br0">16 119 1032,'0'0'17050,"-2"-6"-15795,-8-8-654,6 18-172,4 38-37,1-15-416,-1 1-53,6 46 1,-5-68 92,-1 0 1,2 0-1,-1 0 0,1 0 1,-1 0-1,2 0 0,-1-1 1,1 1-1,0-1 0,0 1 0,0-1 1,1 0-1,-1 0 0,6 4 1,-8-7-2,1-1 1,-1 0 0,1 0 0,0 0-1,-1 0 1,1 0 0,0 0-1,-1 0 1,1-1 0,0 1 0,0-1-1,0 1 1,0-1 0,0 0 0,-1 1-1,1-1 1,0 0 0,0 0-1,0 0 1,0-1 0,0 1 0,0 0-1,0-1 1,2-1 0,0 0-2,-1 0-1,1 0 1,-1-1 0,0 1 0,0-1-1,0 0 1,0 0 0,0 0 0,-1 0-1,5-7 1,2-6-21,-1-1 1,0 0-1,10-34 0,-14 35-96,0 0 0,-1 0 0,-1 0 0,0 0 1,-2-18-1,-5 44 402,0 18-441,5-19 103,0 8 45,0 1 1,1 0-1,1-1 1,5 23-1,-6-37 41,-1 0 0,1-1-1,-1 1 1,1-1 0,0 1 0,0-1-1,0 1 1,1-1 0,-1 0 0,0 1-1,1-1 1,-1 0 0,1 0 0,0 0-1,0 0 1,0 0 0,0-1 0,0 1-1,0-1 1,0 1 0,1-1 0,-1 0-1,0 1 1,1-1 0,-1-1-1,1 1 1,-1 0 0,1 0 0,-1-1-1,1 0 1,0 1 0,-1-1 0,1 0-1,0 0 1,-1-1 0,1 1 0,3-1-1,-2-1-17,-1 1 0,1-1 0,-1 1 0,1-1 0,-1 0 0,0-1 0,0 1-1,0 0 1,0-1 0,-1 0 0,1 0 0,-1 0 0,1 0 0,-1 0 0,0 0-1,0 0 1,-1-1 0,1 1 0,2-7 0,2-6-35,-1-1-1,5-30 1,-7 31-31,-1 0-1,0 0 1,-1 0 0,-2-27-1,0 39 27,1 0 0,0 0 0,-1 0 0,0 0 0,0 0 0,0 0-1,0 0 1,-1 0 0,1 1 0,-1-1 0,0 1 0,0-1 0,0 1 0,-1-1 0,1 1 0,-1 0-1,0 0 1,0 0 0,0 1 0,0-1 0,0 1 0,-1-1 0,-4-1 0,8 4 9,-1-1 0,1 1-1,0 0 1,-1 0 0,1 0 0,-1 0 0,1 0 0,0-1 0,-1 1 0,1 0 0,-1 0 0,1 0 0,0 0 0,-1 0-1,1 0 1,-1 0 0,1 0 0,0 0 0,-1 1 0,1-1 0,-1 0 0,1 0 0,0 0 0,-1 0 0,1 1 0,0-1 0,-1 0-1,1 0 1,0 1 0,-1-1 0,1 0 0,0 0 0,0 1 0,-1-1 0,1 0 0,0 1 0,-1-1 0,0 20-202,1-15 143,1-1-1,0 1 0,0-1 0,1 0 1,-1 1-1,1-1 0,2 5 1,2-3 36,0-1-1,0 0 1,0 0 0,0-1 0,1 0 0,-1 0 0,1 0 0,0-1-1,1 0 1,-1 0 0,0-1 0,1 0 0,-1 0 0,1-1 0,0 0-1,0 0 1,-1-1 0,1 0 0,0 0 0,13-3 0,-19 3 65,0-1 1,0-1-1,-1 1 0,1 0 1,0 0-1,0-1 1,-1 1-1,1-1 1,-1 0-1,0 1 0,1-1 1,-1 0-1,0 0 1,0 0-1,0 1 1,0-1-1,1-5 0,16-20 359,-17 27-281,-1 3 91,-5 88 329,1-56-613,3 67-1,2-100-58,-1 0 0,0-1 0,0 1 1,1 0-1,-1 0 0,1 0 0,-1-1 1,1 1-1,0 0 0,0-1 0,0 1 0,0-1 1,0 1-1,0-1 0,0 1 0,0-1 0,1 0 1,-1 1-1,0-1 0,1 0 0,-1 0 1,1 0-1,-1 0 0,1 0 0,0-1 0,-1 1 1,1 0-1,0-1 0,0 1 0,2 0 1,1-1-603,-1 0 0,0 1 0,1-1 1,-1-1-1,1 1 0,-1-1 1,1 0-1,-1 0 0,0 0 1,0 0-1,6-3 0,18-14-5143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53"/>
    </inkml:context>
    <inkml:brush xml:id="br0">
      <inkml:brushProperty name="width" value="0.05" units="cm"/>
      <inkml:brushProperty name="height" value="0.05" units="cm"/>
      <inkml:brushProperty name="color" value="#33CCFF"/>
    </inkml:brush>
  </inkml:definitions>
  <inkml:trace contextRef="#ctx0" brushRef="#br0">124 87 408,'0'0'18623,"-4"-15"-18127,-16-42-248,20 56-237,0 1 0,0-1 0,-1 0 0,1 0 0,0 1 0,-1-1 0,1 0 0,-1 1 0,1-1 0,-1 0 0,1 1 0,-1-1 0,0 1 0,1-1 0,-1 0 0,1 1 0,-1 0 0,0-1 0,0 1 0,1-1 0,-1 1 0,0 0 0,0 0 0,1-1 0,-1 1 0,0 0 0,0 0 0,0 0 0,0 0 0,1 0 0,-1 0 0,0 0 0,0 0 0,0 0 0,1 0 1,-1 1-1,0-1 0,0 0 0,0 0 0,1 1 0,-1-1 0,0 1 0,1-1 0,-2 1 0,-20 21 126,17-14-119,-1 0-1,1 1 1,1 0 0,0 0 0,0 0-1,1 1 1,0-1 0,-3 17 0,3-1 50,0 0 0,2 29 0,1-52-76,0 1-1,0-1 1,0 0-1,0 0 1,1 1-1,-1-1 1,0 0-1,1 0 1,0 0-1,-1 0 1,1 0-1,0 0 1,0 0-1,0 0 1,1 0-1,-1 0 1,0 0-1,1 0 1,-1-1-1,1 1 1,-1-1-1,1 1 1,0-1-1,0 0 1,0 1-1,0-1 1,-1 0-1,2 0 1,-1 0-1,0-1 1,0 1-1,0 0 1,0-1-1,0 0 1,1 1-1,-1-1 1,0 0-1,0 0 1,1 0-1,-1 0 1,0 0-1,0-1 1,0 1-1,1-1 1,-1 0-1,0 1 1,0-1-1,0 0 1,0 0-1,0 0 1,0 0-1,-1-1 1,1 1-1,0-1 1,0 1-1,-1-1 1,1 1-1,-1-1 1,1 0-1,-1 0 1,2-3-1,2-9 154,0-1 0,0 0 0,-2 0-1,1 0 1,-2 0 0,0-1 0,-1 1 0,-2-24-1,1 33 208,0 39-424,-1-11-1,1 0 0,1-1 0,1 1 0,7 36 0,-8-56-70,-1 0 0,1-1 0,0 1 0,-1 0-1,1 0 1,0 0 0,0-1 0,0 1 0,1 0 0,-1-1 0,0 1 0,1-1 0,-1 1 0,0-1 0,1 0 0,2 2 0,21 4-6299,-5-6 342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54"/>
    </inkml:context>
    <inkml:brush xml:id="br0">
      <inkml:brushProperty name="width" value="0.05" units="cm"/>
      <inkml:brushProperty name="height" value="0.05" units="cm"/>
      <inkml:brushProperty name="color" value="#33CCFF"/>
    </inkml:brush>
  </inkml:definitions>
  <inkml:trace contextRef="#ctx0" brushRef="#br0">56 70 3408,'0'0'10887,"-2"-12"-9224,-6-34-211,8 46-1420,0-1 0,1 1 0,-1 0 0,0-1 0,0 1 1,0 0-1,0-1 0,0 1 0,0 0 0,0-1 0,0 1 1,0 0-1,0-1 0,0 1 0,0 0 0,0-1 0,0 1 0,-1 0 1,1-1-1,0 1 0,0 0 0,0-1 0,0 1 0,-1 0 1,1 0-1,0-1 0,0 1 0,-1 0 0,1 0 0,0-1 0,0 1 1,-1 0-1,1 0 0,0 0 0,-1-1 0,1 1 0,0 0 0,-1 0 1,1 0-1,0 0 0,-1 0 0,1 0 0,0 0 0,-1 0 1,1 0-1,0 0 0,-1 0 0,1 0 0,0 0 0,-1 0 0,1 0 1,0 0-1,-1 0 0,1 0 0,0 0 0,-1 1 0,1-1 1,0 0-1,-1 0 0,1 1 0,-9 12 497,3 3-489,1 1 0,1 0 1,1 0-1,0 0 0,1 1 0,1-1 0,1 0 1,2 28-1,-1-2-18,-1-39-104,0 0 0,0 0-1,1 0 1,-1 0 0,1 0 0,0 0-1,0 0 1,0 0 0,0 0 0,1-1 0,-1 1-1,1 0 1,0-1 0,0 1 0,1-1 0,-1 0-1,1 0 1,-1 0 0,1 0 0,0 0-1,0-1 1,0 1 0,1-1 0,-1 0 0,1 0-1,-1 0 1,1 0 0,6 2 0,-6-3-132,0 0 0,1-1 0,-1 0 0,0 1 0,1-1 0,-1-1 1,0 1-1,0-1 0,1 1 0,-1-1 0,0 0 0,0-1 0,0 1 1,0-1-1,0 0 0,0 0 0,0 0 0,-1 0 0,1-1 0,-1 1 0,0-1 1,1 0-1,-1 0 0,-1 0 0,1 0 0,0-1 0,2-3 0,0-3 29,0 0 0,-1 0 0,0-1 0,0 1 0,-1-1 0,-1 0 0,3-19 0,0-49 3855,-5 244-2081,0-162-1534,0-1 0,0 1 0,0-1 0,1 1 0,-1-1 1,0 0-1,1 1 0,0-1 0,-1 1 0,1-1 0,0 0 1,0 0-1,0 1 0,1-1 0,-1 0 0,0 0 0,1 0 1,0 0-1,-1-1 0,1 1 0,0 0 0,0-1 0,0 1 1,0-1-1,0 0 0,0 1 0,0-1 0,0 0 0,1 0 1,-1-1-1,0 1 0,1 0 0,-1-1 0,5 1 0,-2-1 9,0 0 0,-1 0 0,1 0-1,-1-1 1,1 1 0,-1-1 0,1-1-1,-1 1 1,0 0 0,1-1 0,-1 0 0,0 0-1,0 0 1,0-1 0,0 0 0,-1 1-1,1-1 1,5-6 0,0-2-18,0-1 1,-1 0 0,0 0-1,0-1 1,-2 0 0,6-14-1,-9 19 36,0 1-1,0-1 1,-1 0 0,-1 1-1,1-1 1,-1 0-1,-1 0 1,1 0-1,-1 0 1,-1 0 0,1 0-1,-4-15 1,3 23-64,1 0 1,0 0 0,0 0-1,0 0 1,0 0 0,0 0-1,0 1 1,-1-1 0,1 0-1,0 0 1,0 0 0,0 0-1,0 0 1,0 0-1,-1 0 1,1 0 0,0 0-1,0 0 1,0 0 0,0 0-1,-1 0 1,1 0 0,0 0-1,0 0 1,0 0 0,0 0-1,-1 0 1,1 0 0,0 0-1,0 0 1,0 0 0,0 0-1,0 0 1,-1 0 0,1 0-1,0 0 1,0 0 0,0-1-1,0 1 1,0 0-1,-1 0 1,1 0 0,0 0-1,0 0 1,0 0 0,0-1-1,0 1 1,0 0 0,-3 16 189,13 164-39,-5-128 91,-1 1 0,-3 0-1,-3-1 1,-11 79 0,13-127-215,-1 0-1,0 0 1,0 0-1,-1-1 1,1 1-1,-1 0 1,0 0-1,0-1 1,0 1-1,0-1 1,-1 0-1,0 1 1,1-1-1,-1 0 1,0-1-1,0 1 1,-1 0-1,1-1 1,0 0-1,-1 0 1,1 0-1,-1 0 1,0 0-1,-6 1 1,-2 0 111,-1-1 0,0-1 1,0 0-1,0 0 0,0-2 0,-21-2 1,28 3-34,0-1 1,0-1-1,0 1 1,0-1-1,0 0 1,1 0-1,-1-1 1,1 1-1,-1-1 1,1 0-1,0-1 1,0 1-1,-6-7 1,9 8-90,0 0 0,0-1-1,1 1 1,-1 0 0,1-1 0,-1 1 0,1-1-1,0 1 1,0-1 0,0 0 0,0 1-1,1-1 1,-1 0 0,1 0 0,-1 0 0,1 1-1,0-1 1,0 0 0,0 0 0,1 0 0,-1 0-1,1 1 1,-1-1 0,1 0 0,0 1 0,0-1-1,0 0 1,0 1 0,1-1 0,-1 1 0,4-5-1,4-4-34,0 1 0,0-1 0,1 1 0,0 1 0,23-16 0,68-39-338,-72 47 98,33-20-755,-22 15-1809,56-42-1,-80 48-1753,-9 7-1313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55"/>
    </inkml:context>
    <inkml:brush xml:id="br0">
      <inkml:brushProperty name="width" value="0.05" units="cm"/>
      <inkml:brushProperty name="height" value="0.05" units="cm"/>
      <inkml:brushProperty name="color" value="#008C3A"/>
    </inkml:brush>
  </inkml:definitions>
  <inkml:trace contextRef="#ctx0" brushRef="#br0">0 4 10546,'0'0'9237,"0"0"-9060,0-4 722,1 22-234,2 0 1,-1 0 0,2 0 0,11 33 0,7 34 596,-18-70-1079,0-1 0,1-1 0,1 1 0,8 16 0,3 7 368,-2 0-210,-10-21-183,1-1 0,1 0 0,0 0 0,1 0-1,0-1 1,18 22 0,-18-26-39,0 1-1,-1 0 1,9 16-1,11 17 77,-4-11 33,20 40-1,-22-37 24,27 38 1,19 24 112,-60-87-319,-1 0-1,1 0 1,5 17 0,11 19 138,59 81 484,-69-110-621,1 0 1,0-1-1,1 0 1,26 20-1,114 108 233,-134-128-265,-5-5 38,1 1 0,-2 0-1,0 1 1,-1 1 0,19 25 0,-27-33-23,1 0 0,0 0 0,0 0 0,0-1 0,1 1-1,12 7 1,11 8 20,4 2-7,-34-23-11,-4-12-2722,-34-35-5557,21 25-1369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56"/>
    </inkml:context>
    <inkml:brush xml:id="br0">
      <inkml:brushProperty name="width" value="0.05" units="cm"/>
      <inkml:brushProperty name="height" value="0.05" units="cm"/>
      <inkml:brushProperty name="color" value="#008C3A"/>
    </inkml:brush>
  </inkml:definitions>
  <inkml:trace contextRef="#ctx0" brushRef="#br0">62 1 8369,'0'0'12239,"-11"2"-11454,-30 9 6,31-8 2285,47 5 598,216-8-2010,-138 0-9387,-115-20-9967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57"/>
    </inkml:context>
    <inkml:brush xml:id="br0">
      <inkml:brushProperty name="width" value="0.05" units="cm"/>
      <inkml:brushProperty name="height" value="0.05" units="cm"/>
      <inkml:brushProperty name="color" value="#008C3A"/>
    </inkml:brush>
  </inkml:definitions>
  <inkml:trace contextRef="#ctx0" brushRef="#br0">11 25 8937,'0'0'14331,"-11"-25"-13890,11 46-281,0 3-40,0 9-56,0 8-56,0-4 32,0-1-40,0 1-264,5 0-505,-5-9-1447,6-7-3569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58"/>
    </inkml:context>
    <inkml:brush xml:id="br0">
      <inkml:brushProperty name="width" value="0.05" units="cm"/>
      <inkml:brushProperty name="height" value="0.05" units="cm"/>
      <inkml:brushProperty name="color" value="#008C3A"/>
    </inkml:brush>
  </inkml:definitions>
  <inkml:trace contextRef="#ctx0" brushRef="#br0">0 46 12394,'0'0'8986,"26"-17"-8762,0 5-168,-1 4-56,11 0-272,20 8-600,-4 0-1297,-6 0-3272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59"/>
    </inkml:context>
    <inkml:brush xml:id="br0">
      <inkml:brushProperty name="width" value="0.05" units="cm"/>
      <inkml:brushProperty name="height" value="0.05" units="cm"/>
      <inkml:brushProperty name="color" value="#F6630D"/>
    </inkml:brush>
  </inkml:definitions>
  <inkml:trace contextRef="#ctx0" brushRef="#br0">38 9 3744,'0'0'14006,"3"8"-13989,-4-8-26,0 0 0,0 0 0,0 0 1,0 1-1,0-1 0,0 0 0,0 0 0,0 0 0,0 1 0,0-1 1,0 1-1,0-1 0,0 1 0,1-1 0,-1 1 0,0-1 0,0 1 1,0 0-1,1 0 0,-1-1 0,0 1 0,1 0 0,-1 0 0,0 0 1,1 0-1,-1-1 0,1 1 0,-1 0 0,1 0 0,0 0 0,0 0 1,-1 0-1,1 0 0,0 0 0,0 0 0,0 1 0,0-1 0,0 0 0,0 0 1,0 0-1,0 0 0,0 0 0,1 0 0,0 1 0,-1-1 2,0-1 0,1 1-1,-1-1 1,1 1 0,-1-1 0,1 0-1,-1 1 1,1-1 0,-1 0-1,1 1 1,0-1 0,-1 0 0,1 1-1,0-1 1,-1 0 0,1 0-1,-1 0 1,1 0 0,0 1 0,-1-1-1,1 0 1,0 0 0,0 0-1,-1-1 1,1 1 0,0 0 0,-1 0-1,1 0 1,-1 0 0,1-1 0,0 1-1,-1 0 1,1 0 0,-1-1-1,1 1 1,0-1 0,2 0 20,-1 0 1,0 1-1,0-1 1,0 0-1,0 0 1,1-1-1,-1 1 0,-1 0 1,1-1-1,0 1 1,2-3-1,-3 3-7,-1 1-1,1-1 1,-1 0-1,1 1 1,-1-1-1,1 0 1,-1 0-1,0 1 1,1-1-1,-1 0 1,0 0-1,0 0 1,0 1-1,0-1 1,1 0-1,-1 0 1,0 0-1,0 0 1,0 0-1,-1 1 1,1-1-1,0 0 1,0 0-1,0 0 1,-1 0-1,1 1 1,0-1-1,-1 0 1,1 0-1,-1 1 1,1-1-1,-1 0 0,1 1 1,-1-1-1,1 0 1,-1 1-1,0-1 1,1 1-1,-1-1 1,0 1-1,1-1 1,-1 1-1,-1-1 1,-39-3 71,34 4-101,6 0 22,0 0 0,1 1 0,-1-1 0,1 0 1,-1 0-1,1 1 0,-1-1 0,1 0 0,-1 1 0,1-1 0,-1 1 0,1-1 0,-1 1 1,1-1-1,0 1 0,-1-1 0,1 1 0,0-1 0,-1 1 0,1-1 0,0 1 0,0-1 1,-1 1-1,1 0 0,0-1 0,0 1 0,0-1 0,0 1 0,0 0 0,0-1 1,0 1-1,0 0 0,1 21-1228,-1-20 153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60"/>
    </inkml:context>
    <inkml:brush xml:id="br0">
      <inkml:brushProperty name="width" value="0.05" units="cm"/>
      <inkml:brushProperty name="height" value="0.05" units="cm"/>
      <inkml:brushProperty name="color" value="#F6630D"/>
    </inkml:brush>
  </inkml:definitions>
  <inkml:trace contextRef="#ctx0" brushRef="#br0">2 3 2528,'0'0'13088,"0"-2"-12757,0 6-198,0 27 453,-2-3-254,2 0-1,1 0 0,2 0 1,1 0-1,0 0 0,11 32 0,-5-43 1635,-12-43-875,-1-2-905,0-16-47,2 33-108,0-1 1,0 1-1,1-1 1,2-15-1,0 23-34,-1 1-1,1-1 1,0 1-1,1 0 1,-1 0 0,1-1-1,-1 1 1,1 1-1,0-1 1,0 0 0,0 1-1,0 0 1,0-1-1,7-2 1,-5 2-6,1 0 0,-1 0 0,1 0 0,0 0 0,0 1 0,0 0 0,0 1 0,9-2 0,-14 3 4,0 1 1,0-1-1,0 1 1,-1-1-1,1 1 0,0-1 1,0 1-1,0-1 1,-1 1-1,1 0 0,0 0 1,-1-1-1,1 1 1,0 0-1,-1 0 0,1 0 1,-1 0-1,0-1 0,1 1 1,-1 0-1,0 0 1,1 0-1,-1 0 0,0 0 1,0 0-1,0 0 1,0 0-1,0 0 0,0 1 1,1 38 164,-1-34-154,0 58-108,0 27 305,0-31-5709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25"/>
    </inkml:context>
    <inkml:brush xml:id="br0">
      <inkml:brushProperty name="width" value="0.05" units="cm"/>
      <inkml:brushProperty name="height" value="0.05" units="cm"/>
    </inkml:brush>
  </inkml:definitions>
  <inkml:trace contextRef="#ctx0" brushRef="#br0">1 12 2456,'0'0'19200,"0"-5"-18680,0-1-382,1 13-39,0 34 50,2 60 384,-3-19 368,31-86 700,-11-4-1536,0 2 0,1 0 0,0 1 1,23-2-1,43 3-3380,-121 12-17765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61"/>
    </inkml:context>
    <inkml:brush xml:id="br0">
      <inkml:brushProperty name="width" value="0.05" units="cm"/>
      <inkml:brushProperty name="height" value="0.05" units="cm"/>
      <inkml:brushProperty name="color" value="#F6630D"/>
    </inkml:brush>
  </inkml:definitions>
  <inkml:trace contextRef="#ctx0" brushRef="#br0">1 54 2032,'0'-3'20724,"1"-11"-20393,2 11-329,0 0 0,1-1 0,-1 2 0,0-1 0,1 0 0,0 1 0,0-1 0,0 1 0,0 0 0,0 0 0,0 1 0,0-1 1,0 1-1,1 0 0,-1 0 0,1 0 0,-1 1 0,1-1 0,6 2 0,-10-1-14,0 1 0,0-1 0,0 1-1,-1-1 1,1 1 0,0 0 0,0 0 0,-1-1 0,1 1 0,-1 0 0,1 0-1,-1 0 1,1 0 0,-1-1 0,1 1 0,-1 0 0,0 0 0,0 0 0,1 0-1,-1 0 1,0 0 0,0 0 0,0 0 0,0 0 0,0 0 0,0 0 0,0 1-1,-1 40-28,1-31 2,-1-5 43,-1 0 0,1 0 0,-1 0 0,0 0 0,-1 0-1,1 0 1,-1-1 0,0 1 0,-1-1 0,-6 9 0,1-3 261,0 1 0,-1-2-1,-16 16 2697,57-23-1770,-4-1-1106,-1-2 1,27-3-1,9 1-121,-62 2-108,0-29-10670,0 17 600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62"/>
    </inkml:context>
    <inkml:brush xml:id="br0">
      <inkml:brushProperty name="width" value="0.05" units="cm"/>
      <inkml:brushProperty name="height" value="0.05" units="cm"/>
      <inkml:brushProperty name="color" value="#F6630D"/>
    </inkml:brush>
  </inkml:definitions>
  <inkml:trace contextRef="#ctx0" brushRef="#br0">0 111 1240,'0'0'17917,"12"-2"-17646,39-2 26,-47 5-258,0-1 0,0 1 0,0 0-1,-1 0 1,1 0 0,0 0 0,-1 1-1,1-1 1,-1 1 0,1 0 0,-1 0 0,0 0-1,0 1 1,0-1 0,0 1 0,0-1-1,0 1 1,-1 0 0,4 5 0,0 0 60,-1 1 0,1 0 0,-1 1 0,-1-1 0,4 14 0,-4-12 93,-1 1 0,0-1 0,-1 1 0,-1 0 0,0 0 0,0 0 1,-1 0-1,-1 0 0,-1 12 0,1-23-168,0 1 0,0-1 1,1 0-1,-1 0 0,0 1 0,0-1 0,0 0 1,0 0-1,-1 0 0,1 0 0,0 0 0,0-1 1,0 1-1,-1 0 0,1 0 0,0-1 0,-1 1 0,1-1 1,-1 1-1,1-1 0,-1 0 0,1 0 0,-1 1 1,1-1-1,-1 0 0,1 0 0,0 0 0,-1-1 1,1 1-1,-1 0 0,1-1 0,-3 0 0,1 1 8,0-1-1,-1 1 0,1-1 0,0 0 0,0 0 0,-1-1 0,1 1 0,0-1 1,0 1-1,0-1 0,1 0 0,-1 0 0,-4-4 0,4 0-8,0 1 0,1 0 0,-1-1 0,1 1 0,0-1 0,1 0 0,-1 0 0,1 0 0,0 0 0,1 0-1,-1 0 1,1 0 0,1 0 0,-1 0 0,1 0 0,0 0 0,3-10 0,0 1-450,2 0 1,-1 0 0,2 1-1,0-1 1,14-19-1,17-18-6016,4 7-4416,-21 27 7401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63"/>
    </inkml:context>
    <inkml:brush xml:id="br0">
      <inkml:brushProperty name="width" value="0.05" units="cm"/>
      <inkml:brushProperty name="height" value="0.05" units="cm"/>
      <inkml:brushProperty name="color" value="#F6630D"/>
    </inkml:brush>
  </inkml:definitions>
  <inkml:trace contextRef="#ctx0" brushRef="#br0">1 0 10786,'0'0'10607,"0"30"-8580,0 103-657,0-94-7958,0-57 108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64"/>
    </inkml:context>
    <inkml:brush xml:id="br0">
      <inkml:brushProperty name="width" value="0.05" units="cm"/>
      <inkml:brushProperty name="height" value="0.05" units="cm"/>
      <inkml:brushProperty name="color" value="#F6630D"/>
    </inkml:brush>
  </inkml:definitions>
  <inkml:trace contextRef="#ctx0" brushRef="#br0">3 67 4977,'0'0'18186,"-2"4"-16851,4-5-997,23-24 260,-20 20-456,0-1 0,1 1 0,-1 0 0,1 0 0,0 0 0,13-6 0,-17 10-115,0 1 0,0-1 1,1 1-1,-1 0 0,0 0 0,0 0 1,0 0-1,0 0 0,1 0 0,-1 1 1,0-1-1,0 1 0,0-1 1,0 1-1,0 0 0,0 0 0,0 0 1,3 2-1,36 28 182,-18-14-168,-8-7-625,63 34-919,-51-34-4901,2-4-6457,-14-5 8785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65"/>
    </inkml:context>
    <inkml:brush xml:id="br0">
      <inkml:brushProperty name="width" value="0.05" units="cm"/>
      <inkml:brushProperty name="height" value="0.05" units="cm"/>
      <inkml:brushProperty name="color" value="#F6630D"/>
    </inkml:brush>
  </inkml:definitions>
  <inkml:trace contextRef="#ctx0" brushRef="#br0">77 0 9602,'0'0'13033,"-20"12"-12881,14-7-276,1-1 1,-1 1-1,1 0 1,0 0 0,0 0-1,1 1 1,0-1 0,0 1-1,0 0 1,-4 10-1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66"/>
    </inkml:context>
    <inkml:brush xml:id="br0">
      <inkml:brushProperty name="width" value="0.05" units="cm"/>
      <inkml:brushProperty name="height" value="0.05" units="cm"/>
      <inkml:brushProperty name="color" value="#AB008B"/>
    </inkml:brush>
  </inkml:definitions>
  <inkml:trace contextRef="#ctx0" brushRef="#br0">11 5 24,'-8'-1'24941,"6"2"-24129,2 240 1177,15-156-1770,-14-81-187,0 1 0,0-1 0,0 1-1,0-1 1,1 1 0,-1-1 0,1 0 0,0 0-1,3 5 1,10 24 0,-13-27-46,0-1-1,0 0 1,0 1-1,1-1 1,0 0-1,0-1 0,1 1 1,-1 0-1,1-1 1,0 0-1,0 0 1,0 0-1,1 0 0,-1-1 1,1 1-1,0-1 1,7 3-1,-8-5 29,0 0-1,1 0 1,-1 0 0,1-1-1,-1 0 1,1 0 0,-1 0-1,1 0 1,-1-1 0,1 1-1,-1-1 1,0 0 0,1 0-1,-1-1 1,0 0 0,0 1-1,0-1 1,0-1 0,0 1-1,0 0 1,-1-1 0,1 0-1,-1 0 1,0 0 0,0 0-1,4-6 1,-2 3-9,1 0 0,-1 0 1,-1-1-1,1 0 0,-1 0 0,-1 0 1,1 0-1,-1-1 0,0 1 0,-1-1 1,0 0-1,0 0 0,1-12 0,-3-237 171,0 256-266,0-26-6267,1-2-342,3 0-5318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67"/>
    </inkml:context>
    <inkml:brush xml:id="br0">
      <inkml:brushProperty name="width" value="0.05" units="cm"/>
      <inkml:brushProperty name="height" value="0.05" units="cm"/>
      <inkml:brushProperty name="color" value="#AB008B"/>
    </inkml:brush>
  </inkml:definitions>
  <inkml:trace contextRef="#ctx0" brushRef="#br0">92 21 184,'0'0'17391,"1"-1"-17171,-1 0-1,0 0 1,1 1-1,-1-1 1,0 0-1,0 0 0,0 0 1,0 0-1,0 0 1,0 0-1,0 0 1,0 0-1,0 0 1,0 0-1,-1 0 1,1 0-1,0 0 1,-1 1-1,1-1 1,-1-1-1,-3 2-210,-1 1 1,1-1-1,0 1 1,0 0-1,0 0 0,0 1 1,0-1-1,0 1 0,1 0 1,-1 0-1,1 0 0,-1 1 1,1-1-1,-1 1 1,1 0-1,0 0 0,1 0 1,-1 0-1,0 0 0,1 1 1,-1-1-1,1 1 1,0-1-1,1 1 0,-1 0 1,0 0-1,1 0 0,0 0 1,0 0-1,0 0 1,0 6-1,2-8-17,-1-1 0,0 0 1,1 1-1,-1-1 0,1 0 0,0 0 0,-1 1 1,1-1-1,0 0 0,0 0 0,-1 0 0,1 0 1,0 0-1,0 0 0,0 0 0,1 0 0,-1 0 1,0-1-1,0 1 0,0 0 0,1-1 0,-1 1 1,2 0-1,43 15 243,-7-1-128,-36-13-98,1 1 1,-1 0 0,1-1-1,-1 1 1,0 0-1,0 1 1,-1-1 0,1 1-1,-1-1 1,0 1 0,1 0-1,-2-1 1,1 1-1,0 0 1,1 6 0,-1-1-6,-1 0-1,0 0 1,-1 0 0,1 0 0,-2 0 0,-1 13 0,2-20-1,-1 1 1,0 0-1,0 0 0,0-1 1,0 1-1,0-1 0,0 1 1,-1-1-1,1 1 0,-1-1 1,1 0-1,-1 0 0,0 0 1,0 0-1,0 0 0,0 0 1,0 0-1,-1-1 0,1 1 1,-1-1-1,1 0 0,-1 1 1,-4 0-1,2 0 9,0 0-1,0-1 1,0 0-1,0 0 1,0 0-1,0-1 1,-1 0-1,1 0 1,0 0 0,0-1-1,-9-1 1,12 2-26,1-1 1,-1 1-1,1-1 1,0 0 0,-1 0-1,1 1 1,0-1-1,0 0 1,-1 0-1,1 0 1,0 0-1,0-1 1,0 1 0,0 0-1,0 0 1,0-1-1,1 1 1,-1 0-1,0-1 1,1 1 0,-1-1-1,1 1 1,-1-1-1,1 1 1,0-1-1,0 1 1,-1-1 0,1 1-1,0-1 1,0 1-1,1-1 1,-1 1-1,0-1 1,0 1 0,1-1-1,0-2 1,0 0-370,1-1 1,-1 1-1,1-1 0,0 1 1,0 0-1,0-1 1,1 1-1,-1 0 1,1 1-1,0-1 1,4-3-1,61-45-13204,-37 31 10983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68"/>
    </inkml:context>
    <inkml:brush xml:id="br0">
      <inkml:brushProperty name="width" value="0.05" units="cm"/>
      <inkml:brushProperty name="height" value="0.05" units="cm"/>
      <inkml:brushProperty name="color" value="#AB008B"/>
    </inkml:brush>
  </inkml:definitions>
  <inkml:trace contextRef="#ctx0" brushRef="#br0">11 65 1360,'0'0'24892,"-7"0"-22806,4 0-1949,5 0 777,85 2-14,112-4-313,-177 0-693,0-1 0,1-1 0,-1-1-1,0-1 1,-1 0 0,33-16 0,-43 16-186,5-3-193,-6 7-3377,-35 2-14128,10 0 12758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69"/>
    </inkml:context>
    <inkml:brush xml:id="br0">
      <inkml:brushProperty name="width" value="0.05" units="cm"/>
      <inkml:brushProperty name="height" value="0.05" units="cm"/>
      <inkml:brushProperty name="color" value="#AB008B"/>
    </inkml:brush>
  </inkml:definitions>
  <inkml:trace contextRef="#ctx0" brushRef="#br0">27 1 2736,'0'0'16871,"-5"0"-14910,-16 0-633,21 3 212,8 4-935,10 4-1,28 12 620,4 3-656,2-2 0,76 24 0,-110-44-520,-13-3-37,0 0 0,0 0 1,0 1-1,0-1 0,0 1 0,0 0 1,0 0-1,8 6 0,-12-7-9,-1-1 0,0 0 0,0 1 1,1-1-1,-1 0 0,0 1 0,0-1 0,0 1 0,0-1 0,0 0 0,1 1 1,-1-1-1,0 1 0,0-1 0,0 0 0,0 1 0,0-1 0,0 1 0,0-1 1,0 1-1,-1-1 0,1 0 0,0 1 0,0-1 0,0 1 0,0-1 0,0 0 1,-1 1-1,1-1 0,0 1 0,0-1 0,-1 0 0,1 1 0,0-1 0,-1 0 1,1 0-1,-1 1 0,-16 14 121,12-10-99,-59 68-108,34-37-1,-46 42-1,42-49 184,-64 42 0,79-55 1408,38-14 79,-3-2-1950,35 0 255,1-3 1,0-1 0,76-18-1,-84 14-975,-25 8-1985,-20 16-4884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70"/>
    </inkml:context>
    <inkml:brush xml:id="br0">
      <inkml:brushProperty name="width" value="0.05" units="cm"/>
      <inkml:brushProperty name="height" value="0.05" units="cm"/>
      <inkml:brushProperty name="color" value="#AB008B"/>
    </inkml:brush>
  </inkml:definitions>
  <inkml:trace contextRef="#ctx0" brushRef="#br0">4 5 40,'0'0'21716,"0"-5"-20875,0 7-175,-2 38 490,1-27-1275,0 0 1,1 1-1,1-1 1,3 21-1,-4-33-23,0-1-1,0 0 1,1 1-1,-1-1 1,0 1-1,0-1 1,1 0 0,-1 1-1,0-1 1,1 0-1,-1 1 1,0-1-1,1 0 1,-1 0-1,0 1 1,1-1 0,-1 0-1,1 0 1,-1 0-1,0 0 1,1 1-1,-1-1 1,1 0-1,-1 0 1,0 0-1,1 0 1,-1 0 0,1 0-1,-1 0 1,1 0-1,-1 0 1,1-1-1,1 1-899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26"/>
    </inkml:context>
    <inkml:brush xml:id="br0">
      <inkml:brushProperty name="width" value="0.05" units="cm"/>
      <inkml:brushProperty name="height" value="0.05" units="cm"/>
    </inkml:brush>
  </inkml:definitions>
  <inkml:trace contextRef="#ctx0" brushRef="#br0">1 1 2536,'0'0'16485,"0"11"-15093,10 108 894,-3-56-4521,-5-31-2696,-1-2-3680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71"/>
    </inkml:context>
    <inkml:brush xml:id="br0">
      <inkml:brushProperty name="width" value="0.05" units="cm"/>
      <inkml:brushProperty name="height" value="0.05" units="cm"/>
      <inkml:brushProperty name="color" value="#AB008B"/>
    </inkml:brush>
  </inkml:definitions>
  <inkml:trace contextRef="#ctx0" brushRef="#br0">21 50 4200,'0'0'16508,"10"-49"-16276,-10 57-928,0 17 440,0 11 16,-5 5-696,-5 4-793,0 0-2216,5 0-456,5-13-2816,0-11 6857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72"/>
    </inkml:context>
    <inkml:brush xml:id="br0">
      <inkml:brushProperty name="width" value="0.05" units="cm"/>
      <inkml:brushProperty name="height" value="0.05" units="cm"/>
      <inkml:brushProperty name="color" value="#AB008B"/>
    </inkml:brush>
  </inkml:definitions>
  <inkml:trace contextRef="#ctx0" brushRef="#br0">110 12 6065,'0'0'17433,"0"-1"-17418,0 1 0,-1-1-1,1 0 1,0 0 0,-1 1-1,1-1 1,-1 0 0,0 1-1,1-1 1,-1 0 0,1 1-1,-1-1 1,0 1 0,0-1-1,1 1 1,-1-1 0,0 1-1,-1-1 1,-6 1-103,0 1-1,0 0 1,0 0 0,0 0-1,0 1 1,-11 5-1,17-7 75,0 1-1,1-1 0,-1 1 0,0 0 0,1-1 1,-1 1-1,1 0 0,-1 0 0,1 0 0,0 0 1,-1 1-1,1-1 0,0 0 0,0 0 1,0 1-1,0-1 0,0 1 0,0-1 0,0 1 1,1-1-1,-1 1 0,0 0 0,1-1 0,-1 1 1,1 0-1,0 0 0,-1-1 0,1 1 0,0 0 1,0-1-1,0 1 0,1 0 0,-1 0 0,0-1 1,0 1-1,1 0 0,-1-1 0,1 1 0,1 1 1,0 1 31,1 0-1,-1-1 1,1 0 0,0 1 0,0-1 0,1 0 0,-1-1 0,1 1 0,-1-1-1,1 1 1,0-1 0,0 0 0,0-1 0,0 1 0,8 2 0,-6-3 7,-1 1 1,0 1-1,1-1 1,-1 1 0,0 0-1,0 0 1,0 0-1,-1 1 1,8 6 0,-7-1 16,-1 0 1,0 0-1,0 1 1,-1-1-1,0 1 1,-1 0-1,0 0 1,0-1-1,-1 1 1,0 1-1,-1-1 1,0 0-1,-1 0 1,-3 19-1,3-28-32,0 1 0,-1-1 0,1 1 1,0-1-1,0 0 0,-1 0 0,1 1 0,0-1 0,-1 0 0,1 0 1,-1 0-1,0-1 0,1 1 0,-1 0 0,1-1 0,-1 1 0,0-1 0,0 1 1,1-1-1,-1 0 0,0 0 0,0 1 0,0-1 0,-2-1 0,-46-2 94,48 3-109,0 0 1,0-1 0,0 1-1,0-1 1,0 0-1,0 0 1,0 0 0,0 0-1,0 0 1,1 0 0,-1 0-1,0 0 1,1-1 0,-1 1-1,1-1 1,-3-2-1,4 3-47,-1 0-1,1 0 0,-1-1 0,1 1 1,-1 0-1,1-1 0,0 1 0,0-1 0,0 1 1,0 0-1,0-1 0,0 1 0,0-1 1,0 1-1,0 0 0,1-1 0,-1 1 1,1-3-1,2-1-292,0 0 0,0 0 0,0 0-1,0 0 1,1 0 0,0 1 0,0 0 0,0-1 0,0 1 0,7-4 0,24-15-2951,3-1-3473,-11 7 417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73"/>
    </inkml:context>
    <inkml:brush xml:id="br0">
      <inkml:brushProperty name="width" value="0.05" units="cm"/>
      <inkml:brushProperty name="height" value="0.05" units="cm"/>
      <inkml:brushProperty name="color" value="#AB008B"/>
    </inkml:brush>
  </inkml:definitions>
  <inkml:trace contextRef="#ctx0" brushRef="#br0">0 0 13274,'0'0'9111,"3"20"-8827,-1 0-222,-1-6-32,0-1 0,2 1 0,-1 0 0,2 0 0,0-1 0,0 0 0,9 16 0,2 1 41,2 2-34,-1 1 1,-1 0-1,-2 1 0,-2 1 0,13 61 0,-23-68-546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74"/>
    </inkml:context>
    <inkml:brush xml:id="br0">
      <inkml:brushProperty name="width" value="0.05" units="cm"/>
      <inkml:brushProperty name="height" value="0.05" units="cm"/>
      <inkml:brushProperty name="color" value="#AB008B"/>
    </inkml:brush>
  </inkml:definitions>
  <inkml:trace contextRef="#ctx0" brushRef="#br0">87 0 384,'0'0'19579,"-5"12"-18881,-15 50 18,2 0-1,4 2 0,-11 99 0,20-92-755,5-41-7480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75"/>
    </inkml:context>
    <inkml:brush xml:id="br0">
      <inkml:brushProperty name="width" value="0.05" units="cm"/>
      <inkml:brushProperty name="height" value="0.05" units="cm"/>
      <inkml:brushProperty name="color" value="#AB008B"/>
    </inkml:brush>
  </inkml:definitions>
  <inkml:trace contextRef="#ctx0" brushRef="#br0">77 29 4064,'0'0'13918,"-7"-6"-13754,-22-15-62,28 21-95,0-1 0,0 1-1,0 0 1,0 0 0,0-1-1,0 1 1,0 0 0,0 0 0,0 0-1,0 0 1,0 0 0,0 1-1,0-1 1,0 0 0,0 0-1,1 1 1,-1-1 0,0 0 0,0 1-1,0-1 1,0 1 0,0-1-1,0 1 1,1 0 0,-1-1-1,0 1 1,1 0 0,-1-1-1,0 1 1,1 0 0,-1 0 0,1 0-1,-1-1 1,1 1 0,-1 0-1,1 0 1,0 0 0,-1 0-1,1 2 1,-10 33 566,11-33-539,-1-1-1,1 1 1,0-1 0,0 1-1,0-1 1,0 0-1,0 0 1,0 1-1,1-1 1,-1 0 0,1 0-1,0 0 1,-1 0-1,1-1 1,0 1-1,0 0 1,0-1 0,0 1-1,0-1 1,1 0-1,-1 0 1,0 0-1,1 0 1,3 1-1,-2 0 37,0 0-1,0 0 0,0 0 1,-1 1-1,1-1 0,0 1 0,-1 0 1,5 5-1,-3-1-24,-1 0 0,0 0 0,0 0 1,-1 1-1,1-1 0,-2 1 0,1 0 0,-1 0 0,0 0 0,-1 0 1,0 0-1,0 0 0,-1 16 0,-2-23-31,0 1-1,0-1 1,0 0-1,0 0 1,0 0 0,0-1-1,0 1 1,0 0 0,0-1-1,-1 1 1,1-1-1,0 0 1,0 0 0,-1 0-1,1 0 1,-4-1 0,-45-1-25,50 2-32,0 0-1,0 0 1,0-1-1,0 1 1,0 0-1,0-1 1,0 1-1,0 0 1,0-1-1,0 1 1,0-1-1,0 1 1,0-1-1,0 0 1,0 1-1,0-1 1,0 0-1,1 0 1,-1 0-1,0 0 1,0 1-1,1-1 1,-1 0-1,1 0 1,-1 0-1,1 0 1,-1 0-1,1-1 1,0 1-1,0 0 1,-1 0-1,1 0 1,0 0-1,0 0 1,0 0-1,0 0 1,0-1-1,0 1 1,1 0-1,-1 0 1,0 0-1,0 0 1,1 0-1,-1 0 1,1 0-1,-1 0 1,1 0-1,-1 0 1,1 0-1,0 0 1,-1 0-1,1 0 1,1-1-1,4-4-522,-1 0-1,1 0 0,-1 0 1,2 1-1,9-8 0,25-12-3649,0 0-2672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76"/>
    </inkml:context>
    <inkml:brush xml:id="br0">
      <inkml:brushProperty name="width" value="0.05" units="cm"/>
      <inkml:brushProperty name="height" value="0.05" units="cm"/>
      <inkml:brushProperty name="color" value="#AB008B"/>
    </inkml:brush>
  </inkml:definitions>
  <inkml:trace contextRef="#ctx0" brushRef="#br0">108 1 10562,'0'0'3825,"-108"12"-9867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77"/>
    </inkml:context>
    <inkml:brush xml:id="br0">
      <inkml:brushProperty name="width" value="0.05" units="cm"/>
      <inkml:brushProperty name="height" value="0.05" units="cm"/>
      <inkml:brushProperty name="color" value="#AB008B"/>
    </inkml:brush>
  </inkml:definitions>
  <inkml:trace contextRef="#ctx0" brushRef="#br0">1 0 13826,'0'0'6778,"41"0"-6690,-21 0-88,-4 0-8,-1 0-256,-5 4-496,11 0-865,-11-4-2127,5 0-753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78"/>
    </inkml:context>
    <inkml:brush xml:id="br0">
      <inkml:brushProperty name="width" value="0.05" units="cm"/>
      <inkml:brushProperty name="height" value="0.05" units="cm"/>
      <inkml:brushProperty name="color" value="#AB008B"/>
    </inkml:brush>
  </inkml:definitions>
  <inkml:trace contextRef="#ctx0" brushRef="#br0">10 1 9690,'0'0'7625,"0"40"-7137,0-15-240,-5 4 80,5-1-112,0-3-71,-5-1-113,5-4-32,0-7-305,0-9-871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79"/>
    </inkml:context>
    <inkml:brush xml:id="br0">
      <inkml:brushProperty name="width" value="0.05" units="cm"/>
      <inkml:brushProperty name="height" value="0.05" units="cm"/>
      <inkml:brushProperty name="color" value="#AB008B"/>
    </inkml:brush>
  </inkml:definitions>
  <inkml:trace contextRef="#ctx0" brushRef="#br0">1 13 6313,'0'0'15811,"0"-8"-15627,30 8-184,1-4-48,5 4-600,20 0-824,-15 0-1081,0 0-3680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80"/>
    </inkml:context>
    <inkml:brush xml:id="br0">
      <inkml:brushProperty name="width" value="0.05" units="cm"/>
      <inkml:brushProperty name="height" value="0.05" units="cm"/>
      <inkml:brushProperty name="color" value="#008C3A"/>
    </inkml:brush>
  </inkml:definitions>
  <inkml:trace contextRef="#ctx0" brushRef="#br0">21 25 3232,'0'0'9941,"5"-24"2456,0 142-10991,-2-66-936,-2 0 0,-6 60 0,-2-62-292,1-11 178,0 56-1,6 431 2028,5 295-1274,-10-696-1109,-1 77 0,1-89 0,7-112-677,3-7-1019,3-10-2738,-3-23-8343,-4 22 4138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27"/>
    </inkml:context>
    <inkml:brush xml:id="br0">
      <inkml:brushProperty name="width" value="0.05" units="cm"/>
      <inkml:brushProperty name="height" value="0.05" units="cm"/>
      <inkml:brushProperty name="color" value="#FF0066"/>
    </inkml:brush>
  </inkml:definitions>
  <inkml:trace contextRef="#ctx0" brushRef="#br0">0 61 14427,'0'0'6232,"6"-2"-5340,21-9-658,1 2 0,-1 1 0,2 1 1,-1 1-1,1 1 0,30 0 1,190 4 330,-174 3-333,370 18 91,220-1 495,-434-42-671,-149 11 1061,100-1 0,-136 13 615,-46 2-2652,0 6 4554</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81"/>
    </inkml:context>
    <inkml:brush xml:id="br0">
      <inkml:brushProperty name="width" value="0.05" units="cm"/>
      <inkml:brushProperty name="height" value="0.05" units="cm"/>
      <inkml:brushProperty name="color" value="#008C3A"/>
    </inkml:brush>
  </inkml:definitions>
  <inkml:trace contextRef="#ctx0" brushRef="#br0">20 48 3664,'-3'-1'18295,"-13"-1"-10191,28 14-7940,0 0-1,-1 0 0,0 2 0,-1-1 1,-1 1-1,0 1 0,-1-1 0,13 33 1,0-2 174,-20-45-330,-1 1 0,0 0 0,1-1 0,-1 1 0,0-1-1,1 0 1,-1 1 0,0-1 0,1 1 0,-1-1 0,1 0-1,-1 1 1,1-1 0,-1 0 0,1 1 0,-1-1 0,1 0-1,-1 0 1,1 1 0,0-1 0,-1 0 0,1 0 0,-1 0-1,1 0 1,-1 0 0,1 0 0,0 0 0,-1 0 0,1 0-1,-1 0 1,1 0 0,0 0 0,-1 0 0,1-1 0,-1 1-1,1 0 1,-1 0 0,1-1 0,-1 1 0,1 0 0,-1-1-1,1 1 1,-1 0 0,1-1 0,-1 1 0,0-1 0,1 0-1,25-28 444,-18 19-382,36-39-99,-23 23-97,2 1 1,1 0-1,1 2 1,43-31 0,-68 54-1,0 0 0,0-1 1,0 1-1,1 0 0,-1 0 1,0-1-1,0 1 1,0 0-1,1 0 0,-1 0 1,0-1-1,1 1 0,-1 0 1,0 0-1,1 0 0,-1 0 1,0 0-1,0 0 0,1-1 1,-1 1-1,0 0 0,1 0 1,-1 0-1,0 0 1,1 0-1,-1 0 0,0 1 1,1-1-1,-1 0 0,0 0 1,1 0-1,-1 0 0,0 0 1,1 0-1,-1 0 0,0 1 1,0-1-1,1 0 1,-4 15-2690,-17 20-5315,-3-11-3936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82"/>
    </inkml:context>
    <inkml:brush xml:id="br0">
      <inkml:brushProperty name="width" value="0.05" units="cm"/>
      <inkml:brushProperty name="height" value="0.05" units="cm"/>
      <inkml:brushProperty name="color" value="#E71224"/>
    </inkml:brush>
  </inkml:definitions>
  <inkml:trace contextRef="#ctx0" brushRef="#br0">1 510 10002,'0'0'12525,"9"-3"-12223,0 1-249,0-1 0,-1-1 0,1 1 0,-1-2 0,0 1 0,0-1 0,0 0 0,0 0 0,-1-1 1,0 0-1,0-1 0,-1 1 0,0-1 0,0 0 0,-1-1 0,1 0 0,4-9 0,1-9-10,0-1 1,-2 0 0,-1-1-1,-2 0 1,0 0 0,-2-1-1,1-42 1,-5 66-50,1-6-23,-1 0-1,0 0 1,0 1 0,-1-1 0,-1 0-1,0 0 1,-1 1 0,0-1 0,-8-18-1,10 28 21,1 1-1,-1-1 1,0 1-1,1 0 1,-1 0-1,0-1 1,1 1-1,-1 0 1,0 0-1,0 0 1,1 0-1,-1-1 1,0 1-1,0 0 1,1 0-1,-1 1 1,0-1-1,0 0 0,1 0 1,-1 0-1,0 0 1,1 1-1,-1-1 1,0 0-1,0 1 1,1-1-1,-1 0 1,1 1-1,-1-1 1,0 1-1,1-1 1,-1 1-1,1-1 1,-1 1-1,0 0 1,-7 17 86,0 1 0,2-1-1,0 1 1,1 0 0,0 1 0,2-1 0,0 1 0,2 0 0,0 34 0,1-29 113,1 0 1,6 41-1,-5-57-160,0-1 1,0 0-1,1 0 1,0 0-1,1 0 1,0-1-1,0 0 0,0 1 1,1-1-1,0-1 1,11 12-1,-14-15-29,0-1 0,1 1 0,0-1 0,-1 0 0,1 1-1,0-1 1,0-1 0,0 1 0,1 0 0,-1-1 0,0 1 0,0-1 0,1 0 0,-1 0 0,1-1 0,-1 1 0,1 0-1,-1-1 1,1 0 0,0 0 0,-1 0 0,1-1 0,-1 1 0,1-1 0,-1 0 0,1 0 0,-1 0 0,0 0-1,1 0 1,-1-1 0,0 0 0,0 1 0,0-1 0,0 0 0,0-1 0,0 1 0,2-3 0,1-1-17,0-1 0,0 0 0,0 0 1,-1 0-1,1-1 0,-2 0 0,1 0 0,-1 0 1,-1-1-1,0 1 0,0-1 0,0 0 0,-1 0 1,0 0-1,-1 0 0,0 0 0,-1 0 0,0-11 1,0 19-136,-1 2 143,1-1 1,-1 0-1,0 0 0,0 0 1,1 1-1,-1-1 0,0 0 0,1 1 1,-1-1-1,0 1 0,1-1 1,-1 1-1,1-1 0,-1 1 1,1-1-1,-1 1 0,1 0 1,-1-1-1,1 1 0,-1 0 0,1-1 1,0 1-1,0 0 0,-1-1 1,1 3-1,-5 28 92,3 1 0,0 0 0,2-1 0,1 1 0,2 0 0,1-1 0,10 39 0,-8-43-60,-2 0-1,-1 1 1,-1-1-1,-1 1 1,-4 35-1,1 7-4,1-69-29,0 0 0,0 0 1,0 0-1,0-1 0,0 1 0,0 0 1,-1 0-1,1-1 0,0 1 0,-1-1 1,1 1-1,0-1 0,-1 0 0,1 1 1,-1-1-1,1 0 0,0 0 0,-1 0 1,1 0-1,-1 0 0,1 0 0,-2-1 1,-37-1-278,36 2 275,1-1 0,-1 1 0,0-1-1,1 0 1,0-1 0,-1 1 0,1-1-1,0 1 1,0-1 0,-1 0 0,1 0-1,1 0 1,-1-1 0,0 1 0,1-1-1,-1 1 1,1-1 0,-1 0 0,1 0-1,0 0 1,1 0 0,-4-6 0,3 3-189,0 1 1,0-1 0,1 0 0,-1 0 0,1 1 0,1-1 0,-1 0-1,1 0 1,0 0 0,0 0 0,1 0 0,0 0 0,2-8 0,-2 11-161,1 0 0,-1 0 0,1 1 0,0-1 0,0 1 0,0-1 1,0 1-1,1 0 0,-1 0 0,1 0 0,-1 0 0,1 0 0,-1 0 0,1 1 0,0-1 1,0 1-1,5-2 0,5-3-2383,8-6-2722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83"/>
    </inkml:context>
    <inkml:brush xml:id="br0">
      <inkml:brushProperty name="width" value="0.05" units="cm"/>
      <inkml:brushProperty name="height" value="0.05" units="cm"/>
      <inkml:brushProperty name="color" value="#E71224"/>
    </inkml:brush>
  </inkml:definitions>
  <inkml:trace contextRef="#ctx0" brushRef="#br0">1 16 1224,'0'0'17924,"15"-16"-15516,-10 16-1936,0 16-72,0 1-160,0 3-80,-5 9-16,0-5-144,0 1-184,0-1-744,0-3-1928,0-5-3002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84"/>
    </inkml:context>
    <inkml:brush xml:id="br0">
      <inkml:brushProperty name="width" value="0.05" units="cm"/>
      <inkml:brushProperty name="height" value="0.05" units="cm"/>
      <inkml:brushProperty name="color" value="#F6630D"/>
    </inkml:brush>
  </inkml:definitions>
  <inkml:trace contextRef="#ctx0" brushRef="#br0">1 68 3912,'0'0'5364,"3"20"-3378,39 236 5346,-45-294-3382,2-1-3718,8-63 0,-4 83-200,1 1 0,11-30-1,-12 41-25,-1 0-1,2 1 1,-1-1-1,1 1 0,0 0 1,0 0-1,0 0 1,1 0-1,10-9 0,-14 14-6,0 1 0,0-1-1,0 0 1,0 0 0,0 1-1,0-1 1,0 1 0,1-1-1,-1 1 1,0 0-1,0-1 1,0 1 0,1 0-1,-1 0 1,0 0 0,1-1-1,-1 2 1,0-1 0,0 0-1,1 0 1,-1 0 0,0 0-1,0 1 1,1-1 0,-1 1-1,0-1 1,0 1-1,0-1 1,0 1 0,0 0-1,0-1 1,0 1 0,0 0-1,0 0 1,0 0 0,0 0-1,0 0 1,0 0 0,-1 0-1,1 0 1,1 2 0,3 6 16,0 0 0,-1 1 1,0-1-1,3 12 0,-3-12-8,3 17 44,-1 0 1,-1 0-1,-1 1 0,-1-1 0,-2 1 1,0-1-1,-2 1 0,-1 0 1,-7 32-1,6-49-1255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85"/>
    </inkml:context>
    <inkml:brush xml:id="br0">
      <inkml:brushProperty name="width" value="0.05" units="cm"/>
      <inkml:brushProperty name="height" value="0.05" units="cm"/>
      <inkml:brushProperty name="color" value="#F6630D"/>
    </inkml:brush>
  </inkml:definitions>
  <inkml:trace contextRef="#ctx0" brushRef="#br0">1 104 5801,'0'0'18343,"9"-14"-17773,33-42-188,-39 53-396,-1 0 1,1 0 0,0 0-1,0 1 1,0-1 0,1 1-1,-1 0 1,0 0 0,1 0-1,0 1 1,-1-1 0,1 1-1,0 0 1,0 0 0,-1 0-1,1 0 1,0 1 0,0-1-1,0 1 1,0 0 0,0 0-1,0 1 1,5 0 0,-8 0-10,0-1 0,0 1 0,-1-1 0,1 0 0,0 1 0,-1 0 1,1-1-1,-1 1 0,1-1 0,0 1 0,-1 0 0,0-1 0,1 1 0,-1 0 1,1-1-1,-1 1 0,0 0 0,1 0 0,-1-1 0,0 1 0,0 0 0,0 0 1,1 0-1,-1-1 0,0 2 0,1 25-31,-2-22 7,1 7 74,-1 0 1,-1-1 0,0 1-1,-1-1 1,0 0 0,-1 0 0,0 0-1,0 0 1,-1 0 0,-1-1-1,0 0 1,0 0 0,-1 0 0,0-1-1,-1 0 1,0-1 0,-12 11-1,19-18 485,5-2-497,-1 0-1,0 1 0,1-1 1,-1-1-1,0 1 1,0 0-1,0-1 0,0 0 1,0 1-1,3-4 1,24-10-154,-26 13-19,1 1-1,0 0 0,0 0 0,0 0 0,0 1 0,0-1 1,0 1-1,0 0 0,0 1 0,-1-1 0,11 3 1,-13-2 88,0 0 1,0 1-1,-1-1 1,1 0-1,0 1 1,0-1-1,-1 1 1,1 0 0,-1-1-1,1 1 1,-1 0-1,0 0 1,0 0-1,0 0 1,0 0-1,0 0 1,0 0-1,0 0 1,-1 0 0,1 0-1,-1 1 1,0-1-1,1 0 1,-1 0-1,0 1 1,0-1-1,-1 3 1,1 2 157,0 1 1,0-1-1,-1 0 1,0 0-1,-1 0 1,1 0-1,-1 0 1,0 0-1,-4 7 0,4-10-6,-1-1-1,1 1 0,-1-1 0,1 0 0,-1 0 0,0 0 0,0 0 0,-1 0 1,1-1-1,0 1 0,-1-1 0,0 0 0,1 0 0,-1 0 0,0-1 1,0 1-1,-5 0 0,-53 7 455,58-9-589,0 0 1,-1 0 0,1 0-1,-1 0 1,1-1 0,0 0-1,-1 0 1,1 0 0,0 0-1,0-1 1,-7-2 0,10 3-118,0 0-1,1 1 1,-1-1 0,0 0 0,0 0-1,1 0 1,-1 0 0,1 1 0,-1-1 0,1 0-1,-1 0 1,1 0 0,-1 0 0,1 0-1,0 0 1,0 0 0,-1 0 0,1-1 0,0 1-1,0 0 1,0 0 0,0 0 0,0 0-1,0 0 1,1 0 0,-1 0 0,0 0 0,1 0-1,-1 0 1,0 0 0,1 0 0,-1 0-1,1 0 1,-1 0 0,1 0 0,0 1 0,-1-1-1,1 0 1,1-1 0,2-2-1168,0 1 0,-1-1 1,1 1-1,0 0 0,0 0 0,8-4 1,14-5-4635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86"/>
    </inkml:context>
    <inkml:brush xml:id="br0">
      <inkml:brushProperty name="width" value="0.05" units="cm"/>
      <inkml:brushProperty name="height" value="0.05" units="cm"/>
      <inkml:brushProperty name="color" value="#F6630D"/>
    </inkml:brush>
  </inkml:definitions>
  <inkml:trace contextRef="#ctx0" brushRef="#br0">58 0 5881,'0'0'15384,"-3"6"-14880,2-4-483,1-1 0,-1 1 0,1-1 0,-1 1 0,1-1 0,-1 1 0,1 0 0,0-1 0,0 1 0,0 0 0,0-1 0,0 1 0,0-1 0,0 1 0,0 0 0,1-1 0,-1 1 0,1-1 0,-1 1 0,2 2 0,0-3 55,-1 1 1,1-1-1,-1 0 1,1 1 0,0-1-1,0 0 1,-1 0-1,1 0 1,0 0-1,0 0 1,0-1-1,0 1 1,0 0-1,1-1 1,-1 0-1,0 1 1,0-1-1,0 0 1,0 0-1,4-1 1,-5-1-51,0 0 1,0 0-1,-1 0 1,1 0-1,0 0 0,-1 0 1,1 0-1,-1-1 1,0 1-1,0 0 0,0 0 1,0 0-1,0-1 1,0 1-1,-1-3 0,1-1-53,-2 5 16,0 1 1,0 0-1,0 0 0,0 0 1,0 0-1,1 0 1,-1 0-1,0 0 0,0 1 1,0-1-1,0 1 1,0-1-1,1 1 1,-4 1-1,3 0 17,1 0 1,-1 0-1,0 0 0,1 1 1,0-1-1,-1 0 0,1 1 0,0-1 1,0 1-1,0-1 0,1 1 1,-1 0-1,1-1 0,-1 4 1,1-4-4,0-1 0,-1 0 1,1 0-1,0 0 1,0 0-1,0 0 0,0 0 1,0 0-1,0 0 1,0 1-1,1-1 0,-1 0 1,0 0-1,1 0 1,-1 0-1,0 0 0,1 0 1,-1 0-1,1 0 0,0 0 1,-1 0-1,1-1 1,0 1-1,-1 0 0,1 0 1,0 0-1,0-1 1,0 1-1,0 0 0,0-1 1,0 1-1,0-1 1,0 1-1,1-1 0,3 1 11,0-1 1,0 1-1,-1-1 0,1-1 0,0 1 0,0-1 0,0 0 0,8-3 0,-12 4-12,1 0 0,-1-1 0,0 1 0,0-1 0,0 1-1,0-1 1,-1 0 0,1 0 0,0 1 0,0-1 0,0 0 0,0 0 0,-1 0-1,1 0 1,0 0 0,-1 0 0,1 0 0,-1 0 0,1 0 0,-1 0 0,1 0-1,-1 0 1,0 0 0,0 0 0,1 0 0,-1-1 0,0 1 0,0 0 0,0 0-1,0 0 1,-1 0 0,1 0 0,0-1 0,0 1 0,-1 0 0,1 0 0,0 0-1,-1 0 1,1 0 0,-1 0 0,1 0 0,-1 0 0,-1-1 0,-1-1-11,1 0 0,-1 1-1,0-1 1,0 1 0,0 0 0,-1 0 0,1 0 0,-1 1 0,1-1 0,-1 1 0,1-1 0,-1 1 0,0 0 0,1 1 0,-6-1 0,4-1-40,0 2 1,0-1-1,1 0 1,-1 1 0,0 0-1,0 0 1,0 1 0,0-1-1,0 1 1,0 0 0,-8 3-1,12-3-70,0-1-1,0 1 1,1-1 0,-1 1-1,0-1 1,1 1 0,-1 0-1,0-1 1,1 1-1,-1 0 1,1 0 0,-1-1-1,1 1 1,-1 0 0,1 0-1,0 0 1,0 0-1,-1 0 1,1-1 0,0 1-1,0 0 1,0 0 0,0 0-1,0 1 1,0 0-466,0-1 1,1 1-1,-1-1 1,0 1-1,1-1 1,0 0 0,-1 1-1,1-1 1,0 0-1,-1 0 1,1 1-1,0-1 1,0 0-1,0 0 1,0 0-1,0 0 1,0 0-1,1 0 1,-1-1-1,0 1 1,0 0-1,1 0 1,1 0-1,16 4-6017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87"/>
    </inkml:context>
    <inkml:brush xml:id="br0">
      <inkml:brushProperty name="width" value="0.05" units="cm"/>
      <inkml:brushProperty name="height" value="0.05" units="cm"/>
      <inkml:brushProperty name="color" value="#F6630D"/>
    </inkml:brush>
  </inkml:definitions>
  <inkml:trace contextRef="#ctx0" brushRef="#br0">1 1 9129,'0'0'9418,"6"0"-8692,-4-1-697,-1 1-1,0 0 1,0 0-1,1 0 1,-1 0-1,0 1 1,0-1-1,1 0 1,-1 0-1,0 1 1,0-1 0,0 1-1,0-1 1,1 1-1,-1-1 1,0 1-1,0 0 1,0 0-1,0-1 1,-1 1-1,1 0 1,0 0-1,0 0 1,0 0-1,0 1 1,7 36 571,-4-6-378,0-4-82,2 1-1,1-1 0,2 0 0,0-1 1,2 0-1,18 32 0,-26-54 20,-2-2-17,1-1 0,0 1-1,-1 0 1,0 0 0,1 0 0,-1 0-1,0 0 1,-1 0 0,1 0-1,0 4 1,-1-6 425,-10-24 853,6 11-1246,1 0 0,1 0 1,0 0-1,1 0 0,0 0 0,1 0 1,1-21-1,1 25-185,0-1 1,0 1 0,1 0-1,0 0 1,0 0 0,1 0-1,0 1 1,0 0-1,1-1 1,-1 1 0,13-12-1,-13 14-63,1 0 0,-1 0-1,1 1 1,0 0 0,1-1-1,-1 2 1,1-1 0,0 1-1,0-1 1,0 2 0,0-1 0,1 1-1,-1 0 1,0 0 0,1 0-1,0 1 1,-1 0 0,14 0-1,-19 2 58,1-1 0,-1 0-1,1 1 1,-1-1-1,0 1 1,1-1 0,-1 1-1,0 0 1,1 0 0,-1-1-1,0 1 1,0 0 0,0 0-1,1 0 1,-1 0-1,0 0 1,0 1 0,-1-1-1,1 0 1,0 0 0,0 1-1,-1-1 1,1 0-1,0 1 1,-1-1 0,1 1-1,-1-1 1,0 2 0,10 53 64,-8-39 13,3 35 187,0 58 0,-5-41-5898,0-32-1783,0-24 1024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88"/>
    </inkml:context>
    <inkml:brush xml:id="br0">
      <inkml:brushProperty name="width" value="0.05" units="cm"/>
      <inkml:brushProperty name="height" value="0.05" units="cm"/>
      <inkml:brushProperty name="color" value="#F6630D"/>
    </inkml:brush>
  </inkml:definitions>
  <inkml:trace contextRef="#ctx0" brushRef="#br0">0 0 1672,'0'0'19049,"0"7"-18109,15 275 5457,-15-281-5984,37-18 673,-29 14-1094,-1 0 0,1 1 1,-1 0-1,1 0 0,0 0 1,0 1-1,0 0 0,0 0 1,0 1-1,13 2 1,-13-1-617,0 0 0,0 1 1,-1 0-1,1 1 1,-1-1-1,10 7 1,-10-7-1952,-18-29-19374</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89"/>
    </inkml:context>
    <inkml:brush xml:id="br0">
      <inkml:brushProperty name="width" value="0.05" units="cm"/>
      <inkml:brushProperty name="height" value="0.05" units="cm"/>
      <inkml:brushProperty name="color" value="#F6630D"/>
    </inkml:brush>
  </inkml:definitions>
  <inkml:trace contextRef="#ctx0" brushRef="#br0">51 33 3184,'0'0'21124,"-8"-8"-20479,3 4-593,4 2-8,-1 0-1,0 0 1,0 0 0,0 0 0,0 1-1,0-1 1,-1 1 0,1-1-1,0 1 1,-1 0 0,-2-1 0,5 2-36,-1 0 0,1 0 0,-1 0 0,1 0 0,0 0 0,-1 1 0,1-1 0,-1 0 0,1 0 0,0 0 0,-1 1 0,1-1 0,0 0 0,0 0 0,-1 1 0,1-1 0,0 0 0,-1 1 0,1-1 0,0 0 0,0 1 0,0-1 0,-1 0 0,1 1 0,0-1 0,0 1 0,0-1 0,0 0 0,0 1 0,0 0 0,-1 31 146,25 174-1924,-23-193-1072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90"/>
    </inkml:context>
    <inkml:brush xml:id="br0">
      <inkml:brushProperty name="width" value="0.05" units="cm"/>
      <inkml:brushProperty name="height" value="0.05" units="cm"/>
      <inkml:brushProperty name="color" value="#AB008B"/>
    </inkml:brush>
  </inkml:definitions>
  <inkml:trace contextRef="#ctx0" brushRef="#br0">7 41 3120,'0'0'20994,"-6"-7"-19820,7 5-1112,0 1 0,0 0 0,1 0 0,-1 0 0,1 0 1,-1 0-1,1 0 0,-1 1 0,1-1 0,-1 0 0,1 1 0,0-1 1,0 1-1,-1-1 0,1 1 0,0 0 0,-1 0 0,4 0 0,44 0 1615,-37 0-1449,65 1 281,-17 0-341,68-7 0,-84 4-70,79 4-1,-80 0 58,77-5-1,-83-3-106,-27 4-43,-1-1 1,1 2-1,0-1 0,-1 1 0,1 1 0,0 0 1,0 0-1,-1 1 0,1 0 0,0 1 1,-1 0-1,10 4 0,-13-4 0,-1 0 0,1 0 0,-1 0 0,1-1 1,0 0-1,0 0 0,8 0 0,-8-1-7,0 1 0,0-1 0,-1 1 0,1 1 0,0-1 0,0 1 0,7 3 0,-1 3 57,1 1-1,-2 0 1,1 0-1,-1 2 1,0-1-1,-1 1 1,-1 1-1,0-1 1,0 2 0,-1-1-1,-1 1 1,0 0-1,0 1 1,-2 0-1,1 0 1,-2 0-1,5 26 1,30 122 379,-33-96-79,-1-8-163,15 83 300,-17-120-437,-1 0 0,-1 1-1,-4 41 1,1-4 45,-8 88 30,9-113-130,1-9 0,0 0 0,1 0 0,8 44 0,-9-43 0,-1-24 0,1 1 0,-1-1 0,1 1 0,0-1 0,0 1 0,0 0 0,0-1 0,0 1 0,0-1 0,1 1 0,-1-1 0,1 0 0,0 1 0,0-1 0,0 1 0,0-1 0,2 3 0,-2-5-32,-1 0 1,1 0-1,-1 0 1,1 0-1,-1 0 1,1 0-1,-1 0 1,1 0-1,-1-1 1,1 1-1,-1 0 1,1 0-1,-1-1 1,0 1-1,1 0 1,-1-1-1,1 1 1,-1 0-1,0-1 1,1 1-1,-1-1 1,0 1-1,1-1 1,-1 1-1,0 0 1,0-1-1,1 1 1,-1-1-1,0 1 1,0-1-1,0 0 0,0 1 1,0-1-1,0 1 1,0-1-1,0 0 1,7-23-2222,-7-23-5199,-4 26 415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28"/>
    </inkml:context>
    <inkml:brush xml:id="br0">
      <inkml:brushProperty name="width" value="0.05" units="cm"/>
      <inkml:brushProperty name="height" value="0.05" units="cm"/>
      <inkml:brushProperty name="color" value="#FF0066"/>
    </inkml:brush>
  </inkml:definitions>
  <inkml:trace contextRef="#ctx0" brushRef="#br0">21 70 4849,'0'0'11869,"-10"-22"-6174,6 7-3572,3 13-2090,0 0 1,0-1 0,0 1 0,0-1 0,1 1 0,-1-1 0,1 1 0,0-1 0,-1 1 0,2-5 0,-1 6 1005,11 29 229,-2-13-1018,1-2 0,0 1 0,2-2 0,-1 1 0,1-1 0,23 16 0,-27-22-218,1 0 1,-1-1-1,1 0 0,0 0 0,0-1 0,1-1 1,-1 1-1,1-1 0,0-1 0,0 0 0,0 0 0,13-1 1,-22-1 428,-2 4-438,0-1-1,-1 0 1,0 0-1,0 0 1,0-1 0,0 1-1,0 0 1,-1-1 0,1 1-1,-1-1 1,0 0-1,1 0 1,-1 0 0,0 0-1,0 0 1,0-1-1,-5 2 1,-1 2-2,-108 77-67,97-66-3272,5-2-3455,29-29-4467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91"/>
    </inkml:context>
    <inkml:brush xml:id="br0">
      <inkml:brushProperty name="width" value="0.05" units="cm"/>
      <inkml:brushProperty name="height" value="0.05" units="cm"/>
      <inkml:brushProperty name="color" value="#AB008B"/>
    </inkml:brush>
  </inkml:definitions>
  <inkml:trace contextRef="#ctx0" brushRef="#br0">5 9 6129,'0'0'16299,"0"0"-16113,0 0 0,-1-1 0,1 1 1,0 0-1,0 0 0,-1 0 0,1 0 0,0-1 0,0 1 0,-1 0 0,1 0 0,0-1 0,0 1 0,0 0 1,0 0-1,-1-1 0,1 1 0,0 0 0,0 0 0,0-1 0,0 1 0,0 0 0,0-1 0,0 1 1,0 0-1,0 0 0,0-1 0,0 1 0,0 0 0,0-1 0,0 1 0,5-1-89,-1 1 0,1 0 0,0 1-1,-1-1 1,1 1 0,-1 0 0,1 0 0,-1 0-1,1 1 1,-1 0 0,7 3 0,-6-1-36,-1 0-1,1 0 1,-1 0 0,-1 1 0,1-1-1,-1 1 1,1 0 0,-1 0 0,3 8 0,13 35 247,-16-39-227,-1-1-1,1 1 0,1-1 1,0 0-1,0 0 0,0 0 1,1-1-1,0 1 0,12 12 1,-16-19 324,17-1 242,-14 1-627,-1-1-1,0 0 1,1 1 0,-1-2 0,1 1 0,-1 0 0,1-1-1,-1 0 1,0 1 0,1-1 0,-1-1 0,0 1 0,0 0-1,0-1 1,0 0 0,4-2 0,182-128-1705,-205 131-9125,6 1 4653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92"/>
    </inkml:context>
    <inkml:brush xml:id="br0">
      <inkml:brushProperty name="width" value="0.05" units="cm"/>
      <inkml:brushProperty name="height" value="0.05" units="cm"/>
      <inkml:brushProperty name="color" value="#AB008B"/>
    </inkml:brush>
  </inkml:definitions>
  <inkml:trace contextRef="#ctx0" brushRef="#br0">241 0 8529,'0'0'14916,"-72"37"-14860,42-9-56,-22 25-1433,6-8-4480,5-4-8146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93"/>
    </inkml:context>
    <inkml:brush xml:id="br0">
      <inkml:brushProperty name="width" value="0.05" units="cm"/>
      <inkml:brushProperty name="height" value="0.05" units="cm"/>
      <inkml:brushProperty name="color" value="#AB008B"/>
    </inkml:brush>
  </inkml:definitions>
  <inkml:trace contextRef="#ctx0" brushRef="#br0">184 7 1720,'-4'-6'20441,"4"6"-20230,-28 23 1658,-39 39-3197,64-59 1736,-14 14-899,-21 20-5,36-35-223,1-1 1,-1 0-1,0 0 0,1 0 0,-1 0 0,0 0 1,0 0-1,0-1 0,0 1 0,0-1 1,0 1-1,-2-1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94"/>
    </inkml:context>
    <inkml:brush xml:id="br0">
      <inkml:brushProperty name="width" value="0.05" units="cm"/>
      <inkml:brushProperty name="height" value="0.05" units="cm"/>
      <inkml:brushProperty name="color" value="#AB008B"/>
    </inkml:brush>
  </inkml:definitions>
  <inkml:trace contextRef="#ctx0" brushRef="#br0">1 0 12858,'0'0'6194,"0"25"-5994,36-5-200,25 13-488,-4-5-1497,-11 1-3408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95"/>
    </inkml:context>
    <inkml:brush xml:id="br0">
      <inkml:brushProperty name="width" value="0.05" units="cm"/>
      <inkml:brushProperty name="height" value="0.05" units="cm"/>
      <inkml:brushProperty name="color" value="#008C3A"/>
    </inkml:brush>
  </inkml:definitions>
  <inkml:trace contextRef="#ctx0" brushRef="#br0">225 69 7377,'0'0'5772,"0"-14"-5528,0 8 382,0-30-1841,-6 24 8766,6 12-7462,-120 172 3206,84-122-4018,31-43 123,-21 27-1850,4-14-5662,12-15-150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96"/>
    </inkml:context>
    <inkml:brush xml:id="br0">
      <inkml:brushProperty name="width" value="0.05" units="cm"/>
      <inkml:brushProperty name="height" value="0.05" units="cm"/>
      <inkml:brushProperty name="color" value="#008C3A"/>
    </inkml:brush>
  </inkml:definitions>
  <inkml:trace contextRef="#ctx0" brushRef="#br0">22 33 4536,'0'0'10198,"-5"-7"-3808,-10 92-5849,15-75-525,-1-8 11,1 1 0,0-1 0,0 0 0,0 0 0,0 0 0,0 0 0,0 0 0,0 0 0,1 0 0,-1 0 0,1 0 0,0 0 0,-1 0 0,1 0 0,0 0 0,0 0 0,0 0 1,0-1-1,1 1 0,-1 0 0,0-1 0,3 3 0,6 6 16,-9-8-32,0 0 0,0-1-1,1 1 1,-1 0-1,1-1 1,-1 1 0,1-1-1,-1 0 1,1 0-1,0 1 1,0-1 0,0 0-1,0 0 1,0-1-1,0 1 1,3 1 0,62 6 618,185-8 628,-136 4-1196,-110-3-58,0 0 0,0 0-1,-1 1 1,1 0-1,-1 0 1,1 0 0,-1 1-1,6 3 1,17 7 16,-20-10 28,2 0 19,-1 1 0,0 0-1,0 0 1,0 1 0,0 0-1,0 0 1,-1 1 0,9 8 0,8 10 1250,-22-26-1311,-1 0 1,0 0-1,1-1 0,-1 1 1,0-1-1,0 0 1,-1 1-1,1-1 0,-1 0 1,1 0-1,1-5 1,-3 7-5,3-6-4,0 1 0,1-1-1,-1 0 1,1 1-1,1 0 1,-1 0-1,1 0 1,0 1 0,1-1-1,-1 1 1,1 1-1,0-1 1,0 1 0,1 0-1,7-4 1,4-2 5,1 1 0,0 1 1,0 1-1,34-9 1,-38 14-5,0 0-1,0 1 1,27 1 0,-20 0-16,90 0-11,-36 8 60,18 1-6,-27-9 89,-66-1-108,1 1-1,-1-1 1,1 0-1,-1 0 1,1 1-1,-1-1 1,0 0 0,1 0-1,-1 0 1,0 0-1,0-1 1,0 1-1,0 0 1,0 0-1,0-1 1,0 1-1,0-1 1,0-1-1,18-35 11,-15 28-47,-2 8 25,-1-1 0,1 0 0,-1 0 0,0-1 0,0 1 0,0 0 1,0 0-1,0 0 0,-1-1 0,1 1 0,-1 0 0,0-1 0,0-3 1,-11-9-1785,-11-1-3853,11 13-1036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97"/>
    </inkml:context>
    <inkml:brush xml:id="br0">
      <inkml:brushProperty name="width" value="0.05" units="cm"/>
      <inkml:brushProperty name="height" value="0.05" units="cm"/>
      <inkml:brushProperty name="color" value="#008C3A"/>
    </inkml:brush>
  </inkml:definitions>
  <inkml:trace contextRef="#ctx0" brushRef="#br0">1 106 6673,'0'0'8794,"10"5"-2789,-7 32-5357,1-1-1,2 0 1,13 42-1,-16-71-531,0 1 1,1 0-1,0-1 0,1 0 0,-1 0 0,2 0 0,-1 0 0,1-1 0,-1 0 0,2 0 0,-1-1 1,15 10-1,23 24 374,-37-32-369,1 0-1,0-1 0,1 0 1,0-1-1,0 1 0,0-2 0,0 1 1,1-1-1,-1-1 0,1 0 1,0 0-1,18 2 0,12 0 522,77-1 0,-113-4-589,14-1 6,1-1 0,-1-1 0,0-1 0,0-1 0,0 0 0,21-10 0,39-11 78,-62 20-112,1 0 0,28-16 0,-29 13-19,-1 2 1,33-12-1,-35 16 12,0-2-1,-1 0 0,1-1 0,-1 0 0,14-10 0,10-4 4,96-45-13,-124 61 11,0 0-1,0-1 0,0 0 0,11-10 1,16-10-76,-30 21 49,-2 1 25,0-1 1,0 1-1,1 0 1,-1 0-1,1 0 0,-1 0 1,1 1-1,0 0 1,6-3-1,11-8 34,-8 3 241,3-3-181,1-1-1,18-20 0,7-1 188,-17 17-248,-24-2-8434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98"/>
    </inkml:context>
    <inkml:brush xml:id="br0">
      <inkml:brushProperty name="width" value="0.05" units="cm"/>
      <inkml:brushProperty name="height" value="0.05" units="cm"/>
      <inkml:brushProperty name="color" value="#008C3A"/>
    </inkml:brush>
  </inkml:definitions>
  <inkml:trace contextRef="#ctx0" brushRef="#br0">43 0 11442,'0'0'6757,"-6"1"-4720,6-1-2088,-28 4 2636,20-1 464,22-2 867,265-5-3129,-277 4-784,0 0 0,-1 1 0,1-1 0,0 1 0,0 0 0,-1-1 0,1 1 1,-1 0-1,1 0 0,-1 0 0,1 0 0,-1 1 0,1-1 0,-1 0 0,0 1 0,0-1 0,1 0 0,-1 1 0,0-1 0,0 1 0,-1 0 0,1-1 1,0 1-1,0 0 0,-1 0 0,1-1 0,-1 1 0,0 0 0,1 0 0,-1 2 0,5 61-202,-5-63 184,-2 17-553,0 0-1,-1 1 0,-9 28 0,0 5-4945,7-31-2777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99"/>
    </inkml:context>
    <inkml:brush xml:id="br0">
      <inkml:brushProperty name="width" value="0.05" units="cm"/>
      <inkml:brushProperty name="height" value="0.05" units="cm"/>
      <inkml:brushProperty name="color" value="#008C3A"/>
    </inkml:brush>
  </inkml:definitions>
  <inkml:trace contextRef="#ctx0" brushRef="#br0">26 75 7585,'0'0'8107,"-4"-4"-7417,2 3-497,1 0-94,-1 0 0,0 0 0,1 0-1,0 0 1,-1 0 0,1-1-1,0 1 1,-1 0 0,1-1 0,0 1-1,0-1 1,0 1 0,0-1 0,-1-3 661,23-1 6083,27 7-6482,-30 0 130,30-4-313,93-19-1,-74 11-100,-25 6-148,-30 4-3,0 1 237,-16 18 90,-1-5-183,1 0 0,1 1 1,0 0-1,0-1 0,0 26 1,-1 0 144,3-24 1,1-1 0,0 0 1,3 20-1,-1 8 173,-2-42-127,0 33 747,0-29-1009,0 0 1,0-4 3,-15-1-10809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00"/>
    </inkml:context>
    <inkml:brush xml:id="br0">
      <inkml:brushProperty name="width" value="0.05" units="cm"/>
      <inkml:brushProperty name="height" value="0.05" units="cm"/>
      <inkml:brushProperty name="color" value="#F6630D"/>
    </inkml:brush>
  </inkml:definitions>
  <inkml:trace contextRef="#ctx0" brushRef="#br0">0 111 1240,'0'0'17917,"12"-2"-17646,39-2 26,-47 5-258,0-1 0,0 1 0,0 0-1,-1 0 1,1 0 0,0 0 0,-1 1-1,1-1 1,-1 1 0,1 0 0,-1 0 0,0 0-1,0 1 1,0-1 0,0 1 0,0-1-1,0 1 1,-1 0 0,4 5 0,0 0 60,-1 1 0,1 0 0,-1 1 0,-1-1 0,4 14 0,-4-12 93,-1 1 0,0-1 0,-1 1 0,-1 0 0,0 0 0,0 0 1,-1 0-1,-1 0 0,-1 12 0,1-23-168,0 1 0,0-1 1,1 0-1,-1 0 0,0 1 0,0-1 0,0 0 1,0 0-1,-1 0 0,1 0 0,0 0 0,0-1 1,0 1-1,-1 0 0,1 0 0,0-1 0,-1 1 0,1-1 1,-1 1-1,1-1 0,-1 0 0,1 0 0,-1 1 1,1-1-1,-1 0 0,1 0 0,0 0 0,-1-1 1,1 1-1,-1 0 0,1-1 0,-3 0 0,1 1 8,0-1-1,-1 1 0,1-1 0,0 0 0,0 0 0,-1-1 0,1 1 0,0-1 1,0 1-1,0-1 0,1 0 0,-1 0 0,-4-4 0,4 0-8,0 1 0,1 0 0,-1-1 0,1 1 0,0-1 0,1 0 0,-1 0 0,1 0 0,0 0 0,1 0-1,-1 0 1,1 0 0,1 0 0,-1 0 0,1 0 0,0 0 0,3-10 0,0 1-450,2 0 1,-1 0 0,2 1-1,0-1 1,14-19-1,17-18-6016,4 7-4416,-21 27 7401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29"/>
    </inkml:context>
    <inkml:brush xml:id="br0">
      <inkml:brushProperty name="width" value="0.05" units="cm"/>
      <inkml:brushProperty name="height" value="0.05" units="cm"/>
      <inkml:brushProperty name="color" value="#FF0066"/>
    </inkml:brush>
  </inkml:definitions>
  <inkml:trace contextRef="#ctx0" brushRef="#br0">24 17 7905,'0'0'17303,"-5"0"-15869,-13 0-225,35 0-85,41 0-730,-15 0-740,118-3-1065,-57-10-5717,-126 12-10524</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01"/>
    </inkml:context>
    <inkml:brush xml:id="br0">
      <inkml:brushProperty name="width" value="0.05" units="cm"/>
      <inkml:brushProperty name="height" value="0.05" units="cm"/>
      <inkml:brushProperty name="color" value="#F6630D"/>
    </inkml:brush>
  </inkml:definitions>
  <inkml:trace contextRef="#ctx0" brushRef="#br0">3 67 4977,'0'0'18186,"-2"4"-16851,4-5-997,23-24 260,-20 20-456,0-1 0,1 1 0,-1 0 0,1 0 0,0 0 0,13-6 0,-17 10-115,0 1 0,0-1 1,1 1-1,-1 0 0,0 0 0,0 0 1,0 0-1,0 0 0,1 0 0,-1 1 1,0-1-1,0 1 0,0-1 1,0 1-1,0 0 0,0 0 0,0 0 1,3 2-1,36 28 182,-18-14-168,-8-7-625,63 34-919,-51-34-4901,2-4-6457,-14-5 8785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02"/>
    </inkml:context>
    <inkml:brush xml:id="br0">
      <inkml:brushProperty name="width" value="0.05" units="cm"/>
      <inkml:brushProperty name="height" value="0.05" units="cm"/>
      <inkml:brushProperty name="color" value="#F6630D"/>
    </inkml:brush>
  </inkml:definitions>
  <inkml:trace contextRef="#ctx0" brushRef="#br0">77 0 9602,'0'0'13033,"-20"12"-12881,14-7-276,1-1 1,-1 1-1,1 0 1,0 0 0,0 0-1,1 1 1,0-1 0,0 1-1,0 0 1,-4 10-1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03"/>
    </inkml:context>
    <inkml:brush xml:id="br0">
      <inkml:brushProperty name="width" value="0.05" units="cm"/>
      <inkml:brushProperty name="height" value="0.05" units="cm"/>
      <inkml:brushProperty name="color" value="#AB008B"/>
    </inkml:brush>
  </inkml:definitions>
  <inkml:trace contextRef="#ctx0" brushRef="#br0">11 5 24,'-8'-1'24941,"6"2"-24129,2 240 1177,15-156-1770,-14-81-187,0 1 0,0-1 0,0 1-1,0-1 1,1 1 0,-1-1 0,1 0 0,0 0-1,3 5 1,10 24 0,-13-27-46,0-1-1,0 0 1,0 1-1,1-1 1,0 0-1,0-1 0,1 1 1,-1 0-1,1-1 1,0 0-1,0 0 1,0 0-1,1 0 0,-1-1 1,1 1-1,0-1 1,7 3-1,-8-5 29,0 0-1,1 0 1,-1 0 0,1-1-1,-1 0 1,1 0 0,-1 0-1,1 0 1,-1-1 0,1 1-1,-1-1 1,0 0 0,1 0-1,-1-1 1,0 0 0,0 1-1,0-1 1,0-1 0,0 1-1,0 0 1,-1-1 0,1 0-1,-1 0 1,0 0 0,0 0-1,4-6 1,-2 3-9,1 0 0,-1 0 1,-1-1-1,1 0 0,-1 0 0,-1 0 1,1 0-1,-1-1 0,0 1 0,-1-1 1,0 0-1,0 0 0,1-12 0,-3-237 171,0 256-266,0-26-6267,1-2-342,3 0-5318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04"/>
    </inkml:context>
    <inkml:brush xml:id="br0">
      <inkml:brushProperty name="width" value="0.05" units="cm"/>
      <inkml:brushProperty name="height" value="0.05" units="cm"/>
      <inkml:brushProperty name="color" value="#AB008B"/>
    </inkml:brush>
  </inkml:definitions>
  <inkml:trace contextRef="#ctx0" brushRef="#br0">92 21 184,'0'0'17391,"1"-1"-17171,-1 0-1,0 0 1,1 1-1,-1-1 1,0 0-1,0 0 0,0 0 1,0 0-1,0 0 1,0 0-1,0 0 1,0 0-1,0 0 1,0 0-1,-1 0 1,1 0-1,0 0 1,-1 1-1,1-1 1,-1-1-1,-3 2-210,-1 1 1,1-1-1,0 1 1,0 0-1,0 0 0,0 1 1,0-1-1,0 1 0,1 0 1,-1 0-1,1 0 0,-1 1 1,1-1-1,-1 1 1,1 0-1,0 0 0,1 0 1,-1 0-1,0 0 0,1 1 1,-1-1-1,1 1 1,0-1-1,1 1 0,-1 0 1,0 0-1,1 0 0,0 0 1,0 0-1,0 0 1,0 6-1,2-8-17,-1-1 0,0 0 1,1 1-1,-1-1 0,1 0 0,0 0 0,-1 1 1,1-1-1,0 0 0,0 0 0,-1 0 0,1 0 1,0 0-1,0 0 0,0 0 0,1 0 0,-1 0 1,0-1-1,0 1 0,0 0 0,1-1 0,-1 1 1,2 0-1,43 15 243,-7-1-128,-36-13-98,1 1 1,-1 0 0,1-1-1,-1 1 1,0 0-1,0 1 1,-1-1 0,1 1-1,-1-1 1,0 1 0,1 0-1,-2-1 1,1 1-1,0 0 1,1 6 0,-1-1-6,-1 0-1,0 0 1,-1 0 0,1 0 0,-2 0 0,-1 13 0,2-20-1,-1 1 1,0 0-1,0 0 0,0-1 1,0 1-1,0-1 0,0 1 1,-1-1-1,1 1 0,-1-1 1,1 0-1,-1 0 0,0 0 1,0 0-1,0 0 0,0 0 1,0 0-1,-1-1 0,1 1 1,-1-1-1,1 0 0,-1 1 1,-4 0-1,2 0 9,0 0-1,0-1 1,0 0-1,0 0 1,0 0-1,0-1 1,-1 0-1,1 0 1,0 0 0,0-1-1,-9-1 1,12 2-26,1-1 1,-1 1-1,1-1 1,0 0 0,-1 0-1,1 1 1,0-1-1,0 0 1,-1 0-1,1 0 1,0 0-1,0-1 1,0 1 0,0 0-1,0 0 1,0-1-1,1 1 1,-1 0-1,0-1 1,1 1 0,-1-1-1,1 1 1,-1-1-1,1 1 1,0-1-1,0 1 1,-1-1 0,1 1-1,0-1 1,0 1-1,1-1 1,-1 1-1,0-1 1,0 1 0,1-1-1,0-2 1,0 0-370,1-1 1,-1 1-1,1-1 0,0 1 1,0 0-1,0-1 1,1 1-1,-1 0 1,1 1-1,0-1 1,4-3-1,61-45-13204,-37 31 10983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05"/>
    </inkml:context>
    <inkml:brush xml:id="br0">
      <inkml:brushProperty name="width" value="0.05" units="cm"/>
      <inkml:brushProperty name="height" value="0.05" units="cm"/>
      <inkml:brushProperty name="color" value="#AB008B"/>
    </inkml:brush>
  </inkml:definitions>
  <inkml:trace contextRef="#ctx0" brushRef="#br0">11 65 1360,'0'0'24892,"-7"0"-22806,4 0-1949,5 0 777,85 2-14,112-4-313,-177 0-693,0-1 0,1-1 0,-1-1-1,0-1 1,-1 0 0,33-16 0,-43 16-186,5-3-193,-6 7-3377,-35 2-14128,10 0 12758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06"/>
    </inkml:context>
    <inkml:brush xml:id="br0">
      <inkml:brushProperty name="width" value="0.05" units="cm"/>
      <inkml:brushProperty name="height" value="0.05" units="cm"/>
      <inkml:brushProperty name="color" value="#AB008B"/>
    </inkml:brush>
  </inkml:definitions>
  <inkml:trace contextRef="#ctx0" brushRef="#br0">27 1 2736,'0'0'16871,"-5"0"-14910,-16 0-633,21 3 212,8 4-935,10 4-1,28 12 620,4 3-656,2-2 0,76 24 0,-110-44-520,-13-3-37,0 0 0,0 0 1,0 1-1,0-1 0,0 1 0,0 0 1,0 0-1,8 6 0,-12-7-9,-1-1 0,0 0 0,0 1 1,1-1-1,-1 0 0,0 1 0,0-1 0,0 1 0,0-1 0,0 0 0,1 1 1,-1-1-1,0 1 0,0-1 0,0 0 0,0 1 0,0-1 0,0 1 0,0-1 1,0 1-1,-1-1 0,1 0 0,0 1 0,0-1 0,0 1 0,0-1 0,0 0 1,-1 1-1,1-1 0,0 1 0,0-1 0,-1 0 0,1 1 0,0-1 0,-1 0 1,1 0-1,-1 1 0,-16 14 121,12-10-99,-59 68-108,34-37-1,-46 42-1,42-49 184,-64 42 0,79-55 1408,38-14 79,-3-2-1950,35 0 255,1-3 1,0-1 0,76-18-1,-84 14-975,-25 8-1985,-20 16-4884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07"/>
    </inkml:context>
    <inkml:brush xml:id="br0">
      <inkml:brushProperty name="width" value="0.05" units="cm"/>
      <inkml:brushProperty name="height" value="0.05" units="cm"/>
      <inkml:brushProperty name="color" value="#AB008B"/>
    </inkml:brush>
  </inkml:definitions>
  <inkml:trace contextRef="#ctx0" brushRef="#br0">4 5 40,'0'0'21716,"0"-5"-20875,0 7-175,-2 38 490,1-27-1275,0 0 1,1 1-1,1-1 1,3 21-1,-4-33-23,0-1-1,0 0 1,1 1-1,-1-1 1,0 1-1,0-1 1,1 0 0,-1 1-1,0-1 1,1 0-1,-1 1 1,0-1-1,1 0 1,-1 0-1,0 1 1,1-1 0,-1 0-1,1 0 1,-1 0-1,0 0 1,1 1-1,-1-1 1,1 0-1,-1 0 1,0 0-1,1 0 1,-1 0 0,1 0-1,-1 0 1,1 0-1,-1 0 1,1-1-1,1 1-899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08"/>
    </inkml:context>
    <inkml:brush xml:id="br0">
      <inkml:brushProperty name="width" value="0.05" units="cm"/>
      <inkml:brushProperty name="height" value="0.05" units="cm"/>
      <inkml:brushProperty name="color" value="#AB008B"/>
    </inkml:brush>
  </inkml:definitions>
  <inkml:trace contextRef="#ctx0" brushRef="#br0">21 50 4200,'0'0'16508,"10"-49"-16276,-10 57-928,0 17 440,0 11 16,-5 5-696,-5 4-793,0 0-2216,5 0-456,5-13-2816,0-11 6857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09"/>
    </inkml:context>
    <inkml:brush xml:id="br0">
      <inkml:brushProperty name="width" value="0.05" units="cm"/>
      <inkml:brushProperty name="height" value="0.05" units="cm"/>
      <inkml:brushProperty name="color" value="#AB008B"/>
    </inkml:brush>
  </inkml:definitions>
  <inkml:trace contextRef="#ctx0" brushRef="#br0">110 12 6065,'0'0'17433,"0"-1"-17418,0 1 0,-1-1-1,1 0 1,0 0 0,-1 1-1,1-1 1,-1 0 0,0 1-1,1-1 1,-1 0 0,1 1-1,-1-1 1,0 1 0,0-1-1,1 1 1,-1-1 0,0 1-1,-1-1 1,-6 1-103,0 1-1,0 0 1,0 0 0,0 0-1,0 1 1,-11 5-1,17-7 75,0 1-1,1-1 0,-1 1 0,0 0 0,1-1 1,-1 1-1,1 0 0,-1 0 0,1 0 0,0 0 1,-1 1-1,1-1 0,0 0 0,0 0 1,0 1-1,0-1 0,0 1 0,0-1 0,0 1 1,1-1-1,-1 1 0,0 0 0,1-1 0,-1 1 1,1 0-1,0 0 0,-1-1 0,1 1 0,0 0 1,0-1-1,0 1 0,1 0 0,-1 0 0,0-1 1,0 1-1,1 0 0,-1-1 0,1 1 0,1 1 1,0 1 31,1 0-1,-1-1 1,1 0 0,0 1 0,0-1 0,1 0 0,-1-1 0,1 1 0,-1-1-1,1 1 1,0-1 0,0 0 0,0-1 0,0 1 0,8 2 0,-6-3 7,-1 1 1,0 1-1,1-1 1,-1 1 0,0 0-1,0 0 1,0 0-1,-1 1 1,8 6 0,-7-1 16,-1 0 1,0 0-1,0 1 1,-1-1-1,0 1 1,-1 0-1,0 0 1,0-1-1,-1 1 1,0 1-1,-1-1 1,0 0-1,-1 0 1,-3 19-1,3-28-32,0 1 0,-1-1 0,1 1 1,0-1-1,0 0 0,-1 0 0,1 1 0,0-1 0,-1 0 0,1 0 1,-1 0-1,0-1 0,1 1 0,-1 0 0,1-1 0,-1 1 0,0-1 0,0 1 1,1-1-1,-1 0 0,0 0 0,0 1 0,0-1 0,-2-1 0,-46-2 94,48 3-109,0 0 1,0-1 0,0 1-1,0-1 1,0 0-1,0 0 1,0 0 0,0 0-1,0 0 1,1 0 0,-1 0-1,0 0 1,1-1 0,-1 1-1,1-1 1,-3-2-1,4 3-47,-1 0-1,1 0 0,-1-1 0,1 1 1,-1 0-1,1-1 0,0 1 0,0-1 0,0 1 1,0 0-1,0-1 0,0 1 0,0-1 1,0 1-1,0 0 0,1-1 0,-1 1 1,1-3-1,2-1-292,0 0 0,0 0 0,0 0-1,0 0 1,1 0 0,0 1 0,0 0 0,0-1 0,0 1 0,7-4 0,24-15-2951,3-1-3473,-11 7 417</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10"/>
    </inkml:context>
    <inkml:brush xml:id="br0">
      <inkml:brushProperty name="width" value="0.05" units="cm"/>
      <inkml:brushProperty name="height" value="0.05" units="cm"/>
      <inkml:brushProperty name="color" value="#AB008B"/>
    </inkml:brush>
  </inkml:definitions>
  <inkml:trace contextRef="#ctx0" brushRef="#br0">0 0 13274,'0'0'9111,"3"20"-8827,-1 0-222,-1-6-32,0-1 0,2 1 0,-1 0 0,2 0 0,0-1 0,0 0 0,9 16 0,2 1 41,2 2-34,-1 1 1,-1 0-1,-2 1 0,-2 1 0,13 61 0,-23-68-546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12"/>
    </inkml:context>
    <inkml:brush xml:id="br0">
      <inkml:brushProperty name="width" value="0.05" units="cm"/>
      <inkml:brushProperty name="height" value="0.05" units="cm"/>
    </inkml:brush>
  </inkml:definitions>
  <inkml:trace contextRef="#ctx0" brushRef="#br0">0 1 1584,'1'7'18559,"4"22"-18426,9-28-1349,-13-1 1355,-1 37 1621,0 264-72,-5-7 642,5-294-2279,0 4-76,0-16-8895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30"/>
    </inkml:context>
    <inkml:brush xml:id="br0">
      <inkml:brushProperty name="width" value="0.05" units="cm"/>
      <inkml:brushProperty name="height" value="0.05" units="cm"/>
      <inkml:brushProperty name="color" value="#FF0066"/>
    </inkml:brush>
  </inkml:definitions>
  <inkml:trace contextRef="#ctx0" brushRef="#br0">52 0 3800,'0'0'16784,"-9"2"-15492,4-2-1178,4 0-80,-1 0-1,1 0 1,-1 0-1,1 0 1,-1 0-1,1 1 1,0-1-1,-1 0 1,1 0-1,0 1 1,-1-1-1,1 1 1,0 0-1,-1-1 1,1 1-1,0 0 1,0-1-1,0 1 1,0 0-1,0 0 1,0 0-1,0 0 1,0 0-1,0 1 1,0-1-1,0 0 1,1 0-1,-1 0 1,0 1-1,1-1 1,-1 0-1,1 1 1,0-1-1,-1 0 1,1 1-1,0-1 1,0 1-1,0-1 1,0 0-1,0 1 1,0-1-1,0 2 1,5 60 1424,-4 85-1,-2-66-1246,7-76-1721,-2-47-14367,-4 24 9379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11"/>
    </inkml:context>
    <inkml:brush xml:id="br0">
      <inkml:brushProperty name="width" value="0.05" units="cm"/>
      <inkml:brushProperty name="height" value="0.05" units="cm"/>
      <inkml:brushProperty name="color" value="#AB008B"/>
    </inkml:brush>
  </inkml:definitions>
  <inkml:trace contextRef="#ctx0" brushRef="#br0">87 0 384,'0'0'19579,"-5"12"-18881,-15 50 18,2 0-1,4 2 0,-11 99 0,20-92-755,5-41-7480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12"/>
    </inkml:context>
    <inkml:brush xml:id="br0">
      <inkml:brushProperty name="width" value="0.05" units="cm"/>
      <inkml:brushProperty name="height" value="0.05" units="cm"/>
      <inkml:brushProperty name="color" value="#AB008B"/>
    </inkml:brush>
  </inkml:definitions>
  <inkml:trace contextRef="#ctx0" brushRef="#br0">77 29 4064,'0'0'13918,"-7"-6"-13754,-22-15-62,28 21-95,0-1 0,0 1-1,0 0 1,0 0 0,0-1-1,0 1 1,0 0 0,0 0 0,0 0-1,0 0 1,0 0 0,0 1-1,0-1 1,0 0 0,0 0-1,1 1 1,-1-1 0,0 0 0,0 1-1,0-1 1,0 1 0,0-1-1,0 1 1,1 0 0,-1-1-1,0 1 1,1 0 0,-1-1-1,0 1 1,1 0 0,-1 0 0,1 0-1,-1-1 1,1 1 0,-1 0-1,1 0 1,0 0 0,-1 0-1,1 2 1,-10 33 566,11-33-539,-1-1-1,1 1 1,0-1 0,0 1-1,0-1 1,0 0-1,0 0 1,0 1-1,1-1 1,-1 0 0,1 0-1,0 0 1,-1 0-1,1-1 1,0 1-1,0 0 1,0-1 0,0 1-1,0-1 1,1 0-1,-1 0 1,0 0-1,1 0 1,3 1-1,-2 0 37,0 0-1,0 0 0,0 0 1,-1 1-1,1-1 0,0 1 0,-1 0 1,5 5-1,-3-1-24,-1 0 0,0 0 0,0 0 1,-1 1-1,1-1 0,-2 1 0,1 0 0,-1 0 0,0 0 0,-1 0 1,0 0-1,0 0 0,-1 16 0,-2-23-31,0 1-1,0-1 1,0 0-1,0 0 1,0 0 0,0-1-1,0 1 1,0 0 0,0-1-1,-1 1 1,1-1-1,0 0 1,0 0 0,-1 0-1,1 0 1,-4-1 0,-45-1-25,50 2-32,0 0-1,0 0 1,0-1-1,0 1 1,0 0-1,0-1 1,0 1-1,0 0 1,0-1-1,0 1 1,0-1-1,0 1 1,0-1-1,0 0 1,0 1-1,0-1 1,0 0-1,1 0 1,-1 0-1,0 0 1,0 1-1,1-1 1,-1 0-1,1 0 1,-1 0-1,1 0 1,-1 0-1,1-1 1,0 1-1,0 0 1,-1 0-1,1 0 1,0 0-1,0 0 1,0 0-1,0 0 1,0-1-1,0 1 1,1 0-1,-1 0 1,0 0-1,0 0 1,1 0-1,-1 0 1,1 0-1,-1 0 1,1 0-1,-1 0 1,1 0-1,0 0 1,-1 0-1,1 0 1,1-1-1,4-4-522,-1 0-1,1 0 0,-1 0 1,2 1-1,9-8 0,25-12-3649,0 0-2672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13"/>
    </inkml:context>
    <inkml:brush xml:id="br0">
      <inkml:brushProperty name="width" value="0.05" units="cm"/>
      <inkml:brushProperty name="height" value="0.05" units="cm"/>
      <inkml:brushProperty name="color" value="#AB008B"/>
    </inkml:brush>
  </inkml:definitions>
  <inkml:trace contextRef="#ctx0" brushRef="#br0">108 1 10562,'0'0'3825,"-108"12"-9867</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14"/>
    </inkml:context>
    <inkml:brush xml:id="br0">
      <inkml:brushProperty name="width" value="0.05" units="cm"/>
      <inkml:brushProperty name="height" value="0.05" units="cm"/>
      <inkml:brushProperty name="color" value="#AB008B"/>
    </inkml:brush>
  </inkml:definitions>
  <inkml:trace contextRef="#ctx0" brushRef="#br0">1 0 13826,'0'0'6778,"41"0"-6690,-21 0-88,-4 0-8,-1 0-256,-5 4-496,11 0-865,-11-4-2127,5 0-753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15"/>
    </inkml:context>
    <inkml:brush xml:id="br0">
      <inkml:brushProperty name="width" value="0.05" units="cm"/>
      <inkml:brushProperty name="height" value="0.05" units="cm"/>
      <inkml:brushProperty name="color" value="#AB008B"/>
    </inkml:brush>
  </inkml:definitions>
  <inkml:trace contextRef="#ctx0" brushRef="#br0">10 1 9690,'0'0'7625,"0"40"-7137,0-15-240,-5 4 80,5-1-112,0-3-71,-5-1-113,5-4-32,0-7-305,0-9-871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16"/>
    </inkml:context>
    <inkml:brush xml:id="br0">
      <inkml:brushProperty name="width" value="0.05" units="cm"/>
      <inkml:brushProperty name="height" value="0.05" units="cm"/>
      <inkml:brushProperty name="color" value="#AB008B"/>
    </inkml:brush>
  </inkml:definitions>
  <inkml:trace contextRef="#ctx0" brushRef="#br0">1 13 6313,'0'0'15811,"0"-8"-15627,30 8-184,1-4-48,5 4-600,20 0-824,-15 0-1081,0 0-3680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17"/>
    </inkml:context>
    <inkml:brush xml:id="br0">
      <inkml:brushProperty name="width" value="0.05" units="cm"/>
      <inkml:brushProperty name="height" value="0.05" units="cm"/>
      <inkml:brushProperty name="color" value="#008C3A"/>
    </inkml:brush>
  </inkml:definitions>
  <inkml:trace contextRef="#ctx0" brushRef="#br0">21 25 3232,'0'0'9941,"5"-24"2456,0 142-10991,-2-66-936,-2 0 0,-6 60 0,-2-62-292,1-11 178,0 56-1,6 431 2028,5 295-1274,-10-696-1109,-1 77 0,1-89 0,7-112-677,3-7-1019,3-10-2738,-3-23-8343,-4 22 4138</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18"/>
    </inkml:context>
    <inkml:brush xml:id="br0">
      <inkml:brushProperty name="width" value="0.05" units="cm"/>
      <inkml:brushProperty name="height" value="0.05" units="cm"/>
      <inkml:brushProperty name="color" value="#008C3A"/>
    </inkml:brush>
  </inkml:definitions>
  <inkml:trace contextRef="#ctx0" brushRef="#br0">20 48 3664,'-3'-1'18295,"-13"-1"-10191,28 14-7940,0 0-1,-1 0 0,0 2 0,-1-1 1,-1 1-1,0 1 0,-1-1 0,13 33 1,0-2 174,-20-45-330,-1 1 0,0 0 0,1-1 0,-1 1 0,0-1-1,1 0 1,-1 1 0,0-1 0,1 1 0,-1-1 0,1 0-1,-1 1 1,1-1 0,-1 0 0,1 1 0,-1-1 0,1 0-1,-1 0 1,1 1 0,0-1 0,-1 0 0,1 0 0,-1 0-1,1 0 1,-1 0 0,1 0 0,0 0 0,-1 0 0,1 0-1,-1 0 1,1 0 0,0 0 0,-1 0 0,1-1 0,-1 1-1,1 0 1,-1 0 0,1-1 0,-1 1 0,1 0 0,-1-1-1,1 1 1,-1 0 0,1-1 0,-1 1 0,0-1 0,1 0-1,25-28 444,-18 19-382,36-39-99,-23 23-97,2 1 1,1 0-1,1 2 1,43-31 0,-68 54-1,0 0 0,0-1 1,0 1-1,1 0 0,-1 0 1,0-1-1,0 1 1,0 0-1,1 0 0,-1 0 1,0-1-1,1 1 0,-1 0 1,0 0-1,1 0 0,-1 0 1,0 0-1,0 0 0,1-1 1,-1 1-1,0 0 0,1 0 1,-1 0-1,0 0 1,1 0-1,-1 0 0,0 1 1,1-1-1,-1 0 0,0 0 1,1 0-1,-1 0 0,0 0 1,1 0-1,-1 0 0,0 1 1,0-1-1,1 0 1,-4 15-2690,-17 20-5315,-3-11-3936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19"/>
    </inkml:context>
    <inkml:brush xml:id="br0">
      <inkml:brushProperty name="width" value="0.05" units="cm"/>
      <inkml:brushProperty name="height" value="0.05" units="cm"/>
      <inkml:brushProperty name="color" value="#E71224"/>
    </inkml:brush>
  </inkml:definitions>
  <inkml:trace contextRef="#ctx0" brushRef="#br0">1 510 10002,'0'0'12525,"9"-3"-12223,0 1-249,0-1 0,-1-1 0,1 1 0,-1-2 0,0 1 0,0-1 0,0 0 0,0 0 0,-1-1 1,0 0-1,0-1 0,-1 1 0,0-1 0,0 0 0,-1-1 0,1 0 0,4-9 0,1-9-10,0-1 1,-2 0 0,-1-1-1,-2 0 1,0 0 0,-2-1-1,1-42 1,-5 66-50,1-6-23,-1 0-1,0 0 1,0 1 0,-1-1 0,-1 0-1,0 0 1,-1 1 0,0-1 0,-8-18-1,10 28 21,1 1-1,-1-1 1,0 1-1,1 0 1,-1 0-1,0-1 1,1 1-1,-1 0 1,0 0-1,0 0 1,1 0-1,-1-1 1,0 1-1,0 0 1,1 0-1,-1 1 1,0-1-1,0 0 0,1 0 1,-1 0-1,0 0 1,1 1-1,-1-1 1,0 0-1,0 1 1,1-1-1,-1 0 1,1 1-1,-1-1 1,0 1-1,1-1 1,-1 1-1,1-1 1,-1 1-1,0 0 1,-7 17 86,0 1 0,2-1-1,0 1 1,1 0 0,0 1 0,2-1 0,0 1 0,2 0 0,0 34 0,1-29 113,1 0 1,6 41-1,-5-57-160,0-1 1,0 0-1,1 0 1,0 0-1,1 0 1,0-1-1,0 0 0,0 1 1,1-1-1,0-1 1,11 12-1,-14-15-29,0-1 0,1 1 0,0-1 0,-1 0 0,1 1-1,0-1 1,0-1 0,0 1 0,1 0 0,-1-1 0,0 1 0,0-1 0,1 0 0,-1 0 0,1-1 0,-1 1 0,1 0-1,-1-1 1,1 0 0,0 0 0,-1 0 0,1-1 0,-1 1 0,1-1 0,-1 0 0,1 0 0,-1 0 0,0 0-1,1 0 1,-1-1 0,0 0 0,0 1 0,0-1 0,0 0 0,0-1 0,0 1 0,2-3 0,1-1-17,0-1 0,0 0 0,0 0 1,-1 0-1,1-1 0,-2 0 0,1 0 0,-1 0 1,-1-1-1,0 1 0,0-1 0,0 0 0,-1 0 1,0 0-1,-1 0 0,0 0 0,-1 0 0,0-11 1,0 19-136,-1 2 143,1-1 1,-1 0-1,0 0 0,0 0 1,1 1-1,-1-1 0,0 0 0,1 1 1,-1-1-1,0 1 0,1-1 1,-1 1-1,1-1 0,-1 1 1,1-1-1,-1 1 0,1 0 1,-1-1-1,1 1 0,-1 0 0,1-1 1,0 1-1,0 0 0,-1-1 1,1 3-1,-5 28 92,3 1 0,0 0 0,2-1 0,1 1 0,2 0 0,1-1 0,10 39 0,-8-43-60,-2 0-1,-1 1 1,-1-1-1,-1 1 1,-4 35-1,1 7-4,1-69-29,0 0 0,0 0 1,0 0-1,0-1 0,0 1 0,0 0 1,-1 0-1,1-1 0,0 1 0,-1-1 1,1 1-1,0-1 0,-1 0 0,1 1 1,-1-1-1,1 0 0,0 0 0,-1 0 1,1 0-1,-1 0 0,1 0 0,-2-1 1,-37-1-278,36 2 275,1-1 0,-1 1 0,0-1-1,1 0 1,0-1 0,-1 1 0,1-1-1,0 1 1,0-1 0,-1 0 0,1 0-1,1 0 1,-1-1 0,0 1 0,1-1-1,-1 1 1,1-1 0,-1 0 0,1 0-1,0 0 1,1 0 0,-4-6 0,3 3-189,0 1 1,0-1 0,1 0 0,-1 0 0,1 1 0,1-1 0,-1 0-1,1 0 1,0 0 0,0 0 0,1 0 0,0 0 0,2-8 0,-2 11-161,1 0 0,-1 0 0,1 1 0,0-1 0,0 1 0,0-1 1,0 1-1,1 0 0,-1 0 0,1 0 0,-1 0 0,1 0 0,-1 0 0,1 1 0,0-1 1,0 1-1,5-2 0,5-3-2383,8-6-2722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20"/>
    </inkml:context>
    <inkml:brush xml:id="br0">
      <inkml:brushProperty name="width" value="0.05" units="cm"/>
      <inkml:brushProperty name="height" value="0.05" units="cm"/>
      <inkml:brushProperty name="color" value="#F6630D"/>
    </inkml:brush>
  </inkml:definitions>
  <inkml:trace contextRef="#ctx0" brushRef="#br0">1 1 9129,'0'0'9418,"6"0"-8692,-4-1-697,-1 1-1,0 0 1,0 0-1,1 0 1,-1 0-1,0 1 1,0-1-1,1 0 1,-1 0-1,0 1 1,0-1 0,0 1-1,0-1 1,1 1-1,-1-1 1,0 1-1,0 0 1,0 0-1,0-1 1,-1 1-1,1 0 1,0 0-1,0 0 1,0 0-1,0 1 1,7 36 571,-4-6-378,0-4-82,2 1-1,1-1 0,2 0 0,0-1 1,2 0-1,18 32 0,-26-54 20,-2-2-17,1-1 0,0 1-1,-1 0 1,0 0 0,1 0 0,-1 0-1,0 0 1,-1 0 0,1 0-1,0 4 1,-1-6 425,-10-24 853,6 11-1246,1 0 0,1 0 1,0 0-1,1 0 0,0 0 0,1 0 1,1-21-1,1 25-185,0-1 1,0 1 0,1 0-1,0 0 1,0 0 0,1 0-1,0 1 1,0 0-1,1-1 1,-1 1 0,13-12-1,-13 14-63,1 0 0,-1 0-1,1 1 1,0 0 0,1-1-1,-1 2 1,1-1 0,0 1-1,0-1 1,0 2 0,0-1 0,1 1-1,-1 0 1,0 0 0,1 0-1,0 1 1,-1 0 0,14 0-1,-19 2 58,1-1 0,-1 0-1,1 1 1,-1-1-1,0 1 1,1-1 0,-1 1-1,0 0 1,1 0 0,-1-1-1,0 1 1,0 0 0,0 0-1,1 0 1,-1 0-1,0 0 1,0 1 0,-1-1-1,1 0 1,0 0 0,0 1-1,-1-1 1,1 0-1,0 1 1,-1-1 0,1 1-1,-1-1 1,0 2 0,10 53 64,-8-39 13,3 35 187,0 58 0,-5-41-5898,0-32-1783,0-24 1024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31"/>
    </inkml:context>
    <inkml:brush xml:id="br0">
      <inkml:brushProperty name="width" value="0.05" units="cm"/>
      <inkml:brushProperty name="height" value="0.05" units="cm"/>
      <inkml:brushProperty name="color" value="#FF0066"/>
    </inkml:brush>
  </inkml:definitions>
  <inkml:trace contextRef="#ctx0" brushRef="#br0">4 25 1072,'0'0'22618,"-4"-2"-21436,4 2-1170,1 0-1,-1 0 1,0 1 0,0-1 0,1 0 0,-1 0 0,0 0 0,0 0 0,1 0-1,-1 0 1,0 0 0,0 0 0,1-1 0,-1 1 0,0 0 0,0 0 0,1 0-1,-1 0 1,0 0 0,0 0 0,1 0 0,-1 0 0,0-1 0,0 1-1,0 0 1,1 0 0,-1 0 0,0-1 0,0 1 0,0 0 0,0 0 0,0 0-1,1-1 1,-1 1 0,0 0 0,0 0 0,0-1 0,0 1 0,0 0 0,0 0-1,0 0 1,0-1 0,0 1 0,0 0 0,0 0 0,0-1 0,0 1 0,0 0-1,0 0 1,0-1 0,0 1 0,0 0 0,0 0 0,0-1 0,-1 1 0,1 0-1,0 0 1,0-1 0,0 1 0,0 0 0,0 0 0,-1 0 0,1 0 0,0-1-1,0 1 1,0 0 0,-1 0 0,1 0 0,40-7 257,50 2-328,-27 5-747,-23 0-2912,-75 12-14731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21"/>
    </inkml:context>
    <inkml:brush xml:id="br0">
      <inkml:brushProperty name="width" value="0.05" units="cm"/>
      <inkml:brushProperty name="height" value="0.05" units="cm"/>
      <inkml:brushProperty name="color" value="#F6630D"/>
    </inkml:brush>
  </inkml:definitions>
  <inkml:trace contextRef="#ctx0" brushRef="#br0">0 0 1672,'0'0'19049,"0"7"-18109,15 275 5457,-15-281-5984,37-18 673,-29 14-1094,-1 0 0,1 1 1,-1 0-1,1 0 0,0 0 1,0 1-1,0 0 0,0 0 1,0 1-1,13 2 1,-13-1-617,0 0 0,0 1 1,-1 0-1,1 1 1,-1-1-1,10 7 1,-10-7-1952,-18-29-19374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22"/>
    </inkml:context>
    <inkml:brush xml:id="br0">
      <inkml:brushProperty name="width" value="0.05" units="cm"/>
      <inkml:brushProperty name="height" value="0.05" units="cm"/>
      <inkml:brushProperty name="color" value="#F6630D"/>
    </inkml:brush>
  </inkml:definitions>
  <inkml:trace contextRef="#ctx0" brushRef="#br0">51 33 3184,'0'0'21124,"-8"-8"-20479,3 4-593,4 2-8,-1 0-1,0 0 1,0 0 0,0 0 0,0 1-1,0-1 1,-1 1 0,1-1-1,0 1 1,-1 0 0,-2-1 0,5 2-36,-1 0 0,1 0 0,-1 0 0,1 0 0,0 0 0,-1 1 0,1-1 0,-1 0 0,1 0 0,0 0 0,-1 1 0,1-1 0,0 0 0,0 0 0,-1 1 0,1-1 0,0 0 0,-1 1 0,1-1 0,0 0 0,0 1 0,0-1 0,-1 0 0,1 1 0,0-1 0,0 1 0,0-1 0,0 0 0,0 1 0,0 0 0,-1 31 146,25 174-1924,-23-193-1072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23"/>
    </inkml:context>
    <inkml:brush xml:id="br0">
      <inkml:brushProperty name="width" value="0.05" units="cm"/>
      <inkml:brushProperty name="height" value="0.05" units="cm"/>
      <inkml:brushProperty name="color" value="#AB008B"/>
    </inkml:brush>
  </inkml:definitions>
  <inkml:trace contextRef="#ctx0" brushRef="#br0">7 41 3120,'0'0'20994,"-6"-7"-19820,7 5-1112,0 1 0,0 0 0,1 0 0,-1 0 0,1 0 1,-1 0-1,1 0 0,-1 1 0,1-1 0,-1 0 0,1 1 0,0-1 1,0 1-1,-1-1 0,1 1 0,0 0 0,-1 0 0,4 0 0,44 0 1615,-37 0-1449,65 1 281,-17 0-341,68-7 0,-84 4-70,79 4-1,-80 0 58,77-5-1,-83-3-106,-27 4-43,-1-1 1,1 2-1,0-1 0,-1 1 0,1 1 0,0 0 1,0 0-1,-1 1 0,1 0 0,0 1 1,-1 0-1,10 4 0,-13-4 0,-1 0 0,1 0 0,-1 0 0,1-1 1,0 0-1,0 0 0,8 0 0,-8-1-7,0 1 0,0-1 0,-1 1 0,1 1 0,0-1 0,0 1 0,7 3 0,-1 3 57,1 1-1,-2 0 1,1 0-1,-1 2 1,0-1-1,-1 1 1,-1 1-1,0-1 1,0 2 0,-1-1-1,-1 1 1,0 0-1,0 1 1,-2 0-1,1 0 1,-2 0-1,5 26 1,30 122 379,-33-96-79,-1-8-163,15 83 300,-17-120-437,-1 0 0,-1 1-1,-4 41 1,1-4 45,-8 88 30,9-113-130,1-9 0,0 0 0,1 0 0,8 44 0,-9-43 0,-1-24 0,1 1 0,-1-1 0,1 1 0,0-1 0,0 1 0,0 0 0,0-1 0,0 1 0,0-1 0,1 1 0,-1-1 0,1 0 0,0 1 0,0-1 0,0 1 0,0-1 0,2 3 0,-2-5-32,-1 0 1,1 0-1,-1 0 1,1 0-1,-1 0 1,1 0-1,-1 0 1,1 0-1,-1-1 1,1 1-1,-1 0 1,1 0-1,-1-1 1,0 1-1,1 0 1,-1-1-1,1 1 1,-1 0-1,0-1 1,1 1-1,-1-1 1,0 1-1,1-1 1,-1 1-1,0 0 1,0-1-1,1 1 1,-1-1-1,0 1 1,0-1-1,0 0 0,0 1 1,0-1-1,0 1 1,0-1-1,0 0 1,7-23-2222,-7-23-5199,-4 26 415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24"/>
    </inkml:context>
    <inkml:brush xml:id="br0">
      <inkml:brushProperty name="width" value="0.05" units="cm"/>
      <inkml:brushProperty name="height" value="0.05" units="cm"/>
      <inkml:brushProperty name="color" value="#AB008B"/>
    </inkml:brush>
  </inkml:definitions>
  <inkml:trace contextRef="#ctx0" brushRef="#br0">5 9 6129,'0'0'16299,"0"0"-16113,0 0 0,-1-1 0,1 1 1,0 0-1,0 0 0,-1 0 0,1 0 0,0-1 0,0 1 0,-1 0 0,1 0 0,0-1 0,0 1 0,0 0 1,0 0-1,-1-1 0,1 1 0,0 0 0,0 0 0,0-1 0,0 1 0,0 0 0,0-1 0,0 1 1,0 0-1,0 0 0,0-1 0,0 1 0,0 0 0,0-1 0,0 1 0,5-1-89,-1 1 0,1 0 0,0 1-1,-1-1 1,1 1 0,-1 0 0,1 0 0,-1 0-1,1 1 1,-1 0 0,7 3 0,-6-1-36,-1 0-1,1 0 1,-1 0 0,-1 1 0,1-1-1,-1 1 1,1 0 0,-1 0 0,3 8 0,13 35 247,-16-39-227,-1-1-1,1 1 0,1-1 1,0 0-1,0 0 0,0 0 1,1-1-1,0 1 0,12 12 1,-16-19 324,17-1 242,-14 1-627,-1-1-1,0 0 1,1 1 0,-1-2 0,1 1 0,-1 0 0,1-1-1,-1 0 1,0 1 0,1-1 0,-1-1 0,0 1 0,0 0-1,0-1 1,0 0 0,4-2 0,182-128-1705,-205 131-9125,6 1 4653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25"/>
    </inkml:context>
    <inkml:brush xml:id="br0">
      <inkml:brushProperty name="width" value="0.05" units="cm"/>
      <inkml:brushProperty name="height" value="0.05" units="cm"/>
      <inkml:brushProperty name="color" value="#AB008B"/>
    </inkml:brush>
  </inkml:definitions>
  <inkml:trace contextRef="#ctx0" brushRef="#br0">241 0 8529,'0'0'14916,"-72"37"-14860,42-9-56,-22 25-1433,6-8-4480,5-4-8146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26"/>
    </inkml:context>
    <inkml:brush xml:id="br0">
      <inkml:brushProperty name="width" value="0.05" units="cm"/>
      <inkml:brushProperty name="height" value="0.05" units="cm"/>
      <inkml:brushProperty name="color" value="#AB008B"/>
    </inkml:brush>
  </inkml:definitions>
  <inkml:trace contextRef="#ctx0" brushRef="#br0">184 7 1720,'-4'-6'20441,"4"6"-20230,-28 23 1658,-39 39-3197,64-59 1736,-14 14-899,-21 20-5,36-35-223,1-1 1,-1 0-1,0 0 0,1 0 0,-1 0 0,0 0 1,0 0-1,0-1 0,0 1 0,0-1 1,0 1-1,-2-1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27"/>
    </inkml:context>
    <inkml:brush xml:id="br0">
      <inkml:brushProperty name="width" value="0.05" units="cm"/>
      <inkml:brushProperty name="height" value="0.05" units="cm"/>
      <inkml:brushProperty name="color" value="#AB008B"/>
    </inkml:brush>
  </inkml:definitions>
  <inkml:trace contextRef="#ctx0" brushRef="#br0">1 0 12858,'0'0'6194,"0"25"-5994,36-5-200,25 13-488,-4-5-1497,-11 1-3408</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28"/>
    </inkml:context>
    <inkml:brush xml:id="br0">
      <inkml:brushProperty name="width" value="0.05" units="cm"/>
      <inkml:brushProperty name="height" value="0.05" units="cm"/>
      <inkml:brushProperty name="color" value="#008C3A"/>
    </inkml:brush>
  </inkml:definitions>
  <inkml:trace contextRef="#ctx0" brushRef="#br0">225 69 7377,'0'0'5772,"0"-14"-5528,0 8 382,0-30-1841,-6 24 8766,6 12-7462,-120 172 3206,84-122-4018,31-43 123,-21 27-1850,4-14-5662,12-15-150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29"/>
    </inkml:context>
    <inkml:brush xml:id="br0">
      <inkml:brushProperty name="width" value="0.05" units="cm"/>
      <inkml:brushProperty name="height" value="0.05" units="cm"/>
      <inkml:brushProperty name="color" value="#008C3A"/>
    </inkml:brush>
  </inkml:definitions>
  <inkml:trace contextRef="#ctx0" brushRef="#br0">22 33 4536,'0'0'10198,"-5"-7"-3808,-10 92-5849,15-75-525,-1-8 11,1 1 0,0-1 0,0 0 0,0 0 0,0 0 0,0 0 0,0 0 0,0 0 0,1 0 0,-1 0 0,1 0 0,0 0 0,-1 0 0,1 0 0,0 0 0,0 0 0,0 0 1,0-1-1,1 1 0,-1 0 0,0-1 0,3 3 0,6 6 16,-9-8-32,0 0 0,0-1-1,1 1 1,-1 0-1,1-1 1,-1 1 0,1-1-1,-1 0 1,1 0-1,0 1 1,0-1 0,0 0-1,0 0 1,0-1-1,0 1 1,3 1 0,62 6 618,185-8 628,-136 4-1196,-110-3-58,0 0 0,0 0-1,-1 1 1,1 0-1,-1 0 1,1 0 0,-1 1-1,6 3 1,17 7 16,-20-10 28,2 0 19,-1 1 0,0 0-1,0 0 1,0 1 0,0 0-1,0 0 1,-1 1 0,9 8 0,8 10 1250,-22-26-1311,-1 0 1,0 0-1,1-1 0,-1 1 1,0-1-1,0 0 1,-1 1-1,1-1 0,-1 0 1,1 0-1,1-5 1,-3 7-5,3-6-4,0 1 0,1-1-1,-1 0 1,1 1-1,1 0 1,-1 0-1,1 0 1,0 1 0,1-1-1,-1 1 1,1 1-1,0-1 1,0 1 0,1 0-1,7-4 1,4-2 5,1 1 0,0 1 1,0 1-1,34-9 1,-38 14-5,0 0-1,0 1 1,27 1 0,-20 0-16,90 0-11,-36 8 60,18 1-6,-27-9 89,-66-1-108,1 1-1,-1-1 1,1 0-1,-1 0 1,1 1-1,-1-1 1,0 0 0,1 0-1,-1 0 1,0 0-1,0-1 1,0 1-1,0 0 1,0 0-1,0-1 1,0 1-1,0-1 1,0-1-1,18-35 11,-15 28-47,-2 8 25,-1-1 0,1 0 0,-1 0 0,0-1 0,0 1 0,0 0 1,0 0-1,0 0 0,-1-1 0,1 1 0,-1 0 0,0-1 0,0-3 1,-11-9-1785,-11-1-3853,11 13-1036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30"/>
    </inkml:context>
    <inkml:brush xml:id="br0">
      <inkml:brushProperty name="width" value="0.05" units="cm"/>
      <inkml:brushProperty name="height" value="0.05" units="cm"/>
      <inkml:brushProperty name="color" value="#008C3A"/>
    </inkml:brush>
  </inkml:definitions>
  <inkml:trace contextRef="#ctx0" brushRef="#br0">1 106 6673,'0'0'8794,"10"5"-2789,-7 32-5357,1-1-1,2 0 1,13 42-1,-16-71-531,0 1 1,1 0-1,0-1 0,1 0 0,-1 0 0,2 0 0,-1 0 0,1-1 0,-1 0 0,2 0 0,-1-1 1,15 10-1,23 24 374,-37-32-369,1 0-1,0-1 0,1 0 1,0-1-1,0 1 0,0-2 0,0 1 1,1-1-1,-1-1 0,1 0 1,0 0-1,18 2 0,12 0 522,77-1 0,-113-4-589,14-1 6,1-1 0,-1-1 0,0-1 0,0-1 0,0 0 0,21-10 0,39-11 78,-62 20-112,1 0 0,28-16 0,-29 13-19,-1 2 1,33-12-1,-35 16 12,0-2-1,-1 0 0,1-1 0,-1 0 0,14-10 0,10-4 4,96-45-13,-124 61 11,0 0-1,0-1 0,0 0 0,11-10 1,16-10-76,-30 21 49,-2 1 25,0-1 1,0 1-1,1 0 1,-1 0-1,1 0 0,-1 0 1,1 1-1,0 0 1,6-3-1,11-8 34,-8 3 241,3-3-181,1-1-1,18-20 0,7-1 188,-17 17-248,-24-2-8434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32"/>
    </inkml:context>
    <inkml:brush xml:id="br0">
      <inkml:brushProperty name="width" value="0.05" units="cm"/>
      <inkml:brushProperty name="height" value="0.05" units="cm"/>
      <inkml:brushProperty name="color" value="#FF0066"/>
    </inkml:brush>
  </inkml:definitions>
  <inkml:trace contextRef="#ctx0" brushRef="#br0">10 0 928,'0'0'19773,"-2"8"-19054,-1 17-236,0-1-1,2 1 1,1 0-1,4 36 1,1 28 48,0-28-745,-3-86-6795,0-26-5326,-6 34 9801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31"/>
    </inkml:context>
    <inkml:brush xml:id="br0">
      <inkml:brushProperty name="width" value="0.05" units="cm"/>
      <inkml:brushProperty name="height" value="0.05" units="cm"/>
      <inkml:brushProperty name="color" value="#008C3A"/>
    </inkml:brush>
  </inkml:definitions>
  <inkml:trace contextRef="#ctx0" brushRef="#br0">43 0 11442,'0'0'6757,"-6"1"-4720,6-1-2088,-28 4 2636,20-1 464,22-2 867,265-5-3129,-277 4-784,0 0 0,-1 1 0,1-1 0,0 1 0,0 0 0,-1-1 0,1 1 1,-1 0-1,1 0 0,-1 0 0,1 0 0,-1 1 0,1-1 0,-1 0 0,0 1 0,0-1 0,1 0 0,-1 1 0,0-1 0,0 1 0,-1 0 0,1-1 1,0 1-1,0 0 0,-1 0 0,1-1 0,-1 1 0,0 0 0,1 0 0,-1 2 0,5 61-202,-5-63 184,-2 17-553,0 0-1,-1 1 0,-9 28 0,0 5-4945,7-31-2777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32"/>
    </inkml:context>
    <inkml:brush xml:id="br0">
      <inkml:brushProperty name="width" value="0.05" units="cm"/>
      <inkml:brushProperty name="height" value="0.05" units="cm"/>
      <inkml:brushProperty name="color" value="#008C3A"/>
    </inkml:brush>
  </inkml:definitions>
  <inkml:trace contextRef="#ctx0" brushRef="#br0">26 75 7585,'0'0'8107,"-4"-4"-7417,2 3-497,1 0-94,-1 0 0,0 0 0,1 0-1,0 0 1,-1 0 0,1-1-1,0 1 1,-1 0 0,1-1 0,0 1-1,0-1 1,0 1 0,0-1 0,-1-3 661,23-1 6083,27 7-6482,-30 0 130,30-4-313,93-19-1,-74 11-100,-25 6-148,-30 4-3,0 1 237,-16 18 90,-1-5-183,1 0 0,1 1 1,0 0-1,0-1 0,0 26 1,-1 0 144,3-24 1,1-1 0,0 0 1,3 20-1,-1 8 173,-2-42-127,0 33 747,0-29-1009,0 0 1,0-4 3,-15-1-10809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33"/>
    </inkml:context>
    <inkml:brush xml:id="br0">
      <inkml:brushProperty name="width" value="0.05" units="cm"/>
      <inkml:brushProperty name="height" value="0.05" units="cm"/>
      <inkml:brushProperty name="color" value="#E71224"/>
    </inkml:brush>
  </inkml:definitions>
  <inkml:trace contextRef="#ctx0" brushRef="#br0">0 74 5617,'0'0'15560,"16"-24"-14592,-12 19-1151,1 0-1,0 1 0,0-1 0,0 1 1,0 1-1,1-1 0,-1 1 1,1 0-1,0 0 0,0 0 0,0 1 1,1 0-1,9-2 0,-15 10 133,0-1 0,0 1-1,0 0 1,0-1 0,-1 12-1,0-9 78,1 0 0,-1 1 0,-1-1 0,0 0-1,0 0 1,-1 0 0,1 0 0,-2 0 0,1 0-1,-1 0 1,0-1 0,-1 1 0,-7 10 0,0 2 126,9-15-105,0 0 1,0-1 0,0 0 0,-1 1-1,0-1 1,0 0 0,0-1 0,0 1-1,-1 0 1,-4 3 0,120-18 6021,-84 10-7431,-2 0-1537,-20 0 1165,-10 0-31,-10 0-5486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34"/>
    </inkml:context>
    <inkml:brush xml:id="br0">
      <inkml:brushProperty name="width" value="0.05" units="cm"/>
      <inkml:brushProperty name="height" value="0.05" units="cm"/>
      <inkml:brushProperty name="color" value="#008C3A"/>
    </inkml:brush>
  </inkml:definitions>
  <inkml:trace contextRef="#ctx0" brushRef="#br0">1 175 3568,'0'0'19735,"6"-21"-18541,89-129-983,-94 146-262,-1 313-522,0-308 459,-5 0-274,-1-1 80,1 2-1,0-1 1,-1 0 0,1 1-1,0 0 1,0 1-1,0-1 1,0 1 0,1 0-1,-1 0 1,1 0 0,-8 7-1,7-3 5085,27-9-3895,-2 2-941,31 0-216,-16 0-2673,-34 0 2631,1-1-1,-1 1 0,0 0 1,0-1-1,0 1 0,0-1 1,0 1-1,0-1 0,0 0 1,0 1-1,0-1 0,0 0 1,0 0-1,-1 1 0,1-1 1,0 0-1,0 0 0,-1 0 1,1 0-1,0 0 1,0-2-1,4-5-3614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35"/>
    </inkml:context>
    <inkml:brush xml:id="br0">
      <inkml:brushProperty name="width" value="0.05" units="cm"/>
      <inkml:brushProperty name="height" value="0.05" units="cm"/>
      <inkml:brushProperty name="color" value="#008C3A"/>
    </inkml:brush>
  </inkml:definitions>
  <inkml:trace contextRef="#ctx0" brushRef="#br0">57 5 5169,'0'0'12479,"-5"29"-10410,3-26-2089,0 0 0,0 1 0,1-1 0,0 1-1,0-1 1,0 1 0,0 0 0,0 5 0,0-8 66,1 0 0,0 0 1,0 0-1,0-1 1,0 1-1,0 0 0,0 0 1,0 0-1,0-1 0,0 1 1,0 0-1,1 0 1,-1 0-1,0-1 0,1 1 1,-1 0-1,0-1 1,1 1-1,-1 0 0,1 0 1,-1-1-1,1 1 0,-1-1 1,1 1-1,-1-1 1,1 1-1,0-1 0,-1 1 1,1-1-1,0 1 0,-1-1 1,1 0-1,0 1 1,0-1-1,0 0 0,-1 0 1,1 1-1,0-1 1,0 0-1,1 0 0,-1-3-26,0 0 0,0 0 0,-1 0 0,1 0 0,-1 0 0,1 0 0,-1 0 0,0 0 0,0 0 0,0 0 0,-1 0 0,1-1 0,-1 1 0,0 0 0,0 0 0,0 1 0,-1-4 0,0 6-56,-1 0 1,1 0-1,0 0 0,0 0 0,0 0 0,-1 1 0,1-1 0,0 1 0,0-1 0,0 1 0,0 0 1,0 0-1,0 0 0,0 0 0,0 0 0,0 1 0,1-1 0,-1 1 0,-2 2 0,2-1 36,0 0 0,1 0 0,-1 0 0,1 0 0,0 0-1,0 1 1,0-1 0,0 0 0,1 1 0,-1-1 0,1 1-1,0 6 1,0-9 3,1 0 1,-1 1-1,0-1 0,0 0 0,1 1 0,-1-1 0,1 0 1,-1 0-1,1 0 0,-1 1 0,1-1 0,0 0 0,-1 0 1,1 0-1,0 0 0,0 0 0,0 0 0,0 0 0,0 0 1,0-1-1,0 1 0,0 0 0,0-1 0,0 1 0,0 0 1,1-1-1,-1 0 0,0 1 0,0-1 0,1 0 0,-1 1 1,0-1-1,1 0 0,-1 0 0,2 0 0,-1 0 15,0 0 0,1 0 1,-1 0-1,0 0 0,1-1 0,-1 1 0,0 0 1,0-1-1,1 0 0,-1 0 0,0 0 0,0 0 0,0 0 1,0 0-1,0 0 0,0 0 0,0-1 0,-1 1 0,4-4 1,0-3 16,0 0 1,-1 0 0,1-1 0,-2 1-1,6-18 1,-9 25-40,1-1 0,0 1 0,-1 0 0,0-1 0,1 1 0,-1 0-1,0-1 1,0 1 0,0-1 0,0 1 0,0 0 0,0-1 0,0 1 0,0-1 0,0 1-1,-1 0 1,1-1 0,-1 1 0,1 0 0,-1-1 0,1 1 0,-1 0 0,0 0 0,1-1-1,-1 1 1,0 0 0,0 0 0,0 0 0,0 0 0,0 0 0,0 0 0,0 1 0,-1-1-1,1 0 1,0 0 0,0 1 0,-1-1 0,1 1 0,0-1 0,-1 1 0,1 0 0,0-1 0,-1 1-1,1 0 1,0 0 0,-1 0 0,-2 0 0,0 0-14,0 0-1,0 0 1,0 1-1,0-1 1,1 1-1,-1 0 1,0 0-1,0 0 1,0 0-1,-6 4 1,8-3-29,0-1 0,1 0 0,-1 1 0,1-1 0,-1 1 0,1 0 0,0-1 0,-1 1 0,1 0 0,0 0 0,0 0 0,0 0 0,1 0 0,-1 0 0,0 0 0,1 0 0,-1 0 0,1 0 0,0 0 0,-1 1 0,1-1 0,1 3 0,-1-5-46,0 0 1,0 1-1,0-1 1,0 1-1,0-1 0,1 1 1,-1-1-1,0 1 0,0-1 1,0 0-1,1 1 1,-1-1-1,0 0 0,1 1 1,-1-1-1,0 0 0,1 1 1,-1-1-1,1 0 1,-1 0-1,0 1 0,1-1 1,-1 0-1,1 0 0,-1 0 1,1 1-1,-1-1 1,1 0-1,-1 0 0,1 0 1,-1 0-1,1 0 0,21 0-3429,-14-1 1670,17 1-4724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36"/>
    </inkml:context>
    <inkml:brush xml:id="br0">
      <inkml:brushProperty name="width" value="0.05" units="cm"/>
      <inkml:brushProperty name="height" value="0.05" units="cm"/>
      <inkml:brushProperty name="color" value="#008C3A"/>
    </inkml:brush>
  </inkml:definitions>
  <inkml:trace contextRef="#ctx0" brushRef="#br0">2 33 5249,'0'0'9461,"0"-6"-8795,0-15-276,0 15-181,0 23 482,0 1-202,-1 0-311,1-1 0,0 1 0,1 0 1,1-1-1,0 1 0,2-1 1,0 0-1,1 0 0,13 31 0,-17-47-72,-1 0 0,1 0 1,-1 0-1,1 0 0,-1 0 0,0 0 0,1 0 0,-1 0 0,0 0 0,0 0 0,0 0 0,1 0 0,-1 0 0,0 0 0,-1 0 1,1 0-1,0 0 0,0 1 0,0-1 0,-1 0 0,1 1 0,-5-3 1606,3-13-1795,1-25 347,0 15-193,2 0 0,0 1 0,5-30 0,-5 50-77,1 0 0,-1 1 0,1-1 0,-1 1 0,1-1 1,0 1-1,0-1 0,0 1 0,0 0 0,0 0 1,1 0-1,-1 0 0,1 1 0,-1-1 0,1 0 0,0 1 1,0 0-1,-1 0 0,7-2 0,-5 2-13,0-1 0,0 1 0,0 0 0,0 0 0,0 1 0,0-1 0,0 1 0,0 0 0,0 0 0,0 0 0,0 1 0,0-1-1,0 1 1,7 2 0,-9-1 13,0-1 0,0 1-1,-1 0 1,1-1-1,-1 1 1,1 0-1,-1 0 1,0 0 0,1 0-1,-1 0 1,0 0-1,0 0 1,-1 1 0,1-1-1,0 0 1,-1 1-1,1-1 1,-1 4 0,3 54 119,-2-28-98,6 16 325,0-4-1895,-5-14-7431,-2-22 1360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37"/>
    </inkml:context>
    <inkml:brush xml:id="br0">
      <inkml:brushProperty name="width" value="0.05" units="cm"/>
      <inkml:brushProperty name="height" value="0.05" units="cm"/>
      <inkml:brushProperty name="color" value="#008C3A"/>
    </inkml:brush>
  </inkml:definitions>
  <inkml:trace contextRef="#ctx0" brushRef="#br0">1 1 8105,'0'0'10388,"0"0"-10350,0 0 0,0 0 0,0-1 0,1 1 0,-1 0 0,0 0 0,0 0 1,1 0-1,-1 0 0,0 1 0,0-1 0,0 0 0,1 0 0,-1 0 1,0 0-1,0 0 0,1 0 0,-1 0 0,0 0 0,0 0 0,0 0 0,1 1 1,-1-1-1,0 0 0,0 0 0,0 0 0,0 0 0,0 1 0,1-1 1,-1 0-1,0 0 0,0 0 0,0 1 0,0-1 0,0 0 0,0 0 0,0 0 1,0 1-1,0-1 0,0 0 0,0 0 0,0 1 0,0-1 0,0 0 1,0 0-1,0 1 0,0-1 0,0 0 0,0 0 0,0 0 0,0 1 0,0-1 1,0 0-1,0 0 0,0 0 0,-1 1 0,1-1 0,0 0 0,0 0 1,0 1-1,0 26 235,1 1 1,2 0 0,7 34-1,-5-53-2082,0-10-3195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38"/>
    </inkml:context>
    <inkml:brush xml:id="br0">
      <inkml:brushProperty name="width" value="0.05" units="cm"/>
      <inkml:brushProperty name="height" value="0.05" units="cm"/>
      <inkml:brushProperty name="color" value="#008C3A"/>
    </inkml:brush>
  </inkml:definitions>
  <inkml:trace contextRef="#ctx0" brushRef="#br0">78 41 6753,'0'0'11706,"-15"-23"-9749,13 22-1967,1 1 1,-1-1-1,1 1 0,0 0 0,-1 0 1,1 0-1,-1 0 0,1 0 0,-1 0 1,1 0-1,-1 0 0,1 0 0,0 1 1,-1-1-1,1 0 0,-1 1 1,1-1-1,0 1 0,0 0 0,-1 0 1,1-1-1,0 1 0,0 0 0,0 0 1,0 0-1,0 0 0,0 0 0,0 0 1,0 0-1,0 1 0,0-1 1,1 0-1,-2 2 0,1-1 18,0 0 0,0 0 1,0 1-1,0-1 0,1 0 0,-1 0 0,0 0 1,1 0-1,0 1 0,0-1 0,0 0 0,0 1 1,0-1-1,0 0 0,0 0 0,1 1 0,-1-1 1,1 0-1,-1 0 0,2 3 0,-1-4 8,0-1 0,0 1 0,0-1-1,0 1 1,1-1 0,-1 1 0,0-1-1,0 0 1,0 0 0,0 1 0,0-1 0,1 0-1,-1 0 1,0 0 0,0 0 0,0-1-1,1 1 1,-1 0 0,0 0 0,0-1-1,0 1 1,2-1 0,25-13 501,-26 11-495,-1 0 1,1 1-1,-1-1 0,0 0 0,0 0 0,0 0 0,0 0 0,0 0 1,0 0-1,-1 0 0,0-1 0,1-3 0,-1 6-33,0 0-1,0 0 1,0 0 0,0 0-1,0 0 1,0 0 0,0 0-1,0-1 1,-1 1 0,1 0-1,0 0 1,-1 0 0,1 0-1,-1 0 1,1 0 0,-1 0 0,1 1-1,-1-1 1,0 0 0,1 0-1,-1 0 1,0 0 0,0 1-1,1-1 1,-1 0 0,0 1-1,0-1 1,0 1 0,0-1-1,0 1 1,0-1 0,0 1-1,0 0 1,0-1 0,0 1-1,0 0 1,-1 0 0,-1-1-7,1 1-1,-1 0 1,1 0 0,-1 0 0,1 0 0,-1 1 0,1-1-1,-1 1 1,1-1 0,-1 1 0,1 0 0,0 0 0,0 0 0,-1 0-1,1 0 1,0 1 0,0-1 0,0 1 0,0-1 0,-2 3-1,2 0 20,1 0-1,-1 0 1,1 0-1,-1 0 1,1 0-1,0 0 1,1 0-1,-1 0 0,1 0 1,0 1-1,0 7 1,0-11 1,0 0 0,0 0-1,0 0 1,0 0 0,0 1 0,0-1 0,0 0 0,1 0 0,-1 0 0,0 0 0,1 0 0,-1 0 0,1 0 0,-1 0 0,1 0 0,-1 0 0,1 0 0,0 0 0,-1 0-1,1-1 1,0 1 0,0 0 0,0 0 0,0-1 0,0 1 0,0 0 0,0-1 0,2 1 0,0 0 6,0 0 0,1-1 0,-1 1 0,1-1 0,-1 0 1,1 0-1,-1-1 0,0 1 0,6-2 0,-7 1-3,-1 1 0,0-1 1,1 0-1,-1 0 0,0 0 0,0 0 0,0 0 1,0 0-1,0 0 0,0-1 0,0 1 1,0 0-1,-1-1 0,1 1 0,0 0 0,-1-1 1,1 1-1,-1-1 0,1 1 0,-1 0 0,0-1 1,0 1-1,1-1 0,-1 1 0,0-1 0,-1 0 1,1 1-1,0-1 0,0 1 0,0 0 1,-1-3-1,1 3-33,-1-1 1,1 0-1,0 1 1,0-1 0,-1 0-1,1 1 1,-1-1-1,0 0 1,1 1 0,-1-1-1,0 1 1,0-1-1,0 1 1,0 0-1,0-1 1,0 1 0,0 0-1,0 0 1,-1-1-1,1 1 1,0 0-1,-1 0 1,1 1 0,-1-1-1,1 0 1,-1 0-1,0 1 1,1-1-1,-4 0 1,4 1-118,1 0 0,-1 0 0,1-1 0,-1 1 0,0 0 0,1 0 0,-1 0 0,0 0 0,1 0 0,-1 0 0,0 0 0,1 1 0,-1-1 0,1 0 0,-1 0 0,0 0 0,1 1-1,-1-1 1,1 0 0,-1 0 0,1 1 0,-1-1 0,1 1 0,-1-1 0,1 1 0,-1-1 0,1 0 0,-1 1 0,1-1 0,0 1 0,-1 0 0,1-1 0,0 1 0,-1-1 0,1 1 0,0-1 0,0 1 0,0 0 0,-1 0 0,1 12-2952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39"/>
    </inkml:context>
    <inkml:brush xml:id="br0">
      <inkml:brushProperty name="width" value="0.05" units="cm"/>
      <inkml:brushProperty name="height" value="0.05" units="cm"/>
      <inkml:brushProperty name="color" value="#008C3A"/>
    </inkml:brush>
  </inkml:definitions>
  <inkml:trace contextRef="#ctx0" brushRef="#br0">11 20 7241,'0'0'13243,"-11"-10"-11920,58 10-975,-42 2-343,-1 1 0,1-1 0,-1 1 0,0 0 0,0 0 0,0 0 0,-1 1 0,1-1 0,-1 1 0,0 0 0,0 0 0,0 0 0,0 0 0,-1 1 0,3 5 0,4 10 13,-2 0 0,7 30 1,5 12-25,-19-61 20,0-1 1,1 1-1,-1 0 0,0-1 1,0 1-1,0 0 0,0 0 1,1-1-1,-1 1 0,0 0 1,0-1-1,0 1 0,-1 0 1,1 0-1,0-1 0,0 1 1,0 0-1,0-1 1,-1 1-1,1 0 0,0-1 1,-1 1-1,1 0 0,-1-1 1,1 1-1,0-1 0,-1 1 1,1-1-1,-1 1 0,0-1 1,1 1-1,-2 0 0,0 0 12,0 0 0,-1 0 0,1 0 0,0 0 0,-1 0 0,1-1 0,-1 1-1,1-1 1,-1 0 0,-3 1 0,3-1-22,1 0-1,0 0 0,0 0 1,0 0-1,0 0 1,-1 0-1,1-1 1,0 1-1,0 0 0,0-1 1,0 0-1,0 0 1,0 0-1,0 1 0,0-2 1,0 1-1,0 0 1,1 0-1,-1-1 1,0 1-1,1 0 0,-1-1 1,1 0-1,0 1 1,-1-1-1,1 0 1,0 0-1,-1-3 0,2 0-33,0 1-1,0-1 0,1 1 0,0-1 0,0 1 1,0-1-1,0 1 0,1-1 0,0 1 0,0 0 0,0 0 1,0 0-1,1 0 0,-1 0 0,1 0 0,0 1 1,6-6-1,10-11-1377,39-30 0,-35 32-537,10-11-3385,-3 4-2982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40"/>
    </inkml:context>
    <inkml:brush xml:id="br0">
      <inkml:brushProperty name="width" value="0.05" units="cm"/>
      <inkml:brushProperty name="height" value="0.05" units="cm"/>
      <inkml:brushProperty name="color" value="#008C3A"/>
    </inkml:brush>
  </inkml:definitions>
  <inkml:trace contextRef="#ctx0" brushRef="#br0">0 1 12098,'0'0'9905,"1"24"-9345,7 17-379,-4-27-134,-1 0-1,-1 1 0,1 15 0,2-16-1290,-5-13 1100,0-1 0,1 0-1,-1 0 1,0 0-1,0 0 1,1 0 0,-1 0-1,0 0 1,1 0 0,-1 0-1,0 0 1,1 0 0,-1 0-1,0 0 1,1 0 0,-1 0-1,0 0 1,0 0 0,1-1-1,-1 1 1,0 0 0,1 0-1,-1 0 1,0 0 0,0-1-1,1 1 1,-1 0 0,0 0-1,0 0 1,0-1 0,1 1-1,-1 0 1,0-1 0,0 1-1,0 0 1,0 0 0,0-1-1,1 1 1,-1 0 0,0-1-1,0 1 1,0 0 0,0-1-1,0 1 1,0-1 0,5-14-5484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33"/>
    </inkml:context>
    <inkml:brush xml:id="br0">
      <inkml:brushProperty name="width" value="0.05" units="cm"/>
      <inkml:brushProperty name="height" value="0.05" units="cm"/>
      <inkml:brushProperty name="color" value="#FF0066"/>
    </inkml:brush>
  </inkml:definitions>
  <inkml:trace contextRef="#ctx0" brushRef="#br0">1 50 16,'0'0'21788,"164"-41"-21956,-98 37-688,-4 0-1345,9 4-2776,-19 0-4513,-11 0 7058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41"/>
    </inkml:context>
    <inkml:brush xml:id="br0">
      <inkml:brushProperty name="width" value="0.05" units="cm"/>
      <inkml:brushProperty name="height" value="0.05" units="cm"/>
      <inkml:brushProperty name="color" value="#008C3A"/>
    </inkml:brush>
  </inkml:definitions>
  <inkml:trace contextRef="#ctx0" brushRef="#br0">0 140 6665,'0'0'13300,"16"-8"-11822,2-5-1112,-1-1 1,0 0 0,14-18-1,29-24-312,-59 56-43,-1-1 1,1 1 0,0 0 0,-1-1 0,1 1 0,0 0-1,0 0 1,-1 0 0,1 0 0,0 0 0,0 0-1,-1 0 1,1 0 0,0 0 0,0 0 0,-1 0 0,1 0-1,0 0 1,0 1 0,-1-1 0,1 0 0,0 0-1,-1 1 1,1-1 0,0 1 0,-1-1 0,1 1 0,0-1-1,-1 1 1,1-1 0,-1 1 0,1-1 0,-1 1-1,1 0 1,-1-1 0,0 1 0,1 0 0,-1-1 0,0 1-1,1 0 1,-1-1 0,0 2 0,19 44 501,-13-28-479,-4-14-47,0 0 0,1 0 0,-1 0 0,1 0-1,0 0 1,0 0 0,0-1 0,0 1-1,1-1 1,-1 0 0,1 0 0,0 0 0,0-1-1,0 1 1,0-1 0,9 3 0,-11-4-373,1 0-1,0-1 1,0 1 0,0-1 0,0 0-1,0 0 1,0 0 0,0 0 0,0 0-1,5-2 1,4-5-6117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42"/>
    </inkml:context>
    <inkml:brush xml:id="br0">
      <inkml:brushProperty name="width" value="0.05" units="cm"/>
      <inkml:brushProperty name="height" value="0.05" units="cm"/>
    </inkml:brush>
  </inkml:definitions>
  <inkml:trace contextRef="#ctx0" brushRef="#br0">6 0 264,'0'0'22416,"0"26"-21034,-5 344 2024,20-100-2628,-15-243-743,-1-14 24,0 0 0,2 0 0,-1 1 1,2-1-1,-1 0 0,2 0 0,0 0 1,8 21-1,-8-23-19,0-1 0,0 1 0,-1-1 0,0 1 0,-1 0 0,0 0 0,-1 0 0,-2 19 0,1 2 93,1 103 521,15 20 86,-13-146-472,-1 0-3418,-15-43-962,5 3-1595,-1-12-6556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43"/>
    </inkml:context>
    <inkml:brush xml:id="br0">
      <inkml:brushProperty name="width" value="0.05" units="cm"/>
      <inkml:brushProperty name="height" value="0.05" units="cm"/>
    </inkml:brush>
  </inkml:definitions>
  <inkml:trace contextRef="#ctx0" brushRef="#br0">92 29 4929,'0'0'12824,"-1"1"-12671,-11 7 8570,10-4-8026,2 32-3870,-2-35 3261,0 0 1,0-1-1,0 1 0,0 0 0,1-1 1,-1 0-1,0 0 0,0 1 1,0-1-1,0 0 0,0 0 1,-4-1-1,4 1-4,-44 8 2694,52-7-2703,-1 0 1,1-1-1,-1 1 0,1-1 0,-1-1 1,1 1-1,-1-1 0,1 0 0,-1 0 0,8-2 1,7-1 40,83-8 143,130 3 0,-43 1-197,20 0 53,109 4-16,-100-8-194,-33 3 111,-128 0 11,-46 6-35,-1 0-1,1 1 0,21-1 0,-32 3-20,0 0 31,0 0 20,0 0-1,0 1 1,0-1-1,0 0 1,0 1-1,0-1 0,0 1 1,0-1-1,0 1 1,0 0-1,0-1 1,0 1-1,0 0 1,-1 0-1,1-1 0,0 1 1,-1 0-1,1 0 1,0 0-1,-1 0 1,1 0-1,-1 0 1,1 0-1,-1 0 0,0 0 1,1 0-1,-1 0 1,0 0-1,0 0 1,0 0-1,0 1 1,0-1-1,0 1 0,-1 46 135,0-34-87,2 8-20,0 7-13,-1 1 0,-1-1 0,-2 1 0,-1-1 0,-1 0 0,-13 42 0,12-51 17,2 0 0,0 1 0,1-1 0,1 1 0,1 0 0,1 0 0,1-1 0,0 1 0,2 0 0,6 26 0,1 6 46,-3 1 0,-3 0 0,-4 105 0,-1-71-47,2-68-12,2 0 1,8 36-1,-1-5-1,-4 12 112,-1 94 1,-5-144-130,1-5-16,0 0-1,0 0 1,1 0 0,0 0-1,4 10 1,-3-11-1,-1 1 0,0-1 0,0 1 0,0 0 0,0 10 0,-1-12-2266,0-15 121,1-20-4504,-6 12-1459</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44"/>
    </inkml:context>
    <inkml:brush xml:id="br0">
      <inkml:brushProperty name="width" value="0.05" units="cm"/>
      <inkml:brushProperty name="height" value="0.05" units="cm"/>
    </inkml:brush>
  </inkml:definitions>
  <inkml:trace contextRef="#ctx0" brushRef="#br0">27 8 16,'0'0'21950,"-6"0"-20559,-14 0-353,39 0 188,50 0 505,776 0 2064,-764-4-3688,-53 2-37,-1 0 0,52 5 1,167 15 153,-161-10 137,106-4 1,-139-4-301,4 7 106,16 2-610,-77-9 38,1-1 1,-1 0-1,1 0 0,-1 0 1,1 0-1,0-1 1,0 0-1,-1 0 1,-3-3-1,-2 1-896,-25-13-5017</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45"/>
    </inkml:context>
    <inkml:brush xml:id="br0">
      <inkml:brushProperty name="width" value="0.05" units="cm"/>
      <inkml:brushProperty name="height" value="0.05" units="cm"/>
    </inkml:brush>
  </inkml:definitions>
  <inkml:trace contextRef="#ctx0" brushRef="#br0">72 17 7137,'0'0'5951,"-4"-3"-4671,-2-3-1970,-6-1 5968,8 26-1562,4 365 493,-1-349-3867,1-22-246,-1 0 0,2 0 0,0 0-1,0 0 1,4 14 0,2 13 49,-3-1 0,-1 1 0,-2 0 0,-4 45-1,1 5 116,2 446 1623,-16-447-934,10-65-1670,6-24 602,-1 1 0,1-1 0,0 0 0,-1 0 0,1 0 0,0 0 0,-1 1 0,1-1 0,0 0 0,-1 0 0,1 0 0,-1 0 0,1 0 0,0 0 0,-1 0 0,1 0 0,-1 0 0,1 0 0,0 0 0,-1 0 0,1-1 0,-1 1 0,1 0 0,0 0 0,-1 0 0,1 0 0,0-1 0,-1 1 0,1 0 0,0 0 0,0-1 1,-1 1-1,1 0 0,0 0 0,-1-1 0,1 1 0,0 0 0,0-1 0,0 1 0,-1 0 0,1-1 0,0 1 0,0 0 0,0-1 0,0 1 0,0-1 0,0 1 0,0 0 0,0-1 0,0 0 0,-11-20-7004,-4-3-7091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46"/>
    </inkml:context>
    <inkml:brush xml:id="br0">
      <inkml:brushProperty name="width" value="0.05" units="cm"/>
      <inkml:brushProperty name="height" value="0.05" units="cm"/>
    </inkml:brush>
  </inkml:definitions>
  <inkml:trace contextRef="#ctx0" brushRef="#br0">1 38 8865,'0'0'7650,"1"1"-7517,0 0 0,1 0 0,-1 0 0,0 0 0,0 0 0,0 0-1,0 1 1,0-1 0,0 0 0,0 0 0,0 1 0,1 2 0,3 21 191,0 0-1,-2 1 1,-1 0-1,-2-1 1,-3 42-1,1 3 1613,2-86-744,0 5-1097,-1-15-57,1-1 0,1 1 0,1-1 0,2 1 0,0 0 0,2 0-1,9-27 1,-12 47-40,-1 1 0,1 0-1,0-1 1,0 1 0,1 0 0,7-7-1,-10 11-1,-1 0 0,1 0-1,0 0 1,0 0 0,0 0 0,0 1-1,0-1 1,0 0 0,0 1-1,0-1 1,0 1 0,0-1-1,0 1 1,0 0 0,1-1 0,-1 1-1,0 0 1,0 0 0,0 0-1,1 0 1,-1 0 0,0 0 0,0 0-1,0 0 1,0 0 0,1 1-1,-1-1 1,0 0 0,0 1 0,0-1-1,0 1 1,0-1 0,0 1-1,0 0 1,0-1 0,0 1 0,0 0-1,0 0 1,0-1 0,1 3-1,4 4 62,0 1-1,-1-1 0,1 1 0,-2 1 1,1-1-1,-1 1 0,0-1 0,-1 1 0,5 18 1,0 28-2186,-7 3-7434,-1-45 1166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47"/>
    </inkml:context>
    <inkml:brush xml:id="br0">
      <inkml:brushProperty name="width" value="0.05" units="cm"/>
      <inkml:brushProperty name="height" value="0.05" units="cm"/>
    </inkml:brush>
  </inkml:definitions>
  <inkml:trace contextRef="#ctx0" brushRef="#br0">1 1 7921,'0'0'12323,"15"37"-12059,-15-17-168,0 5-96,0-5 0,0 0-144,0 1-512,0-13-1041,5-4-2488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48"/>
    </inkml:context>
    <inkml:brush xml:id="br0">
      <inkml:brushProperty name="width" value="0.05" units="cm"/>
      <inkml:brushProperty name="height" value="0.05" units="cm"/>
    </inkml:brush>
  </inkml:definitions>
  <inkml:trace contextRef="#ctx0" brushRef="#br0">31 1 3816,'0'0'12900,"-3"5"-12461,-1 4-285,0 0 0,1 1 0,0-1 1,0 1-1,1 0 0,1 0 0,-1 0 0,1 0 0,1 0 1,1 11-1,-1-5-131,-1 43-165,-2-22-2817,2-23-2052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49"/>
    </inkml:context>
    <inkml:brush xml:id="br0">
      <inkml:brushProperty name="width" value="0.05" units="cm"/>
      <inkml:brushProperty name="height" value="0.05" units="cm"/>
    </inkml:brush>
  </inkml:definitions>
  <inkml:trace contextRef="#ctx0" brushRef="#br0">1 74 6857,'0'0'10968,"4"-8"-10081,-3 5-837,0 1-15,0 0 0,-1 0 0,1 0 0,0 1 0,0-1 0,0 0 0,0 0 0,0 0 0,1 1 1,-1-1-1,1 1 0,-1-1 0,1 1 0,-1-1 0,1 1 0,0 0 0,-1 0 0,1 0 0,0 0 0,0 0 0,0 0 0,0 1 0,0-1 0,0 0 0,0 1 0,0 0 0,0-1 0,0 1 0,0 0 0,0 0 0,0 0 0,1 0 0,-1 1 0,0-1 0,0 1 0,0-1 0,0 1 0,2 1 0,5 2 28,-2 1-1,1 0 1,0 1-1,-1-1 1,0 1-1,-1 1 1,1-1-1,-1 1 1,0 1-1,-1-1 1,0 1-1,0 0 1,-1 0-1,0 0 1,0 0-1,-1 1 1,0 0-1,0 0 1,-1 0-1,0 0 1,-1 0-1,0 0 1,0 0-1,-1 0 1,0 1 0,-3 14-1,3-23-53,-1 0 0,1-1 0,-1 1 0,1 0-1,-1 0 1,0 0 0,1-1 0,-1 1 0,0 0 0,0-1 0,1 1 0,-1-1-1,0 1 1,0-1 0,0 1 0,0-1 0,0 0 0,0 1 0,0-1 0,0 0-1,0 0 1,0 1 0,0-1 0,0 0 0,0 0 0,0 0 0,0 0 0,0-1-1,0 1 1,0 0 0,0 0 0,0-1 0,0 1 0,1 0 0,-1-1 0,0 1 0,0-1-1,0 1 1,0-1 0,0 1 0,1-1 0,-1 0 0,0 1 0,1-1 0,-1 0-1,-1-1 1,-2-7 12,0 0-1,1 0 0,0-1 0,0 1 0,1-1 1,1 0-1,-1 1 0,1-13 0,0 2-262,1 1-1,1 0 1,4-25-1,-5 41 99,1 1 0,0 0 0,-1 0 0,1 0 0,0 0-1,0 0 1,1 0 0,-1 0 0,0 1 0,1-1 0,-1 0 0,1 1-1,-1-1 1,1 1 0,0-1 0,0 1 0,0 0 0,3-2-1,37-12-6004,-12 9-2368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50"/>
    </inkml:context>
    <inkml:brush xml:id="br0">
      <inkml:brushProperty name="width" value="0.05" units="cm"/>
      <inkml:brushProperty name="height" value="0.05" units="cm"/>
    </inkml:brush>
  </inkml:definitions>
  <inkml:trace contextRef="#ctx0" brushRef="#br0">0 1 4624,'0'0'17543,"1"10"-17086,1 31-190,-2-8-108,8 49 0,0-70-1465,-7-12 1163,-1 0 1,0 0 0,0 0 0,1 0 0,-1 0 0,0 0 0,0 0 0,0 0 0,1 0-1,-1 0 1,0 0 0,0 0 0,1 0 0,-1 0 0,0 0 0,0 0 0,1 0 0,-1 0-1,0 0 1,0-1 0,0 1 0,1 0 0,-1 0 0,0 0 0,0 0 0,0-1-1,0 1 1,1 0 0,-1 0 0,0 0 0,0 0 0,0-1 0,0 1 0,0 0 0,0 0-1,0-1 1,0 1 0,1 0 0,-1 0 0,0-1 0,0 1 0,0 0 0,0 0 0,0 0-1,0-1 1,0 1 0,0 0 0,0 0 0,-1-1 0,1 1 0,0 0 0,0 0 0,0-1-1,0 1 1,0 0 0,0-15-7841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34"/>
    </inkml:context>
    <inkml:brush xml:id="br0">
      <inkml:brushProperty name="width" value="0.05" units="cm"/>
      <inkml:brushProperty name="height" value="0.05" units="cm"/>
      <inkml:brushProperty name="color" value="#FF0066"/>
    </inkml:brush>
  </inkml:definitions>
  <inkml:trace contextRef="#ctx0" brushRef="#br0">294 37 4977,'0'0'14998,"-5"-4"-13820,1 0-1063,1 2-72,1-1 1,-1 1 0,1-1 0,-1 1 0,0 0 0,0 0 0,0 0 0,-1 0-1,1 1 1,0-1 0,-1 1 0,1 0 0,-1 0 0,1 0 0,-1 1 0,1-1-1,-8 1 1,2 0-48,1 1 0,-1 0-1,0 0 1,1 1 0,-1 0-1,1 1 1,0 0 0,0 0-1,0 1 1,0 0 0,0 0 0,1 1-1,0 0 1,0 0 0,0 0-1,0 1 1,1 0 0,0 1-1,1 0 1,-9 12 0,12-17 7,1 0 0,-1 0 1,1 0-1,0 0 0,-1 0 1,1 0-1,0 0 0,1 0 1,-1 1-1,0-1 0,1 0 1,-1 1-1,1-1 0,-1 1 1,1-1-1,0 0 0,0 1 1,1-1-1,-1 1 0,1 3 1,0-4 23,0 0 0,1 0-1,-1 0 1,1 0 0,-1 0 0,1-1 0,-1 1 0,1 0 0,0-1 0,0 1 0,0-1 0,0 0 0,0 0 0,0 0 0,0 0 0,5 2-1,9 1 99,0 0-1,1-1 0,-1-1 0,28 1 1,-33-3-197,3 1 108,-4-1-54,0 0 0,1 1 0,-1 0 0,0 1 0,12 3-1,-20-4 23,-1-1 0,0 1-1,1-1 1,-1 1 0,0 0-1,1-1 1,-1 1 0,0 0-1,0 0 1,0 0 0,0 0-1,0 0 1,0 0 0,0 0-1,0 0 1,0 1 0,0-1-1,-1 0 1,1 1 0,0-1-1,-1 0 1,1 1 0,-1-1-1,1 1 1,-1-1 0,0 0-1,0 1 1,0-1-1,0 1 1,0-1 0,0 1-1,0-1 1,0 1 0,0-1-1,-1 1 1,1-1 0,-1 0-1,1 1 1,-1-1 0,1 1-1,-1-1 1,0 0 0,0 0-1,0 2 1,-7 7 107,1 0-1,-1-1 1,-1 0-1,0 0 1,0-1-1,0 0 1,-1 0-1,0-1 1,-1-1-1,0 0 1,-19 9-1,15-11 1,1 0-1,-1-1 0,0 0 0,0-1 0,0-1 0,-1 0 1,-25-2-1,40 0-159,0 1-1,-1 0 1,1 0 0,0-1 0,0 1 0,0 0 0,0-1 0,0 1-1,0-1 1,0 0 0,0 1 0,0-1 0,0 0 0,0 0 0,0 1 0,0-1-1,1 0 1,-1 0 0,0 0 0,0 0 0,1 0 0,-2-2 0,2 2-98,0 0 0,0 1 0,0-1 0,0 0 0,0 0 0,0 0 0,0 0 0,0 0 0,0 0 0,1 0 0,-1 0 0,0 1 0,0-1 0,1 0 0,-1 0 1,1 0-1,-1 1 0,0-1 0,1 0 0,0 0 0,-1 1 0,1-1 0,-1 0 0,1 1 0,0-1 0,-1 1 0,1-1 0,0 1 0,0-1 0,0 1 0,-1-1 0,1 1 0,0 0 1,0-1-1,1 1 0,79-27-12187,-40 19 9016</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51"/>
    </inkml:context>
    <inkml:brush xml:id="br0">
      <inkml:brushProperty name="width" value="0.05" units="cm"/>
      <inkml:brushProperty name="height" value="0.05" units="cm"/>
    </inkml:brush>
  </inkml:definitions>
  <inkml:trace contextRef="#ctx0" brushRef="#br0">0 78 4656,'0'0'16771,"5"-4"-16195,0-1-426,6-6 273,-1 1 0,2 0 0,-1 1 0,2 0-1,18-10 1,-29 19-381,1 0-1,0 0 0,-1 0 0,1 0 1,-1 0-1,1 0 0,0 1 0,-1 0 0,1-1 1,-1 1-1,1 0 0,-1 0 0,0 0 1,1 0-1,-1 1 0,0-1 0,0 1 1,0-1-1,0 1 0,0 0 0,0-1 1,0 1-1,-1 0 0,3 4 0,20 14 95,-19-17-180,1 0 0,0-1 1,0 0-1,0 0 0,0 0 0,0 0 0,1-1 0,-1 0 1,9 0-1,32-5-3355,-21-6-3722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52"/>
    </inkml:context>
    <inkml:brush xml:id="br0">
      <inkml:brushProperty name="width" value="0.05" units="cm"/>
      <inkml:brushProperty name="height" value="0.05" units="cm"/>
    </inkml:brush>
  </inkml:definitions>
  <inkml:trace contextRef="#ctx0" brushRef="#br0">0 155 1488,'0'5'24598,"1"19"-24459,6 33 325,0 100-1,-2-20 239,-2 207-84,-5-178-287,0-120-257,1-30-36,0 0 0,1-1 0,1 1-1,0 0 1,1 0 0,7 27 0,-4-29-22,-1 2 1,-1-1-1,0 0 0,-1 1 1,-1-1-1,0 1 0,-2 16 1,-15 107 246,16-136-260,-4 36 56,2-1 0,4 60-1,1-16 196,-3-81-248,-1 0 0,1 0 0,0 0 0,0 0 1,0 0-1,0 0 0,0 0 0,0 0 0,0 0 0,0 0 1,0-1-1,0 1 0,1 0 0,-1 0 0,0 0 1,0 0-1,1 0 0,-1 0 0,1 0 0,-1-1 0,1 1 1,-1 0-1,1 0 0,0-1 0,-1 1 0,1 0 1,0-1-1,-1 1 0,1-1 0,0 1 0,0-1 0,0 1 1,31-11 341,-23 5-275,14-6-34,1 0-1,0 2 1,0 1 0,1 1-1,0 1 1,0 1 0,1 1-1,27 0 1,224-12 153,-138 17-152,148 22 0,-237-19 9,56-3 1,-62-2-4,175 6-48,43 11 171,-36-8-2,-222-8-174,-3 0-10,-1-82 98,-2 47-64,-1 0 1,-11-47-1,-2-19 11,14 11-12,3 64-6,-1-1 0,-4-30 1,-3-24 76,6 57-80,-1 1-1,-1 0 1,-6-25-1,5 24-6,0-1 0,1 1 1,2-1-1,2-39 0,0 17 47,9-18 1,-7 52-21,0 0-1,-1 0 0,0-17 0,9-92 164,-1-3 109,-5-28-212,0-10-87,5 56 0,-11 106 0,0 1 0,-1-1 0,1 0 0,-1 1 0,0-1 0,1 1 0,-1 0 0,1-1 0,-1 1 0,0 0 0,1 0 0,-1 0 0,0 0 0,1 0 0,-1 0 0,-1 1 0,0-1 0,-29 0 0,-288 12 0,84 8 0,-66-14 0,199-7 0,-137-20 0,116 9 0,-55 8 0,-87 0 0,261 5 0,-1 1 0,1-1 0,-2 0 0,0 0 0,0 0 0,0 1 0,1 0 0,-1 0 0,-12 6 0,18-4 0,-1 90-1329,0-45-1782,2 0-1,8 60 1,-2-59-6599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53"/>
    </inkml:context>
    <inkml:brush xml:id="br0">
      <inkml:brushProperty name="width" value="0.05" units="cm"/>
      <inkml:brushProperty name="height" value="0.05" units="cm"/>
    </inkml:brush>
  </inkml:definitions>
  <inkml:trace contextRef="#ctx0" brushRef="#br0">72 271 1512,'0'0'5565,"-5"0"-3072,-30 8-91,33-8-2096,0 0 0,1 1 0,-1-1 0,0 1-1,0-1 1,1 1 0,-1 0 0,1-1 0,-1 1 0,0 0 0,1 0 0,-1 0 0,1 0 0,0 0 0,-1 1 0,-4 6 6641,34-12-3919,42-15-1982,93-40-1,-13 3-885,-45 21-128,269-73 396,-355 100-317,9-1 316,-28 9-589,9 0-3010,-1 0-1870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54"/>
    </inkml:context>
    <inkml:brush xml:id="br0">
      <inkml:brushProperty name="width" value="0.05" units="cm"/>
      <inkml:brushProperty name="height" value="0.05" units="cm"/>
    </inkml:brush>
  </inkml:definitions>
  <inkml:trace contextRef="#ctx0" brushRef="#br0">1 302 984,'0'0'19032,"9"-5"-13496,46-24-4990,243-139-9,-232 129-503,-46 27 23,-12 6 16,0 1-1,0 0 0,1 0 0,-1 1 0,1 0 0,0 0 0,0 1 0,1 1 0,-1-1 0,0 1 1,14 0-1,-18-2 306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55"/>
    </inkml:context>
    <inkml:brush xml:id="br0">
      <inkml:brushProperty name="width" value="0.05" units="cm"/>
      <inkml:brushProperty name="height" value="0.05" units="cm"/>
    </inkml:brush>
  </inkml:definitions>
  <inkml:trace contextRef="#ctx0" brushRef="#br0">0 50 2528,'0'0'11689,"14"0"-693,-1 0-10425,523 0 2350,-156-17-2360,-171 13-436,94-4 53,-68 4 8,-235 4-211,1 0-35,9 0-58,1 0 1,-1 0-1,0-1 0,0 0 1,0-1-1,0 0 0,14-5 1,-68 4-5880,14 3 1336,3 0-2560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56"/>
    </inkml:context>
    <inkml:brush xml:id="br0">
      <inkml:brushProperty name="width" value="0.05" units="cm"/>
      <inkml:brushProperty name="height" value="0.05" units="cm"/>
    </inkml:brush>
  </inkml:definitions>
  <inkml:trace contextRef="#ctx0" brushRef="#br0">1 399 2696,'0'0'11763,"4"-1"-8768,25-10-1764,46-22 2,257-121 348,-19-34-1045,-297 176-1419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57"/>
    </inkml:context>
    <inkml:brush xml:id="br0">
      <inkml:brushProperty name="width" value="0.05" units="cm"/>
      <inkml:brushProperty name="height" value="0.05" units="cm"/>
    </inkml:brush>
  </inkml:definitions>
  <inkml:trace contextRef="#ctx0" brushRef="#br0">40 470 2776,'0'0'1135,"-4"5"844,-9 17 118,7-15 2465,-11 10 3849,133-98-5392,13-7-2924,90-59 205,-106 66-44,-110 79-210,1 0-1,0 0 1,0 0-1,0 1 1,0-1-1,0 1 1,0 0-1,1 0 1,4 0-1,29-10 466,-30 8-506,2 0 671,-18 1-929,29-22-2055,-6 14 1884,7-9 852,-20-2-6682,-6 5-1602</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58"/>
    </inkml:context>
    <inkml:brush xml:id="br0">
      <inkml:brushProperty name="width" value="0.05" units="cm"/>
      <inkml:brushProperty name="height" value="0.05" units="cm"/>
    </inkml:brush>
  </inkml:definitions>
  <inkml:trace contextRef="#ctx0" brushRef="#br0">22 1 1344,'0'0'16393,"0"0"-16282,-1 0 1,1 0 0,-1 0-1,1 0 1,-1 0 0,1 0 0,-1 0-1,1 0 1,0 0 0,-1 0 0,1 1-1,-1-1 1,1 0 0,0 0 0,-1 0-1,1 1 1,0-1 0,-1 0-1,1 0 1,0 1 0,-1-1 0,1 0-1,0 1 1,-1-1 0,1 0 0,0 1-1,-6 86 2169,4-66-1961,0 0 0,1 0 0,1 0 0,1 0 0,0 0 0,8 31 0,-5-28-78,-1 1-1,-1 0 1,-1 0 0,-4 48-1,1-6 27,3 11 337,1-35-177,-2-1-1,-7 57 0,3-60-165,2 0 1,4 56-1,1-15-57,-3 378 2107,5-376-1479,-2-73-811,-2-7-21,0-1-1,0 0 1,0 0 0,-1 0 0,1 1 0,0-1-1,-1 0 1,1 1 0,-1-1 0,0 0 0,1 1 0,-1-1-1,0 1 1,0-1 0,0 1 0,0-1 0,0 1 0,0-1-1,0 0 1,-1 3 0,2-1 0,-1-3-6,1 1 0,-1-1 0,1 0 0,-1 0 0,1 0-1,-1 0 1,1 1 0,-1-1 0,1 0 0,-1 0 0,1 0 0,-1 0 0,1 0 0,-1 0 0,1-1-1,-1 1 1,1 0 0,-1 0 0,0 0 0,1 0 0,-1 0 0,1-1 0,-1 1 0,1 0 0,-1-1-1,0 1 1,1 0 0,-1 0 0,1-1 0,-1 1 0,0-1 0,1 1 0,-1 0 0,0-1 0,0 1-1,1-1 1,-1 0 0,0 1-24,8-13-1079,-2 0 1,1 0-1,6-24 1,3-11-4735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59"/>
    </inkml:context>
    <inkml:brush xml:id="br0">
      <inkml:brushProperty name="width" value="0.05" units="cm"/>
      <inkml:brushProperty name="height" value="0.05" units="cm"/>
    </inkml:brush>
  </inkml:definitions>
  <inkml:trace contextRef="#ctx0" brushRef="#br0">0 127 8737,'0'0'8883,"11"-1"-8044,-4 0-731,0 1-1,1 0 1,-1 1 0,0-1-1,0 2 1,1-1 0,-1 1-1,0 0 1,0 0 0,-1 0-1,1 1 1,0 1 0,-1-1-1,0 1 1,1 0 0,10 9-1,-11-7-28,1 0-1,-1 1 0,0 0 1,-1-1-1,0 2 0,0-1 0,0 1 1,-1 0-1,0 0 0,0 0 1,3 13-1,-3-3 144,-1 0 1,0 0-1,-1 1 1,-2 27-1,0-45-207,0 0-1,0 0 1,-1 0 0,1 0-1,-1 0 1,1 0-1,-1 1 1,1-1-1,-1 0 1,0 0 0,1 0-1,-1-1 1,0 1-1,0 0 1,0 0-1,0 0 1,0-1 0,0 1-1,0 0 1,0-1-1,0 1 1,0-1-1,0 1 1,0-1-1,0 1 1,0-1 0,0 0-1,-1 0 1,1 0-1,0 1 1,0-1-1,0 0 1,-1 0 0,1-1-1,-1 1 1,0 0 4,0 0 0,0 0 1,0 0-1,0 0 1,0 0-1,0-1 0,0 1 1,1-1-1,-1 1 0,0-1 1,0 0-1,0 0 1,1 1-1,-1-1 0,1 0 1,-1-1-1,0 1 0,1 0 1,0 0-1,-1-1 1,-1-2-1,-1-10-11,1 0 0,0-1 0,1 0 0,1 1 0,0-1 0,1 0 1,1 0-1,0 1 0,1-1 0,0 0 0,1 1 0,1 0 0,10-25 0,-5 17-970,1 1 1,2-1-1,0 2 0,1 0 1,26-32-1,-28 46-4903</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60"/>
    </inkml:context>
    <inkml:brush xml:id="br0">
      <inkml:brushProperty name="width" value="0.05" units="cm"/>
      <inkml:brushProperty name="height" value="0.05" units="cm"/>
    </inkml:brush>
  </inkml:definitions>
  <inkml:trace contextRef="#ctx0" brushRef="#br0">1 0 4424,'0'0'16269,"0"30"-13818,10 109 14,-8-118-6395,0-8-4237,-6-32-1313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35"/>
    </inkml:context>
    <inkml:brush xml:id="br0">
      <inkml:brushProperty name="width" value="0.05" units="cm"/>
      <inkml:brushProperty name="height" value="0.05" units="cm"/>
      <inkml:brushProperty name="color" value="#FF0066"/>
    </inkml:brush>
  </inkml:definitions>
  <inkml:trace contextRef="#ctx0" brushRef="#br0">1 1 3632,'0'0'17185,"0"0"-17155,0 0 0,0 0-1,1 0 1,-1 0 0,0 0-1,0-1 1,1 1 0,-1 0-1,0 0 1,1 0 0,-1 0-1,0 0 1,0 0 0,1 0-1,-1 0 1,0 0 0,1 0-1,-1 0 1,0 1 0,0-1 0,1 0-1,-1 0 1,0 0 0,1 0-1,-1 0 1,0 0 0,0 1-1,1-1 1,-1 0 0,0 0-1,0 0 1,0 1 0,1-1-1,-1 0 1,0 0 0,0 0-1,0 1 1,0-1 0,0 0-1,1 1 1,-1-1 0,0 0-1,6 13 338,0 0 0,-1 0 0,0 0 0,-1 0-1,-1 1 1,4 25 0,-2 2 250,-2-17-292,0-1 0,1 0 0,2 0 1,8 23-1,-9-59 141,-1 1 1,0-1-1,4-19 1,0-15-764,2 0 1,28-81-1,-32 162-18453,-6-29 15491,0 12-956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61"/>
    </inkml:context>
    <inkml:brush xml:id="br0">
      <inkml:brushProperty name="width" value="0.05" units="cm"/>
      <inkml:brushProperty name="height" value="0.05" units="cm"/>
    </inkml:brush>
  </inkml:definitions>
  <inkml:trace contextRef="#ctx0" brushRef="#br0">0 192 2920,'0'0'18228,"3"3"-16941,-2-2-1230,0 0 0,0 0 0,0-1 0,0 1 0,1 0 0,-1-1 0,0 1 0,0 0 0,0-1 0,0 0 0,1 1 0,-1-1 0,0 0 0,0 1 0,1-1 0,-1 0 0,0 0 0,1 0 0,-1 0 0,0 0 0,0-1 1,1 1-1,-1 0 0,0 0 0,0-1 0,1 1 0,-1-1 0,0 1 0,2-2 0,37-30 745,-29 19-581,-1 0 1,-1-1-1,0 1 1,-1-2-1,0 1 1,-1-1-1,-1 0 1,8-28-1,-14 43-172,0-1-1,0 1 1,0-1 0,1 1-1,-1-1 1,0 1 0,0-1-1,0 1 1,1-1-1,-1 1 1,0-1 0,0 1-1,1-1 1,-1 1 0,1 0-1,-1-1 1,0 1 0,1 0-1,-1-1 1,1 1 0,-1 0-1,0-1 1,1 1 0,-1 0-1,1 0 1,-1 0 0,1-1-1,-1 1 1,1 0-1,-1 0 1,1 0 0,0 0-1,17 11 349,15 31-718,-28-35 473,31 49-309,11 18-1464,-42-68 465,0-1 1,1 1 0,-1-1-1,1 0 1,6 5 0,4-1-7403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62"/>
    </inkml:context>
    <inkml:brush xml:id="br0">
      <inkml:brushProperty name="width" value="0.05" units="cm"/>
      <inkml:brushProperty name="height" value="0.05" units="cm"/>
    </inkml:brush>
  </inkml:definitions>
  <inkml:trace contextRef="#ctx0" brushRef="#br0">7 0 3728,'-6'2'18444,"6"-2"-18306,0 0 0,0 1 0,0-1-1,0 0 1,0 0 0,0 0 0,0 0 0,0 1 0,0-1 0,0 0 0,0 0-1,0 0 1,0 0 0,0 1 0,0-1 0,0 0 138,1 0-138,-1 194 1066,-1-216-1225,3-42 72,-2 62-65,0-1-1,1 0 0,0 0 0,-1 1 0,1-1 0,0 1 0,0-1 0,1 1 0,-1-1 0,0 1 0,1 0 0,-1 0 0,1-1 0,0 1 0,0 0 0,0 1 0,0-1 1,0 0-1,3-2 0,4 0-80,34-16-767,-42 20 850,0 0 1,-1-1-1,1 1 0,0 0 0,0 0 1,0 0-1,0 0 0,-1 0 1,1 0-1,0 0 0,0 0 0,0 0 1,-1 0-1,1 1 0,0-1 1,0 0-1,0 0 0,-1 1 0,1-1 1,0 1-1,-1-1 0,1 0 1,0 1-1,-1-1 0,1 1 0,0 0 1,-1-1-1,1 1 0,-1-1 1,1 1-1,-1 0 0,0 0 0,1-1 1,-1 1-1,0 0 0,1 0 1,-1-1-1,0 1 0,0 0 0,1 0 1,-1 0-1,0-1 0,0 1 1,0 0-1,0 0 0,0 0 0,0-1 1,-1 2-1,0 60-172,0 38-264,7-36-8982,-5-51 1304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63"/>
    </inkml:context>
    <inkml:brush xml:id="br0">
      <inkml:brushProperty name="width" value="0.05" units="cm"/>
      <inkml:brushProperty name="height" value="0.05" units="cm"/>
    </inkml:brush>
  </inkml:definitions>
  <inkml:trace contextRef="#ctx0" brushRef="#br0">1 41 3752,'0'0'17371,"5"-6"-16694,-2 2-646,1 0 1,0 1-1,0 0 1,0 0-1,0 0 1,1 1-1,-1-1 1,8-2-1,-11 4-60,1 1 1,0-1-1,0 0 0,0 1 0,0-1 0,0 1 1,1 0-1,-1-1 0,0 1 0,0 0 1,0 0-1,0 1 0,0-1 0,0 0 0,0 1 1,0-1-1,0 1 0,0-1 0,0 1 1,0 0-1,0 0 0,0 0 0,-1 0 0,1 0 1,0 1-1,-1-1 0,4 3 0,-4-2 25,0 0-1,1 0 0,-1 0 1,0 1-1,0-1 1,0 0-1,0 0 0,-1 1 1,1-1-1,-1 1 0,1-1 1,-1 0-1,0 1 1,0-1-1,0 1 0,0-1 1,0 1-1,-1-1 0,1 1 1,-1-1-1,1 0 0,-1 1 1,-2 3-1,0 1 55,0-1 1,-1 0-1,0 0 0,0 0 0,0 0 0,-8 7 0,-56 48 3477,90-64-491,37 5-2947,-27 0 17,-20-2-425,0-1 0,0 0 0,0 0 0,18-6 0,-25 6-478,1-1 1,-1 0-1,0-1 1,0 1-1,0-1 1,9-6-1,-3 0-3912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64"/>
    </inkml:context>
    <inkml:brush xml:id="br0">
      <inkml:brushProperty name="width" value="0.05" units="cm"/>
      <inkml:brushProperty name="height" value="0.05" units="cm"/>
    </inkml:brush>
  </inkml:definitions>
  <inkml:trace contextRef="#ctx0" brushRef="#br0">1 74 13954,'0'0'7574,"14"7"-7487,47 20-55,-57-25-3,0 1 1,0-1 0,0 1 0,0 0 0,-1 0 0,1 1-1,-1-1 1,0 1 0,0 0 0,0 0 0,0 0 0,-1 0-1,0 0 1,0 0 0,0 1 0,0-1 0,2 10 0,-1 0 65,-1 0 0,-1 1 0,0-1 0,-1 15 0,0-19-106,0-9 15,0 0-1,-1 0 1,1-1-1,0 1 1,-1 0-1,1-1 1,-1 1 0,1-1-1,-1 1 1,1-1-1,-1 1 1,1-1 0,-1 1-1,1-1 1,-1 1-1,0-1 1,1 1-1,-1-1 1,0 0 0,1 0-1,-1 1 1,0-1-1,0 0 1,1 0 0,-1 0-1,0 0 1,0 0-1,1 0 1,-1 0-1,-1 0 1,-29 1 81,24-1-74,4 0-5,-1 0-1,1 0 1,-1 0 0,1 0 0,-1-1 0,1 0 0,0 1-1,-1-1 1,1 0 0,0 0 0,0-1 0,0 1 0,0-1-1,0 0 1,-6-3 0,7 2-8,0 0-1,0 0 1,0 0-1,1 0 1,-1-1-1,1 1 1,-1 0 0,1-1-1,0 1 1,0-1-1,1 1 1,-1-1-1,1 1 1,0-1 0,0 1-1,0-5 1,1 1-121,0 1 0,0 0 1,0 0-1,1 0 0,0 0 0,0 0 1,1 0-1,-1 1 0,1-1 1,0 1-1,1 0 0,0-1 0,-1 2 1,2-1-1,7-7 0,10-8-2625,0 1 0,28-17 0,-25 18-1547,7-4-581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65"/>
    </inkml:context>
    <inkml:brush xml:id="br0">
      <inkml:brushProperty name="width" value="0.05" units="cm"/>
      <inkml:brushProperty name="height" value="0.05" units="cm"/>
    </inkml:brush>
  </inkml:definitions>
  <inkml:trace contextRef="#ctx0" brushRef="#br0">15 21 8089,'0'0'9750,"13"-3"-9639,2-3-85,-9 4-18,1 0-1,-1 0 1,1 0-1,-1 1 1,1 0-1,-1 0 1,12 1-1,-17 0-6,0 0 0,0 0-1,0 1 1,0-1 0,0 0-1,0 1 1,0-1 0,-1 0-1,1 1 1,0 0 0,0-1 0,0 1-1,-1-1 1,1 1 0,0 0-1,0-1 1,-1 1 0,1 0-1,-1 0 1,1 0 0,-1 0-1,1-1 1,-1 1 0,0 0-1,1 0 1,-1 0 0,0 0-1,0 0 1,1 0 0,-1 0 0,0 0-1,0 0 1,0 0 0,0 0-1,0 0 1,-1 0 0,1 0-1,0 0 1,0 0 0,-1 0-1,1 0 1,-1 1 0,0 4 3,-1-1 1,1 1-1,-1 0 1,0-1 0,-1 1-1,-3 5 1,-100 147 2070,106-157-1998,0-1 0,0 1 0,0-1-1,0 0 1,1 1 0,-1-1 0,0 1-1,0-1 1,0 0 0,0 1 0,0-1-1,1 1 1,-1-1 0,0 0 0,0 1-1,1-1 1,-1 0 0,0 0 0,0 1-1,1-1 1,-1 0 0,0 1 0,1-1-1,-1 0 1,0 0 0,1 0 0,-1 1-1,1-1 1,-1 0 0,0 0 0,1 0 0,-1 0-1,1 0 1,-1 0 0,0 0 0,1 0-1,-1 0 1,1 0 0,-1 0 0,0 0-1,1 0 1,-1 0 0,1 0 0,-1 0-1,0-1 1,1 1 0,0 0 0,26-2-81,5-2-433,47-9 186,-44-2-5286,-8-8-7516,-17 10 9685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66"/>
    </inkml:context>
    <inkml:brush xml:id="br0">
      <inkml:brushProperty name="width" value="0.05" units="cm"/>
      <inkml:brushProperty name="height" value="0.05" units="cm"/>
    </inkml:brush>
  </inkml:definitions>
  <inkml:trace contextRef="#ctx0" brushRef="#br0">9 127 3264,'0'0'12799,"-9"12"-6325,19-19-6395,-1 1-1,0-1 1,0-1-1,-1 0 0,0 0 1,0 0-1,12-18 1,-5 7-31,16-22 509,-30 42-524,1 1-1,-1-1 0,0 1 0,0 0 1,0 0-1,0-1 0,0 1 0,0 0 1,0 0-1,0 0 0,-1 0 0,2 4 1,0 0 19,2 3-57,0 0 0,0 0-1,1 0 1,0-1 0,13 15 0,-16-20-145,1 0 1,0-1-1,0 1 1,0-1 0,0 0-1,0 0 1,0 0-1,0 0 1,1 0 0,-1-1-1,1 0 1,-1 1-1,1-1 1,0-1 0,-1 1-1,1 0 1,6-1-1,17 0-5634,-1 0-5857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67"/>
    </inkml:context>
    <inkml:brush xml:id="br0">
      <inkml:brushProperty name="width" value="0.05" units="cm"/>
      <inkml:brushProperty name="height" value="0.05" units="cm"/>
    </inkml:brush>
  </inkml:definitions>
  <inkml:trace contextRef="#ctx0" brushRef="#br0">1 0 5945,'0'0'17478,"0"25"-16400,0-2-972,0 0-1,2 0 1,0 0 0,2-1 0,1 0-1,8 25 1,-4-26 303,-8-38 488,0-15-774,0 23-85,0 0 0,1 1 0,0-1 0,0 1 0,1 0 0,1 0-1,-1 0 1,9-14 0,-10 19-59,1-1 0,-1 1 0,1 0-1,0 0 1,0 1 0,0-1 0,0 0 0,1 1-1,-1 0 1,0 0 0,1 0 0,0 0 0,-1 1 0,1-1-1,0 1 1,0 0 0,0 0 0,0 0 0,0 1-1,0-1 1,5 1 0,-8 1 18,0-1 0,0 1 0,0-1 0,0 1 0,-1 0 0,1-1 0,0 1 0,0 0 0,0 0 0,-1 0 0,1 0 0,0-1 0,-1 1 0,1 0 0,-1 0 0,1 0 0,-1 0 0,1 0 0,-1 1 0,0-1 0,0 0 0,1 0 0,-1 0-1,0 0 1,0 0 0,0 0 0,0 2 0,2 34-20,-2-35 23,-5 104-3767,0 0-3029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68"/>
    </inkml:context>
    <inkml:brush xml:id="br0">
      <inkml:brushProperty name="width" value="0.05" units="cm"/>
      <inkml:brushProperty name="height" value="0.05" units="cm"/>
    </inkml:brush>
  </inkml:definitions>
  <inkml:trace contextRef="#ctx0" brushRef="#br0">77 61 5449,'0'0'14963,"5"-9"-14115,18-27-524,-22 35-333,1-1 0,0 1 0,-1-1 1,1 1-1,0 0 0,-1 0 0,1 0 0,0 0 0,0 0 1,0 1-1,0-1 0,0 0 0,0 1 0,0-1 0,0 1 0,0 0 1,0 0-1,0 0 0,1 0 0,-1 0 0,0 0 0,0 0 0,0 1 1,0-1-1,0 1 0,0 0 0,0-1 0,0 1 0,0 0 1,-1 0-1,1 0 0,0 0 0,0 1 0,-1-1 0,1 0 0,-1 1 1,1-1-1,-1 1 0,0 0 0,1-1 0,-1 1 0,0 0 0,1 3 1,0 1-5,-1 0-1,0 0 1,0 0 0,-1 0 0,0 1 0,0-1 0,0 0 0,-1 0 0,0 0-1,0 0 1,-1 0 0,1 0 0,-1 0 0,-1 0 0,1 0 0,-1-1 0,-4 8-1,-2-1 143,-1 1 0,0-1 0,-1-1 0,-1 0 0,-20 16 0,32-27-92,0 0-1,0 0 1,0 0 0,0 0 0,1 0-1,-1 0 1,0-1 0,0 1-1,0 0 1,0 0 0,0 0-1,0 0 1,0 0 0,0 0 0,0 0-1,0-1 1,0 1 0,0 0-1,0 0 1,0 0 0,0 0-1,0 0 1,0 0 0,0-1 0,0 1-1,0 0 1,0 0 0,0 0-1,0 0 1,0 0 0,0 0-1,0-1 1,0 1 0,0 0 0,0 0-1,0 0 1,0 0 0,0 0-1,0 0 1,0 0 0,-1 0-1,1-1 1,0 1 0,0 0 0,0 0-1,0 0 1,0 0 0,0 0-1,0 0 1,0 0 0,-1 0 0,1 0-1,0 0 1,0 0 0,0 0-1,0 0 1,0 0 0,0 0-1,-1 0 1,1 0 0,9-13-140,-3 9 65,1 0 0,0 1 0,0 0 0,0 1 0,0-1 0,0 1 0,0 1 0,1-1 0,-1 1 0,1 0 0,-1 1 0,13 1 0,-19-1 12,0 0 0,0 0 1,-1 0-1,1 0 0,0 0 1,0 1-1,0-1 1,0 0-1,0 1 0,-1-1 1,1 0-1,0 1 1,0-1-1,-1 1 0,1 0 1,0-1-1,-1 1 0,1-1 1,0 1-1,-1 0 1,1 0-1,-1-1 0,1 1 1,-1 0-1,1 0 1,-1 0-1,1 1 0,3 32-306,-5-28 331,1-1-1,-1 1 0,0-1 0,0 1 0,0-1 0,-1 0 0,0 0 1,0 1-1,0-1 0,-4 5 0,3-7 50,0-1 0,0 1 0,-1-1 1,1 0-1,0 0 0,-1 0 0,0 0 0,1-1 0,-1 0 1,0 1-1,0-1 0,1-1 0,-1 1 0,0 0 0,0-1 1,0 0-1,0 0 0,0 0 0,0-1 0,0 1 0,0-1 0,0 0 1,0 0-1,0 0 0,-6-3 0,1 0-386,1 1 0,0-2 0,-1 1 0,-9-8 0,12 8-1059,0-1 0,1 1 0,0-1 0,0 0 0,-5-7 0,4-1-5525,5 0 4288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69"/>
    </inkml:context>
    <inkml:brush xml:id="br0">
      <inkml:brushProperty name="width" value="0.05" units="cm"/>
      <inkml:brushProperty name="height" value="0.05" units="cm"/>
    </inkml:brush>
  </inkml:definitions>
  <inkml:trace contextRef="#ctx0" brushRef="#br0">1 66 2976,'0'0'17491,"0"-1"-17259,0 0 0,0 1 0,0-1 1,0 0-1,0 0 0,0 1 1,0-1-1,0 0 0,1 1 0,-1-1 1,0 0-1,0 1 0,1-1 1,-1 0-1,0 1 0,1-1 0,-1 1 1,0-1-1,1 1 0,-1-1 0,1 1 1,0-1-1,16 12 28,0 1 0,0 1 0,-2 1 0,18 19 0,-14-15-224,-13-12-30,0 1-1,0 0 1,-1 0-1,0 0 1,0 1 0,-1 0-1,0 0 1,0 0-1,-1 0 1,0 1-1,3 15 1,-5-22-4,-1 1 0,0-1 0,0 1 0,0-1 0,0 1 0,0-1 1,0 1-1,-1-1 0,1 1 0,-1-1 0,0 1 0,0-1 0,1 0 0,-2 1 0,1-1 0,0 0 0,0 0 0,-3 3 1,2-3-3,-1 0 1,0 0 0,0 0 0,0 0 0,0 0 0,0-1 0,0 0 0,-1 1 0,1-1 0,0 0 0,-1 0 0,1-1 0,-1 1 0,1-1 0,-1 0 0,1 0 0,-4 0 0,4 0-10,1 0 0,0 0 0,0-1 0,-1 1-1,1-1 1,0 1 0,0-1 0,0 0 0,0 0 0,0 0 0,0 0 0,0 0 0,0 0 0,0 0 0,0-1-1,0 1 1,1-1 0,-1 1 0,-2-5 0,1 3-33,1-2 1,-1 1-1,1 0 1,0 0-1,1-1 0,-1 1 1,1-1-1,0 0 1,-1-6-1,1 4-16,0 0 0,1 0 0,0-1 0,0 1 0,0 0 0,1 0 0,0-1 0,1 1 0,0 0 0,0 0 0,0 0 0,6-11 0,0 7-251,1 1 1,0 0-1,0 1 1,1 0-1,0 1 1,0 0-1,1 0 1,12-6-1,37-17-5391,-1 7-6194,-42 15 9140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70"/>
    </inkml:context>
    <inkml:brush xml:id="br0">
      <inkml:brushProperty name="width" value="0.05" units="cm"/>
      <inkml:brushProperty name="height" value="0.05" units="cm"/>
    </inkml:brush>
  </inkml:definitions>
  <inkml:trace contextRef="#ctx0" brushRef="#br0">13 62 10514,'0'0'10222,"3"-6"-9147,-1 2-1041,1 0 1,-1 1 0,1-1-1,0 1 1,0-1-1,0 1 1,0 0 0,1 0-1,-1 0 1,1 0-1,0 1 1,0-1 0,0 1-1,0 0 1,0 0-1,0 1 1,0-1 0,1 1-1,-1 0 1,1 0-1,-1 0 1,1 1 0,5 0-1,-9 0-36,0 1 1,0 0-1,0 0 0,0 0 0,0-1 0,0 1 0,0 0 0,-1 1 0,1-1 0,0 0 1,-1 0-1,1 0 0,0 0 0,-1 0 0,0 1 0,1-1 0,-1 0 0,0 0 0,1 1 0,-1-1 1,0 0-1,0 0 0,0 1 0,0-1 0,-1 0 0,1 1 0,0-1 0,0 0 0,-1 0 1,0 2-1,1 3-7,-1 0 1,0-1 0,0 1-1,-1-1 1,1 1-1,-6 9 1,-19 15 19,21-24-5,-1 0-1,1 0 1,0 1 0,0 0 0,-7 12-1,19-22 106,0 0 0,1 0 0,-1 0-1,0 1 1,1 1 0,-1-1 0,1 1-1,15-1 1,-20 2-189,0 0 0,1 1 0,-1-1 0,0 0 0,1 1-1,-1 0 1,0 0 0,1 0 0,-1 0 0,0 0 0,0 1 0,0 0-1,0-1 1,5 5 0,-7-4 47,0-1-1,1 1 1,-1-1-1,0 1 1,0 0-1,0 0 1,0 0 0,0-1-1,-1 1 1,1 0-1,-1 0 1,1 0-1,-1 0 1,0 0-1,1 0 1,-1 0-1,0 0 1,0 1-1,-1-1 1,1 0 0,0 0-1,-1 0 1,1 0-1,-1-1 1,0 1-1,1 0 1,-3 3-1,2-3 74,-1 0 0,1 0 0,-1 0 0,0 0-1,0 0 1,0 0 0,0 0 0,0-1 0,0 1 0,-1-1-1,1 1 1,0-1 0,-1 0 0,1 0 0,-1 0 0,1 0-1,-1-1 1,0 1 0,1-1 0,-4 1 0,-58 3 691,57-4-734,2 0-819,-40-2 2695,30-6-5579,15 8 3224,0-1 0,0 0 0,0 1 0,0-1 0,1 0 0,-1 1 0,0-1 0,0 1 0,0-1 0,0 0-1,1 1 1,-1-1 0,0 1 0,1-1 0,19-13-8602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36"/>
    </inkml:context>
    <inkml:brush xml:id="br0">
      <inkml:brushProperty name="width" value="0.05" units="cm"/>
      <inkml:brushProperty name="height" value="0.05" units="cm"/>
      <inkml:brushProperty name="color" value="#FF0066"/>
    </inkml:brush>
  </inkml:definitions>
  <inkml:trace contextRef="#ctx0" brushRef="#br0">1 42 3016,'0'0'21733,"2"-9"-20680,1-2-874,4-11 559,-4 54 109,-3 280-256,5-319-4292,1-18 280,-6 3-679,0-17-6314,0 14 5381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71"/>
    </inkml:context>
    <inkml:brush xml:id="br0">
      <inkml:brushProperty name="width" value="0.05" units="cm"/>
      <inkml:brushProperty name="height" value="0.05" units="cm"/>
    </inkml:brush>
  </inkml:definitions>
  <inkml:trace contextRef="#ctx0" brushRef="#br0">26 161 2776,'0'0'13346,"-4"3"-11750,3-2-1268,-1-1-136,1 0 0,0 1-1,-1 0 1,1-1-1,0 1 1,-1 0-1,1 0 1,0 0-1,0 0 1,0 0-1,0 0 1,0 0-1,0 0 1,0 0 0,0 0-1,-1 2 1,28-4 3415,-20-5-3410,1 1-1,-2-1 0,1-1 1,0 1-1,-1-1 0,-1 0 0,1 0 1,-1-1-1,0 1 0,0-1 1,4-14-1,-3 9-92,0 1 1,1 0-1,10-16 1,-14 26-100,0 1 1,0-1-1,-1 1 1,1-1 0,0 1-1,1-1 1,-1 1-1,0 0 1,0 0-1,0 0 1,1 0 0,-1 0-1,1 1 1,-1-1-1,0 1 1,1 0-1,-1-1 1,1 1 0,-1 0-1,1 0 1,-1 1-1,1-1 1,-1 0-1,0 1 1,1 0 0,-1-1-1,0 1 1,1 0-1,-1 0 1,0 0-1,0 1 1,0-1 0,0 0-1,0 1 1,0 0-1,0-1 1,0 1-1,2 3 1,0 3-139,0-1 0,0 1 0,1-1 0,0 0 0,1-1 0,-1 0 0,1 1 0,12 9 0,-13-13-185,1-1 0,-1 1-1,1-1 1,-1 0 0,1-1-1,0 1 1,-1-1-1,1 0 1,0-1 0,0 1-1,0-1 1,0 0 0,7-1-1,23-3-8790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72"/>
    </inkml:context>
    <inkml:brush xml:id="br0">
      <inkml:brushProperty name="width" value="0.05" units="cm"/>
      <inkml:brushProperty name="height" value="0.05" units="cm"/>
      <inkml:brushProperty name="color" value="#008C3A"/>
    </inkml:brush>
  </inkml:definitions>
  <inkml:trace contextRef="#ctx0" brushRef="#br0">1 13 4536,'0'0'14672,"5"0"-13257,4 0-1285,0 0 0,0 1 0,0 0 0,0 1 0,-1-1 0,1 2 0,0-1 0,-1 1 0,0 1 0,1 0 0,-2 0 0,1 0 0,0 1 0,-1 0 0,0 0 0,0 1 0,0 0 0,-1 1 0,0-1 0,0 1 0,0 0 1,-1 0-1,0 1 0,-1 0 0,5 9 0,-5-5-75,1 1-1,-2-1 1,0 1 0,0-1 0,-2 1 0,1 0 0,-1 0-1,-1 0 1,-2 19 0,2-27-24,-1-1-1,0 1 0,0 0 1,0 0-1,0 0 0,-1-1 1,1 1-1,-1 0 0,0-1 1,-1 0-1,1 1 1,-1-1-1,0 0 0,0 0 1,0-1-1,0 1 0,-1-1 1,0 1-1,1-1 0,-1 0 1,-1-1-1,1 1 1,0-1-1,0 1 0,-1-1 1,1-1-1,-8 3 0,10-4-23,1 1-1,0-1 1,-1 0-1,1 1 1,-1-1-1,1 0 1,-1 0-1,1 0 1,-1 0-1,1-1 1,-1 1-1,1 0 1,-1-1-1,1 1 0,0-1 1,-1 1-1,1-1 1,-1 0-1,1 1 1,0-1-1,0 0 1,0 0-1,-1 0 1,1 0-1,0 0 1,0 0-1,0 0 1,0 0-1,1-1 1,-1 1-1,0 0 1,0 0-1,1-1 1,-1 1-1,1-1 0,-1 1 1,1 0-1,-1-1 1,1-1-1,-2-8-63,1 0 0,0-1 0,1 1-1,1-16 1,0 7-42,0 10-14,0 0 1,0 1 0,1-1 0,1 1 0,0-1-1,0 1 1,1 0 0,0 0 0,0 0 0,1 1 0,0-1-1,7-8 1,35-39-2430,1 7-3392,-43 43 4856,26-20-8432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73"/>
    </inkml:context>
    <inkml:brush xml:id="br0">
      <inkml:brushProperty name="width" value="0.05" units="cm"/>
      <inkml:brushProperty name="height" value="0.05" units="cm"/>
      <inkml:brushProperty name="color" value="#008C3A"/>
    </inkml:brush>
  </inkml:definitions>
  <inkml:trace contextRef="#ctx0" brushRef="#br0">1 0 3328,'0'0'18067,"10"34"-15416,-6-19-2524,-1 1 0,-1 0 0,0 0 0,-1 0 0,-1 0 0,-1 18 0,0 1-1722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74"/>
    </inkml:context>
    <inkml:brush xml:id="br0">
      <inkml:brushProperty name="width" value="0.05" units="cm"/>
      <inkml:brushProperty name="height" value="0.05" units="cm"/>
      <inkml:brushProperty name="color" value="#008C3A"/>
    </inkml:brush>
  </inkml:definitions>
  <inkml:trace contextRef="#ctx0" brushRef="#br0">0 172 5633,'0'0'15063,"0"-9"-14478,1 3-554,-1 0-1,1 0 1,-1 0-1,2 0 1,-1 0-1,1 0 1,0 0-1,0 0 1,0 1-1,1-1 1,0 1-1,0 0 1,6-9-1,3-3-115,-7 10 158,0-1 1,0 1-1,1 0 0,12-12 0,-17 18-57,0 0 0,0 0 0,0 1 0,0-1 0,0 0-1,1 1 1,-1-1 0,0 1 0,0-1 0,1 1 0,-1-1 0,0 1 0,1 0 0,-1-1 0,0 1-1,1 0 1,-1 0 0,0 0 0,1 0 0,-1 1 0,0-1 0,1 0 0,-1 0 0,0 1 0,1-1 0,-1 1-1,0-1 1,0 1 0,1 0 0,-1-1 0,0 1 0,0 0 0,0 0 0,0 0 0,0 0 0,0 0-1,0 0 1,0 1 0,2 1-46,27 30-985,44 63 0,-63-82-1852,4-2-2389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75"/>
    </inkml:context>
    <inkml:brush xml:id="br0">
      <inkml:brushProperty name="width" value="0.05" units="cm"/>
      <inkml:brushProperty name="height" value="0.05" units="cm"/>
      <inkml:brushProperty name="color" value="#008C3A"/>
    </inkml:brush>
  </inkml:definitions>
  <inkml:trace contextRef="#ctx0" brushRef="#br0">100 9 744,'0'0'20447,"-56"6"-19665,54-4-772,0 0 0,0 0-1,0 0 1,1 0-1,-1 0 1,1 0-1,-1 0 1,1 0 0,0 1-1,0-1 1,0 0-1,0 1 1,1-1 0,-1 1-1,1-1 1,-1 1-1,1 0 1,0-1 0,0 1-1,0 2 1,0-4-5,0-1 0,1 0 0,-1 1 0,0-1 0,0 0 0,1 1 0,-1-1 0,0 0 0,1 1 0,-1-1 0,0 0 0,1 0 0,-1 1 0,0-1 0,1 0 0,-1 0 0,1 0 0,-1 0 0,0 1 0,1-1 0,-1 0-1,1 0 1,-1 0 0,0 0 0,1 0 0,-1 0 0,1 0 0,-1 0 0,1 0 0,-1 0 0,0 0 0,1-1 0,-1 1 0,1 0 0,-1 0 0,0 0 0,1-1 0,15-4 88,-15 3-96,0 0 0,0 0 0,0 1 0,0-1 0,0 0 0,-1 0 0,1 0 0,0 0 0,-1 0-1,0-1 1,1 1 0,-1 0 0,0 0 0,0 0 0,0 0 0,-1-4 0,1 5 4,0 0 0,0 0 0,-1 0 0,1-1 0,0 1-1,0 0 1,-1 0 0,1 0 0,-1 0 0,1 0 0,-1 0 0,1 0 0,-1 0 0,1 0 0,-1 0 0,0 0 0,0 1 0,1-1 0,-1 0-1,0 0 1,0 1 0,0-1 0,0 0 0,0 1 0,0-1 0,0 1 0,0-1 0,0 1 0,0 0 0,0-1 0,-2 1 0,2 0-18,-1 0 0,0-1 1,1 1-1,-1 1 0,0-1 0,0 0 1,1 0-1,-1 1 0,0-1 1,1 1-1,-1-1 0,0 1 1,1-1-1,-1 1 0,1 0 0,-1 0 1,1 0-1,-2 1 0,2 0-385,1 0 0,-1 0-1,0 0 1,1-1 0,-1 1 0,1 0-1,-1 0 1,1 0 0,0 0 0,0 0-1,0 0 1,0 0 0,0 0 0,1 0-1,-1 0 1,1 4 0,4 9-5540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76"/>
    </inkml:context>
    <inkml:brush xml:id="br0">
      <inkml:brushProperty name="width" value="0.05" units="cm"/>
      <inkml:brushProperty name="height" value="0.05" units="cm"/>
      <inkml:brushProperty name="color" value="#008C3A"/>
    </inkml:brush>
  </inkml:definitions>
  <inkml:trace contextRef="#ctx0" brushRef="#br0">63 5 3880,'0'0'16552,"-6"17"-14041,6-15-2482,0-1 35,1 23 288,-1-24-348,0 0 1,0 0-1,-1 1 1,1-1-1,0 0 1,0 0-1,0 0 1,0 1-1,-1-1 1,1 0-1,0 0 1,0 0-1,0 1 1,0-1-1,0 0 1,0 0-1,0 1 1,0-1-1,0 0 1,0 0-1,0 1 0,0-1 1,0 0-1,0 0 1,0 1-1,0-1 1,0 0-1,0 0 1,0 1-1,0-1 1,0 0-1,0 0 1,0 1-1,0-1 1,0 0-1,1 0 1,-1 0-1,0 1 1,0-1-1,0 0 1,0 0-1,1 0 0,-1 1 1,0-1-1,0 0 1,0 0-1,1 0 1,-1 0-1,0 0 1,0 0-1,1 0 1,-1 1-1,0-1 1,0 0-1,1 0 1,-1 0-1,1 0 9,0-1 1,-1 1-1,1 0 0,-1 0 0,1-1 0,-1 1 0,1 0 1,0-1-1,-1 1 0,1-1 0,-1 1 0,0-1 1,1 1-1,-1-1 0,1 1 0,-1-1 0,0 1 0,1-1 1,-1 1-1,0-1 0,0 0 0,1 0 0,-1 0-11,1 0-1,-1-1 0,0 1 1,0 0-1,1 0 0,-1 0 1,0-1-1,0 1 0,0 0 1,-1 0-1,1-1 1,0 1-1,0 0 0,-1 0 1,1 0-1,0-1 0,-1 1 1,1 0-1,-1 0 0,-1-2 1,1 2-2,0 1 0,0-1 0,0 1 0,0-1 0,0 1 0,0 0 1,0-1-1,0 1 0,-1 0 0,1 0 0,0 0 0,0 0 0,0 0 0,0 0 1,0 0-1,0 0 0,-1 0 0,1 0 0,0 1 0,0-1 0,0 1 1,0-1-1,0 0 0,0 1 0,0 0 0,0-1 0,-1 2 0,-1-1-3,1 1-1,-1 0 1,1-1-1,0 1 1,-1 0 0,1 0-1,0 1 1,0-1-1,0 0 1,1 1-1,-1-1 1,1 1-1,-1 0 1,1-1-1,0 1 1,0 0-1,0 0 1,0 0-1,0-1 1,1 1 0,-1 0-1,1 0 1,0 0-1,0 4 1,1-6-3,-1 0 0,1 0 0,0-1 0,0 1 0,-1 0 0,1 0 0,0-1 0,0 1 0,0-1 1,0 1-1,0-1 0,0 1 0,0-1 0,0 1 0,0-1 0,0 0 0,0 0 0,0 1 0,0-1 0,0 0 1,1 0-1,-1 0 0,2-1 0,28-1 5,-29 0 14,0 0 0,0 1 1,-1-1-1,1 0 0,-1 0 0,0 0 0,0 0 0,1 0 1,-1 0-1,0 0 0,-1 0 0,1 0 0,0-1 1,-1 1-1,1 0 0,-1-1 0,1 1 0,-1 0 1,0-1-1,0 1 0,0 0 0,-1-1 0,0-3 0,1 4-46,0 0-1,-1 0 0,1 0 0,0 0 0,-1 1 0,1-1 0,-1 0 1,0 0-1,0 1 0,1-1 0,-1 0 0,0 1 0,0-1 1,-1 1-1,1 0 0,0-1 0,0 1 0,-1 0 0,1-1 0,-1 1 1,1 0-1,-1 0 0,1 0 0,-1 1 0,0-1 0,1 0 0,-1 0 1,0 1-1,0-1 0,-2 1 0,3-1-162,0 1 1,-1 0-1,1 0 1,0 0-1,0 0 1,0 0-1,0 1 1,0-1-1,0 0 1,0 0-1,-1 1 1,1-1-1,0 0 1,0 1-1,0-1 1,0 1-1,0 0 1,0-1-1,1 1 1,-1 0-1,0-1 1,0 1-1,0 0 1,1 0-1,-1 0 1,0 0-1,1 0 1,-1 0-1,1 0 1,-1 0-1,1 0 1,-1 0-1,1 0 1,0 0-1,-1 0 1,1 0-1,0 0 1,0 0-1,0 1 1,0 1-1,-1 10-5138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77"/>
    </inkml:context>
    <inkml:brush xml:id="br0">
      <inkml:brushProperty name="width" value="0.05" units="cm"/>
      <inkml:brushProperty name="height" value="0.05" units="cm"/>
      <inkml:brushProperty name="color" value="#008C3A"/>
    </inkml:brush>
  </inkml:definitions>
  <inkml:trace contextRef="#ctx0" brushRef="#br0">1 40 14859,'0'0'8101,"10"3"-7780,-3-1-301,0 0 1,0 1-1,0 0 0,0 1 0,-1 0 0,1 0 0,-1 0 0,0 1 1,0-1-1,-1 1 0,1 1 0,-1-1 0,-1 1 0,1 0 0,-1 0 0,0 1 1,5 8-1,-2 0 36,-1 1 1,-1 0 0,0 1-1,-1-1 1,0 1 0,-2 0-1,0 0 1,-1 0 0,-1 30-1,-21-52 14,15 2-67,0-1 0,1 1 0,-1-1 0,1 0 0,0-1 0,0 0-1,0 1 1,0-1 0,-5-9 0,9 12-22,0 0 0,-1 0 0,1 0-1,0 0 1,1 0 0,-1 0 0,0-1-1,1 1 1,-1 0 0,1 0 0,0-1-1,0 1 1,0 0 0,0-1 0,0 1-1,0 0 1,0 0 0,1-1 0,-1 1-1,1 0 1,0 0 0,0 0 0,-1-1-1,1 1 1,1 0 0,-1 0 0,0 1-1,0-1 1,1 0 0,-1 0 0,1 0-1,2-1 1,27-24-970,2 2-1,66-38 0,-33 21-2852,-3-3-4500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78"/>
    </inkml:context>
    <inkml:brush xml:id="br0">
      <inkml:brushProperty name="width" value="0.05" units="cm"/>
      <inkml:brushProperty name="height" value="0.05" units="cm"/>
      <inkml:brushProperty name="color" value="#008C3A"/>
    </inkml:brush>
  </inkml:definitions>
  <inkml:trace contextRef="#ctx0" brushRef="#br0">1 25 10082,'0'0'13001,"18"-4"-12761,5-3-201,-13 4-33,-1 0-1,1 1 1,0 0 0,1 0 0,-1 1-1,16 0 1,-26 1-21,1 0 1,0 0-1,-1 1 0,1-1 0,0 0 1,-1 0-1,1 0 0,0 1 0,-1-1 1,1 0-1,0 0 0,-1 1 0,1-1 1,-1 1-1,1-1 0,-1 1 0,1-1 1,-1 1-1,1-1 0,-1 1 0,1-1 1,-1 1-1,0-1 0,1 1 0,-1 0 1,0-1-1,1 1 0,-1 0 0,3 28-143,-4-23 183,0 1 0,0 0 1,0-1-1,-1 1 0,0-1 0,-3 7 0,-1-4 87,0 0 0,-1-1 1,-14 16-1,-14 17 1401,42-40 1995,30-7-3145,5-8-189,5 0-920,-12 10-6322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79"/>
    </inkml:context>
    <inkml:brush xml:id="br0">
      <inkml:brushProperty name="width" value="0.05" units="cm"/>
      <inkml:brushProperty name="height" value="0.05" units="cm"/>
      <inkml:brushProperty name="color" value="#008C3A"/>
    </inkml:brush>
  </inkml:definitions>
  <inkml:trace contextRef="#ctx0" brushRef="#br0">1 132 9554,'0'0'12780,"31"-8"-9768,-15-4-2556,25-25 207,-30 25-605,1 0 0,0 0 0,19-13 0,-16 14-10,-15 11-54,1-1 0,0 1 0,0 0 0,-1 0 0,1-1 0,0 1 0,0 0 0,-1 0 0,1 0 0,0 0 1,0 0-1,-1 0 0,1 0 0,0 0 0,0 0 0,0 0 0,-1 0 0,1 1 0,0-1 0,0 0 0,-1 1 0,1-1 0,0 0 0,-1 1 0,1-1 0,0 1 0,-1-1 0,1 1 0,-1-1 0,1 1 0,-1-1 1,2 2-1,19 24 231,-15-18-165,8 9-539,32 33 1475,-18-34-3533,6-10-5314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80"/>
    </inkml:context>
    <inkml:brush xml:id="br0">
      <inkml:brushProperty name="width" value="0.05" units="cm"/>
      <inkml:brushProperty name="height" value="0.05" units="cm"/>
      <inkml:brushProperty name="color" value="#008C3A"/>
    </inkml:brush>
  </inkml:definitions>
  <inkml:trace contextRef="#ctx0" brushRef="#br0">0 0 3016,'0'0'14411,"5"75"-10053,-5 122-2869,0-195-1313,0-32 179,0 5-283,-1 11-49,1 0-1,1-1 1,0 1-1,0 0 1,6-21 0,-6 31-39,1 1 1,-1-1 0,1 1 0,-1-1 0,1 1 0,0 0 0,1 0-1,-1 0 1,0 0 0,1 0 0,0 0 0,-1 1 0,1-1 0,0 1-1,0 0 1,1-1 0,-1 2 0,0-1 0,1 0 0,-1 1 0,1-1-1,0 1 1,-1 0 0,1 0 0,0 1 0,3-1 0,-5 1 1,0-1 1,0 1 0,0 0 0,0 0-1,0 1 1,0-1 0,0 0 0,0 1-1,0-1 1,0 1 0,-1-1 0,1 1-1,0 0 1,0 0 0,-1 0 0,1 0-1,-1 0 1,1 0 0,0 0 0,-1 1-1,0-1 1,1 1 0,-1-1 0,0 1-1,0-1 1,0 1 0,0 0 0,0-1-1,0 1 1,0 0 0,-1 0 0,1 0-1,-1-1 1,1 1 0,-1 0 0,0 0-1,0 2 1,2 12-273,0 1 1,-2-1-1,-2 28 1,1-14-778,1-9 166,-1 28-3755,-3-18-4448,4-21 6870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37"/>
    </inkml:context>
    <inkml:brush xml:id="br0">
      <inkml:brushProperty name="width" value="0.05" units="cm"/>
      <inkml:brushProperty name="height" value="0.05" units="cm"/>
      <inkml:brushProperty name="color" value="#FF0066"/>
    </inkml:brush>
  </inkml:definitions>
  <inkml:trace contextRef="#ctx0" brushRef="#br0">1 44 10906,'0'0'13260,"19"-8"-12846,-17 7-408,12-5 54,-1 0 0,1 1 0,0 1 0,0 0 0,0 1 0,1 0 0,-1 1 0,1 1 0,0 0 0,-1 1 0,1 1 0,22 3 0,-26-1-54,-1 0-1,0 1 1,0 0-1,-1 0 1,0 1-1,1 0 1,-1 1-1,-1 0 1,1 0-1,-1 1 1,0 0-1,-1 1 1,8 8-1,-12-11 19,1 1-1,-1-1 1,0 1-1,0-1 1,-1 1-1,1 0 1,-1 0-1,-1 0 1,1 0-1,-1 0 0,0 0 1,0 1-1,-1-1 1,0 0-1,0 1 1,-1-1-1,1 0 1,-1 0-1,-1 0 1,1 0-1,-1 1 0,0-2 1,-4 9-1,1-5 102,0 1-1,0-1 0,-2 0 0,1-1 1,-1 1-1,0-1 0,0-1 1,-1 1-1,0-1 0,-1-1 0,0 0 1,0 0-1,0 0 0,0-1 0,-1 0 1,0-1-1,-12 3 0,-4 1 62,0-1 0,0-2 0,-1-1-1,0 0 1,-42-2 0,68-2-277,1 0-1,-1 0 1,1-1 0,-1 1-1,1 0 1,-1 0 0,0 0-1,1 0 1,-1 0-1,1 0 1,-1 0 0,1 0-1,-1 0 1,0 0 0,1 0-1,-1 1 1,1-1 0,-1 0-1,1 0 1,-1 1-1,1-1 1,-1 0 0,1 0-1,-1 1 1,1-1 0,-1 1-1,1-1 1,0 0 0,-1 1-1,1-1 1,0 1 0,-1-1-1,1 1 1,13 14-2519,28 8-6279,-19-14-1856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81"/>
    </inkml:context>
    <inkml:brush xml:id="br0">
      <inkml:brushProperty name="width" value="0.05" units="cm"/>
      <inkml:brushProperty name="height" value="0.05" units="cm"/>
      <inkml:brushProperty name="color" value="#008C3A"/>
    </inkml:brush>
  </inkml:definitions>
  <inkml:trace contextRef="#ctx0" brushRef="#br0">0 23 3488,'0'0'15370,"15"-4"-15067,50-12-341,-63 15-19,0 1 0,0-1 0,0 1 1,0 0-1,0 0 0,0-1 1,0 1-1,0 0 0,0 1 0,0-1 1,0 0-1,0 0 0,0 1 0,0 0 1,0-1-1,0 1 0,0 0 0,-1 0 1,3 1-1,-3-1 24,0 0 0,0 0-1,0 1 1,0-1 0,0 0 0,-1 1 0,1-1 0,0 0-1,-1 1 1,1-1 0,-1 1 0,0-1 0,1 1-1,-1-1 1,0 1 0,0-1 0,0 1 0,0 2-1,-1 2 33,0-1 0,0 1 0,0-1 0,-1 1 0,1-1-1,-1 0 1,-1 0 0,1 0 0,-1 0 0,-3 5-1,-35 31 566,13-18 2597,20-17 912,35-6-3249,-3-1-1344,0-1 0,45-11 0,-36 6-3202,-30 6 2760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82"/>
    </inkml:context>
    <inkml:brush xml:id="br0">
      <inkml:brushProperty name="width" value="0.05" units="cm"/>
      <inkml:brushProperty name="height" value="0.05" units="cm"/>
      <inkml:brushProperty name="color" value="#F6630D"/>
    </inkml:brush>
  </inkml:definitions>
  <inkml:trace contextRef="#ctx0" brushRef="#br0">11 53 2864,'0'0'23090,"14"-16"-22960,2 5-254,-12 8 45,0 0 0,0 1 0,0-1-1,0 1 1,0 0 0,0 0 0,1 0 0,-1 0 0,1 1 0,-1 0 0,1 0 0,0 0 0,6 0 0,-10 2 60,0-1 0,-1 0 0,1 1 0,0-1 0,-1 1 1,1-1-1,0 1 0,-1 0 0,1-1 0,-1 1 0,1 0 0,-1-1 0,1 1 0,-1 0 0,0 0 0,1-1 1,-1 1-1,0 0 0,1 0 0,-1 0 0,0-1 0,0 1 0,0 0 0,0 0 0,0 0 0,0 0 0,0 0 0,0 1 1,0 33-38,-1-27-35,1-2 73,0 0-1,-1 0 1,0 0-1,0 0 1,-1 0-1,0 0 1,0-1-1,0 1 0,-1-1 1,1 0-1,-1 1 1,0-1-1,-1 0 1,-4 5-1,-7 5 57,1 0-1,-31 22 0,36-29 1472,95-14 82,-43 1-5044,-20 4-2503,0 0-4031,-14 1 4275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83"/>
    </inkml:context>
    <inkml:brush xml:id="br0">
      <inkml:brushProperty name="width" value="0.05" units="cm"/>
      <inkml:brushProperty name="height" value="0.05" units="cm"/>
      <inkml:brushProperty name="color" value="#F6630D"/>
    </inkml:brush>
  </inkml:definitions>
  <inkml:trace contextRef="#ctx0" brushRef="#br0">64 1 3088,'0'0'17925,"-10"28"-17279,8-27-678,-6 12 779,8-12-738,0-1 0,0 0 0,0 0 0,0 1 0,0-1 0,0 0 0,0 0 0,0 1-1,0-1 1,0 0 0,0 0 0,0 1 0,0-1 0,0 0 0,0 0 0,0 1 0,1-1 0,-1 0-1,0 0 1,0 1 0,0-1 0,1 0 0,-1 0 0,0 0 0,0 1 0,0-1 0,1 0-1,-1 0 1,0 0 0,0 0 0,1 0 0,-1 0 0,0 0 0,0 1 0,1-1 0,-1 0-1,0 0 1,0 0 0,1 0 0,-1 0 0,0 0 0,1 0 0,-1 0 0,0 0 0,0 0-1,1-1 1,-1 1 0,0 0 0,0 0 0,1 0 0,0 0 58,-1-1-50,0 1 1,-1-1-1,1 1 0,0-1 1,0 0-1,0 1 1,-1-1-1,1 1 0,0-1 1,-1 1-1,1-1 1,0 1-1,-1-1 1,1 1-1,-1-1 0,1 1 1,-1-1-1,1 1 1,-1 0-1,1-1 0,-1 1 1,1 0-1,-1 0 1,1-1-1,-1 1 1,0 0-1,1 0 0,-1 0 1,1 0-1,-1 0 1,0 0-1,0 0 1,-26-1-158,19 2 76,8-1-5,0 0 1,0 0 0,-1 0 0,1 0 0,0 1 0,0-1-1,-1 0 1,1 0 0,0 1 0,0-1 0,0 0 0,0 0 0,0 0-1,-1 1 1,1-1 0,0 0 0,0 1 0,0-1 0,0 0 0,0 0-1,0 1 1,0-1 0,0 0 0,0 0 0,0 1 0,0-1 0,0 0-1,0 1 1,0-1 0,0 0 0,0 0 0,0 1 0,0-1-1,0 0 1,1 0 0,-1 1 0,0-1 0,0 0 0,0 0 0,0 1-1,1-1 1,-1 0 0,0 0 0,0 0 0,0 1 0,1-1 0,-1 0-1,10 12-5198,4-7-1539</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84"/>
    </inkml:context>
    <inkml:brush xml:id="br0">
      <inkml:brushProperty name="width" value="0.05" units="cm"/>
      <inkml:brushProperty name="height" value="0.05" units="cm"/>
      <inkml:brushProperty name="color" value="#F6630D"/>
    </inkml:brush>
  </inkml:definitions>
  <inkml:trace contextRef="#ctx0" brushRef="#br0">0 1 1640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85"/>
    </inkml:context>
    <inkml:brush xml:id="br0">
      <inkml:brushProperty name="width" value="0.05" units="cm"/>
      <inkml:brushProperty name="height" value="0.05" units="cm"/>
      <inkml:brushProperty name="color" value="#F6630D"/>
    </inkml:brush>
  </inkml:definitions>
  <inkml:trace contextRef="#ctx0" brushRef="#br0">0 93 1640,'111'-69'7160,"-109"68"-6631,23-15 5720,-12 10-3493,-13 6-2741,0 0 1,1 0-1,-1 0 1,0 0-1,1 0 1,-1 0-1,0 0 1,1 0-1,-1 0 1,0 1-1,1-1 1,-1 0-1,0 0 1,0 0-1,1 0 1,-1 1-1,0-1 0,0 0 1,0 0-1,1 0 1,-1 1-1,0-1 1,0 0-1,0 1 1,1-1-1,-1 0 1,0 0-1,0 1 1,0-1-1,0 0 1,0 1-1,0-1 1,0 0-1,0 1 1,0-1-1,0 0 1,0 1-1,0-1 1,0 0-1,0 0 1,0 1-1,0-1 1,0 0-1,0 1 1,0-1-1,-1 1 1,2 7 281,10 244 4173,-11-273-4407,2-1 0,0 1-1,1 0 1,8-29 0,-10 43-67,1 1 0,0 0 1,0-1-1,1 1 0,0 0 1,0 1-1,0-1 0,1 0 1,0 1-1,0 0 0,0 0 1,1 0-1,-1 0 0,1 1 1,0 0-1,1 0 0,-1 0 1,9-5-1,25 0-233,-39 9 232,1 0-1,0 1 0,0-1 0,0 0 1,0 0-1,0 0 0,0 0 0,0 1 0,0-1 1,0 0-1,-1 1 0,1-1 0,0 1 1,0-1-1,0 1 0,-1 0 0,1-1 1,0 1-1,-1-1 0,1 1 0,0 0 1,-1 0-1,1-1 0,-1 1 0,1 0 1,-1 0-1,0 0 0,1 0 0,-1 0 1,0-1-1,0 1 0,1 0 0,-1 0 1,0 0-1,0 1 0,1 101 139,-2-79-452,1-1 0,0 1 0,2 0 0,6 29 0,-8-21-14497,-4-26 11553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86"/>
    </inkml:context>
    <inkml:brush xml:id="br0">
      <inkml:brushProperty name="width" value="0.05" units="cm"/>
      <inkml:brushProperty name="height" value="0.05" units="cm"/>
      <inkml:brushProperty name="color" value="#F6630D"/>
    </inkml:brush>
  </inkml:definitions>
  <inkml:trace contextRef="#ctx0" brushRef="#br0">30 58 3576,'0'0'18197,"21"-10"-19127,63-31-355,-83 40 1239,0 1 0,0-1-1,0 0 1,0 1-1,0-1 1,0 1-1,0-1 1,1 1 0,-1-1-1,0 1 1,0 0-1,0 0 1,0-1-1,1 1 1,-1 0-1,0 0 1,0 0 0,0 0-1,1 1 1,-1-1-1,0 0 1,0 0-1,0 1 1,0-1 0,1 1-1,-1-1 1,0 1-1,0-1 1,0 1-1,0-1 1,0 1-1,0 0 1,0 0 0,-1 0-1,1 0 1,0-1-1,0 1 1,-1 0-1,1 0 1,0 0 0,-1 0-1,1 1 1,-1-1-1,1 0 1,-1 0-1,0 0 1,1 0-1,-1 0 1,0 1 0,0-1-1,0 0 1,0 0-1,0 0 1,0 3-1,0 2 32,0 0 0,-1 1 0,0-1 0,0 0 0,0 1 0,-1-1 0,-3 8 0,-3-2 351,0 1-1,-1-1 0,0-1 0,-1 0 0,0 0 1,-1-1-1,0-1 0,-24 14 3837,41-32-3455,10-8-999,-10 14 190,0 1 0,0-1-1,0 1 1,0 0 0,0 0 0,0 1-1,0 0 1,0 0 0,1 0 0,-1 1-1,0 0 1,12 1 0,-16-1 57,-1 0 0,1 0-1,0 0 1,0 1 0,0-1 0,0 0 0,0 1 0,-1 0 0,1-1 0,0 1-1,0 0 1,-1 0 0,1 0 0,0 0 0,-1 0 0,1 0 0,-1 1 0,0-1 0,1 0-1,-1 1 1,0-1 0,0 1 0,0-1 0,0 1 0,0 0 0,0-1 0,0 1-1,-1 0 1,1 0 0,-1 0 0,1-1 0,-1 1 0,1 0 0,-1 0 0,0 0-1,0 0 1,0 0 0,0 0 0,-1 0 0,1-1 0,0 1 0,-1 0 0,1 0-1,-2 3 1,0-2 89,0 1 0,0-1 0,-1 0 0,1 0 0,-1 0 0,0 0 0,0 0 0,0 0 0,0-1 0,0 1 0,-1-1 0,1 0 0,-1 0 0,0 0 0,1-1 0,-1 1 0,0-1 0,-7 1-1,-2 2 114,-1-1 0,1 0 0,-1-1-1,-16 0 1,-9-2-616,27 0-3212,0 0-4979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87"/>
    </inkml:context>
    <inkml:brush xml:id="br0">
      <inkml:brushProperty name="width" value="0.05" units="cm"/>
      <inkml:brushProperty name="height" value="0.05" units="cm"/>
      <inkml:brushProperty name="color" value="#AB008B"/>
    </inkml:brush>
  </inkml:definitions>
  <inkml:trace contextRef="#ctx0" brushRef="#br0">11 5 24,'-8'-1'24941,"6"2"-24129,2 240 1177,15-156-1770,-14-81-187,0 1 0,0-1 0,0 1-1,0-1 1,1 1 0,-1-1 0,1 0 0,0 0-1,3 5 1,10 24 0,-13-27-46,0-1-1,0 0 1,0 1-1,1-1 1,0 0-1,0-1 0,1 1 1,-1 0-1,1-1 1,0 0-1,0 0 1,0 0-1,1 0 0,-1-1 1,1 1-1,0-1 1,7 3-1,-8-5 29,0 0-1,1 0 1,-1 0 0,1-1-1,-1 0 1,1 0 0,-1 0-1,1 0 1,-1-1 0,1 1-1,-1-1 1,0 0 0,1 0-1,-1-1 1,0 0 0,0 1-1,0-1 1,0-1 0,0 1-1,0 0 1,-1-1 0,1 0-1,-1 0 1,0 0 0,0 0-1,4-6 1,-2 3-9,1 0 0,-1 0 1,-1-1-1,1 0 0,-1 0 0,-1 0 1,1 0-1,-1-1 0,0 1 0,-1-1 1,0 0-1,0 0 0,1-12 0,-3-237 171,0 256-266,0-26-6267,1-2-342,3 0-5318</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88"/>
    </inkml:context>
    <inkml:brush xml:id="br0">
      <inkml:brushProperty name="width" value="0.05" units="cm"/>
      <inkml:brushProperty name="height" value="0.05" units="cm"/>
      <inkml:brushProperty name="color" value="#AB008B"/>
    </inkml:brush>
  </inkml:definitions>
  <inkml:trace contextRef="#ctx0" brushRef="#br0">92 21 184,'0'0'17391,"1"-1"-17171,-1 0-1,0 0 1,1 1-1,-1-1 1,0 0-1,0 0 0,0 0 1,0 0-1,0 0 1,0 0-1,0 0 1,0 0-1,0 0 1,0 0-1,-1 0 1,1 0-1,0 0 1,-1 1-1,1-1 1,-1-1-1,-3 2-210,-1 1 1,1-1-1,0 1 1,0 0-1,0 0 0,0 1 1,0-1-1,0 1 0,1 0 1,-1 0-1,1 0 0,-1 1 1,1-1-1,-1 1 1,1 0-1,0 0 0,1 0 1,-1 0-1,0 0 0,1 1 1,-1-1-1,1 1 1,0-1-1,1 1 0,-1 0 1,0 0-1,1 0 0,0 0 1,0 0-1,0 0 1,0 6-1,2-8-17,-1-1 0,0 0 1,1 1-1,-1-1 0,1 0 0,0 0 0,-1 1 1,1-1-1,0 0 0,0 0 0,-1 0 0,1 0 1,0 0-1,0 0 0,0 0 0,1 0 0,-1 0 1,0-1-1,0 1 0,0 0 0,1-1 0,-1 1 1,2 0-1,43 15 243,-7-1-128,-36-13-98,1 1 1,-1 0 0,1-1-1,-1 1 1,0 0-1,0 1 1,-1-1 0,1 1-1,-1-1 1,0 1 0,1 0-1,-2-1 1,1 1-1,0 0 1,1 6 0,-1-1-6,-1 0-1,0 0 1,-1 0 0,1 0 0,-2 0 0,-1 13 0,2-20-1,-1 1 1,0 0-1,0 0 0,0-1 1,0 1-1,0-1 0,0 1 1,-1-1-1,1 1 0,-1-1 1,1 0-1,-1 0 0,0 0 1,0 0-1,0 0 0,0 0 1,0 0-1,-1-1 0,1 1 1,-1-1-1,1 0 0,-1 1 1,-4 0-1,2 0 9,0 0-1,0-1 1,0 0-1,0 0 1,0 0-1,0-1 1,-1 0-1,1 0 1,0 0 0,0-1-1,-9-1 1,12 2-26,1-1 1,-1 1-1,1-1 1,0 0 0,-1 0-1,1 1 1,0-1-1,0 0 1,-1 0-1,1 0 1,0 0-1,0-1 1,0 1 0,0 0-1,0 0 1,0-1-1,1 1 1,-1 0-1,0-1 1,1 1 0,-1-1-1,1 1 1,-1-1-1,1 1 1,0-1-1,0 1 1,-1-1 0,1 1-1,0-1 1,0 1-1,1-1 1,-1 1-1,0-1 1,0 1 0,1-1-1,0-2 1,0 0-370,1-1 1,-1 1-1,1-1 0,0 1 1,0 0-1,0-1 1,1 1-1,-1 0 1,1 1-1,0-1 1,4-3-1,61-45-13204,-37 31 10983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89"/>
    </inkml:context>
    <inkml:brush xml:id="br0">
      <inkml:brushProperty name="width" value="0.05" units="cm"/>
      <inkml:brushProperty name="height" value="0.05" units="cm"/>
      <inkml:brushProperty name="color" value="#AB008B"/>
    </inkml:brush>
  </inkml:definitions>
  <inkml:trace contextRef="#ctx0" brushRef="#br0">11 65 1360,'0'0'24892,"-7"0"-22806,4 0-1949,5 0 777,85 2-14,112-4-313,-177 0-693,0-1 0,1-1 0,-1-1-1,0-1 1,-1 0 0,33-16 0,-43 16-186,5-3-193,-6 7-3377,-35 2-14128,10 0 12758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90"/>
    </inkml:context>
    <inkml:brush xml:id="br0">
      <inkml:brushProperty name="width" value="0.05" units="cm"/>
      <inkml:brushProperty name="height" value="0.05" units="cm"/>
      <inkml:brushProperty name="color" value="#AB008B"/>
    </inkml:brush>
  </inkml:definitions>
  <inkml:trace contextRef="#ctx0" brushRef="#br0">27 1 2736,'0'0'16871,"-5"0"-14910,-16 0-633,21 3 212,8 4-935,10 4-1,28 12 620,4 3-656,2-2 0,76 24 0,-110-44-520,-13-3-37,0 0 0,0 0 1,0 1-1,0-1 0,0 1 0,0 0 1,0 0-1,8 6 0,-12-7-9,-1-1 0,0 0 0,0 1 1,1-1-1,-1 0 0,0 1 0,0-1 0,0 1 0,0-1 0,0 0 0,1 1 1,-1-1-1,0 1 0,0-1 0,0 0 0,0 1 0,0-1 0,0 1 0,0-1 1,0 1-1,-1-1 0,1 0 0,0 1 0,0-1 0,0 1 0,0-1 0,0 0 1,-1 1-1,1-1 0,0 1 0,0-1 0,-1 0 0,1 1 0,0-1 0,-1 0 1,1 0-1,-1 1 0,-16 14 121,12-10-99,-59 68-108,34-37-1,-46 42-1,42-49 184,-64 42 0,79-55 1408,38-14 79,-3-2-1950,35 0 255,1-3 1,0-1 0,76-18-1,-84 14-975,-25 8-1985,-20 16-4884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38"/>
    </inkml:context>
    <inkml:brush xml:id="br0">
      <inkml:brushProperty name="width" value="0.05" units="cm"/>
      <inkml:brushProperty name="height" value="0.05" units="cm"/>
      <inkml:brushProperty name="color" value="#FF0066"/>
    </inkml:brush>
  </inkml:definitions>
  <inkml:trace contextRef="#ctx0" brushRef="#br0">0 8 1880,'0'0'21366,"16"-3"-17901,21-2-3139,51 5-3409,-51 0-8337</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91"/>
    </inkml:context>
    <inkml:brush xml:id="br0">
      <inkml:brushProperty name="width" value="0.05" units="cm"/>
      <inkml:brushProperty name="height" value="0.05" units="cm"/>
      <inkml:brushProperty name="color" value="#AB008B"/>
    </inkml:brush>
  </inkml:definitions>
  <inkml:trace contextRef="#ctx0" brushRef="#br0">4 5 40,'0'0'21716,"0"-5"-20875,0 7-175,-2 38 490,1-27-1275,0 0 1,1 1-1,1-1 1,3 21-1,-4-33-23,0-1-1,0 0 1,1 1-1,-1-1 1,0 1-1,0-1 1,1 0 0,-1 1-1,0-1 1,1 0-1,-1 1 1,0-1-1,1 0 1,-1 0-1,0 1 1,1-1 0,-1 0-1,1 0 1,-1 0-1,0 0 1,1 1-1,-1-1 1,1 0-1,-1 0 1,0 0-1,1 0 1,-1 0 0,1 0-1,-1 0 1,1 0-1,-1 0 1,1-1-1,1 1-899</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92"/>
    </inkml:context>
    <inkml:brush xml:id="br0">
      <inkml:brushProperty name="width" value="0.05" units="cm"/>
      <inkml:brushProperty name="height" value="0.05" units="cm"/>
      <inkml:brushProperty name="color" value="#AB008B"/>
    </inkml:brush>
  </inkml:definitions>
  <inkml:trace contextRef="#ctx0" brushRef="#br0">21 50 4200,'0'0'16508,"10"-49"-16276,-10 57-928,0 17 440,0 11 16,-5 5-696,-5 4-793,0 0-2216,5 0-456,5-13-2816,0-11 6857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93"/>
    </inkml:context>
    <inkml:brush xml:id="br0">
      <inkml:brushProperty name="width" value="0.05" units="cm"/>
      <inkml:brushProperty name="height" value="0.05" units="cm"/>
      <inkml:brushProperty name="color" value="#AB008B"/>
    </inkml:brush>
  </inkml:definitions>
  <inkml:trace contextRef="#ctx0" brushRef="#br0">110 12 6065,'0'0'17433,"0"-1"-17418,0 1 0,-1-1-1,1 0 1,0 0 0,-1 1-1,1-1 1,-1 0 0,0 1-1,1-1 1,-1 0 0,1 1-1,-1-1 1,0 1 0,0-1-1,1 1 1,-1-1 0,0 1-1,-1-1 1,-6 1-103,0 1-1,0 0 1,0 0 0,0 0-1,0 1 1,-11 5-1,17-7 75,0 1-1,1-1 0,-1 1 0,0 0 0,1-1 1,-1 1-1,1 0 0,-1 0 0,1 0 0,0 0 1,-1 1-1,1-1 0,0 0 0,0 0 1,0 1-1,0-1 0,0 1 0,0-1 0,0 1 1,1-1-1,-1 1 0,0 0 0,1-1 0,-1 1 1,1 0-1,0 0 0,-1-1 0,1 1 0,0 0 1,0-1-1,0 1 0,1 0 0,-1 0 0,0-1 1,0 1-1,1 0 0,-1-1 0,1 1 0,1 1 1,0 1 31,1 0-1,-1-1 1,1 0 0,0 1 0,0-1 0,1 0 0,-1-1 0,1 1 0,-1-1-1,1 1 1,0-1 0,0 0 0,0-1 0,0 1 0,8 2 0,-6-3 7,-1 1 1,0 1-1,1-1 1,-1 1 0,0 0-1,0 0 1,0 0-1,-1 1 1,8 6 0,-7-1 16,-1 0 1,0 0-1,0 1 1,-1-1-1,0 1 1,-1 0-1,0 0 1,0-1-1,-1 1 1,0 1-1,-1-1 1,0 0-1,-1 0 1,-3 19-1,3-28-32,0 1 0,-1-1 0,1 1 1,0-1-1,0 0 0,-1 0 0,1 1 0,0-1 0,-1 0 0,1 0 1,-1 0-1,0-1 0,1 1 0,-1 0 0,1-1 0,-1 1 0,0-1 0,0 1 1,1-1-1,-1 0 0,0 0 0,0 1 0,0-1 0,-2-1 0,-46-2 94,48 3-109,0 0 1,0-1 0,0 1-1,0-1 1,0 0-1,0 0 1,0 0 0,0 0-1,0 0 1,1 0 0,-1 0-1,0 0 1,1-1 0,-1 1-1,1-1 1,-3-2-1,4 3-47,-1 0-1,1 0 0,-1-1 0,1 1 1,-1 0-1,1-1 0,0 1 0,0-1 0,0 1 1,0 0-1,0-1 0,0 1 0,0-1 1,0 1-1,0 0 0,1-1 0,-1 1 1,1-3-1,2-1-292,0 0 0,0 0 0,0 0-1,0 0 1,1 0 0,0 1 0,0 0 0,0-1 0,0 1 0,7-4 0,24-15-2951,3-1-3473,-11 7 417</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94"/>
    </inkml:context>
    <inkml:brush xml:id="br0">
      <inkml:brushProperty name="width" value="0.05" units="cm"/>
      <inkml:brushProperty name="height" value="0.05" units="cm"/>
      <inkml:brushProperty name="color" value="#AB008B"/>
    </inkml:brush>
  </inkml:definitions>
  <inkml:trace contextRef="#ctx0" brushRef="#br0">0 0 13274,'0'0'9111,"3"20"-8827,-1 0-222,-1-6-32,0-1 0,2 1 0,-1 0 0,2 0 0,0-1 0,0 0 0,9 16 0,2 1 41,2 2-34,-1 1 1,-1 0-1,-2 1 0,-2 1 0,13 61 0,-23-68-546</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95"/>
    </inkml:context>
    <inkml:brush xml:id="br0">
      <inkml:brushProperty name="width" value="0.05" units="cm"/>
      <inkml:brushProperty name="height" value="0.05" units="cm"/>
      <inkml:brushProperty name="color" value="#AB008B"/>
    </inkml:brush>
  </inkml:definitions>
  <inkml:trace contextRef="#ctx0" brushRef="#br0">87 0 384,'0'0'19579,"-5"12"-18881,-15 50 18,2 0-1,4 2 0,-11 99 0,20-92-755,5-41-7480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96"/>
    </inkml:context>
    <inkml:brush xml:id="br0">
      <inkml:brushProperty name="width" value="0.05" units="cm"/>
      <inkml:brushProperty name="height" value="0.05" units="cm"/>
      <inkml:brushProperty name="color" value="#AB008B"/>
    </inkml:brush>
  </inkml:definitions>
  <inkml:trace contextRef="#ctx0" brushRef="#br0">77 29 4064,'0'0'13918,"-7"-6"-13754,-22-15-62,28 21-95,0-1 0,0 1-1,0 0 1,0 0 0,0-1-1,0 1 1,0 0 0,0 0 0,0 0-1,0 0 1,0 0 0,0 1-1,0-1 1,0 0 0,0 0-1,1 1 1,-1-1 0,0 0 0,0 1-1,0-1 1,0 1 0,0-1-1,0 1 1,1 0 0,-1-1-1,0 1 1,1 0 0,-1-1-1,0 1 1,1 0 0,-1 0 0,1 0-1,-1-1 1,1 1 0,-1 0-1,1 0 1,0 0 0,-1 0-1,1 2 1,-10 33 566,11-33-539,-1-1-1,1 1 1,0-1 0,0 1-1,0-1 1,0 0-1,0 0 1,0 1-1,1-1 1,-1 0 0,1 0-1,0 0 1,-1 0-1,1-1 1,0 1-1,0 0 1,0-1 0,0 1-1,0-1 1,1 0-1,-1 0 1,0 0-1,1 0 1,3 1-1,-2 0 37,0 0-1,0 0 0,0 0 1,-1 1-1,1-1 0,0 1 0,-1 0 1,5 5-1,-3-1-24,-1 0 0,0 0 0,0 0 1,-1 1-1,1-1 0,-2 1 0,1 0 0,-1 0 0,0 0 0,-1 0 1,0 0-1,0 0 0,-1 16 0,-2-23-31,0 1-1,0-1 1,0 0-1,0 0 1,0 0 0,0-1-1,0 1 1,0 0 0,0-1-1,-1 1 1,1-1-1,0 0 1,0 0 0,-1 0-1,1 0 1,-4-1 0,-45-1-25,50 2-32,0 0-1,0 0 1,0-1-1,0 1 1,0 0-1,0-1 1,0 1-1,0 0 1,0-1-1,0 1 1,0-1-1,0 1 1,0-1-1,0 0 1,0 1-1,0-1 1,0 0-1,1 0 1,-1 0-1,0 0 1,0 1-1,1-1 1,-1 0-1,1 0 1,-1 0-1,1 0 1,-1 0-1,1-1 1,0 1-1,0 0 1,-1 0-1,1 0 1,0 0-1,0 0 1,0 0-1,0 0 1,0-1-1,0 1 1,1 0-1,-1 0 1,0 0-1,0 0 1,1 0-1,-1 0 1,1 0-1,-1 0 1,1 0-1,-1 0 1,1 0-1,0 0 1,-1 0-1,1 0 1,1-1-1,4-4-522,-1 0-1,1 0 0,-1 0 1,2 1-1,9-8 0,25-12-3649,0 0-2672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97"/>
    </inkml:context>
    <inkml:brush xml:id="br0">
      <inkml:brushProperty name="width" value="0.05" units="cm"/>
      <inkml:brushProperty name="height" value="0.05" units="cm"/>
      <inkml:brushProperty name="color" value="#AB008B"/>
    </inkml:brush>
  </inkml:definitions>
  <inkml:trace contextRef="#ctx0" brushRef="#br0">108 1 10562,'0'0'3825,"-108"12"-9867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98"/>
    </inkml:context>
    <inkml:brush xml:id="br0">
      <inkml:brushProperty name="width" value="0.05" units="cm"/>
      <inkml:brushProperty name="height" value="0.05" units="cm"/>
      <inkml:brushProperty name="color" value="#AB008B"/>
    </inkml:brush>
  </inkml:definitions>
  <inkml:trace contextRef="#ctx0" brushRef="#br0">1 0 13826,'0'0'6778,"41"0"-6690,-21 0-88,-4 0-8,-1 0-256,-5 4-496,11 0-865,-11-4-2127,5 0-753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899"/>
    </inkml:context>
    <inkml:brush xml:id="br0">
      <inkml:brushProperty name="width" value="0.05" units="cm"/>
      <inkml:brushProperty name="height" value="0.05" units="cm"/>
      <inkml:brushProperty name="color" value="#AB008B"/>
    </inkml:brush>
  </inkml:definitions>
  <inkml:trace contextRef="#ctx0" brushRef="#br0">10 1 9690,'0'0'7625,"0"40"-7137,0-15-240,-5 4 80,5-1-112,0-3-71,-5-1-113,5-4-32,0-7-305,0-9-871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00"/>
    </inkml:context>
    <inkml:brush xml:id="br0">
      <inkml:brushProperty name="width" value="0.05" units="cm"/>
      <inkml:brushProperty name="height" value="0.05" units="cm"/>
      <inkml:brushProperty name="color" value="#AB008B"/>
    </inkml:brush>
  </inkml:definitions>
  <inkml:trace contextRef="#ctx0" brushRef="#br0">1 13 6313,'0'0'15811,"0"-8"-15627,30 8-184,1-4-48,5 4-600,20 0-824,-15 0-1081,0 0-3680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39"/>
    </inkml:context>
    <inkml:brush xml:id="br0">
      <inkml:brushProperty name="width" value="0.05" units="cm"/>
      <inkml:brushProperty name="height" value="0.05" units="cm"/>
      <inkml:brushProperty name="color" value="#FF0066"/>
    </inkml:brush>
  </inkml:definitions>
  <inkml:trace contextRef="#ctx0" brushRef="#br0">97 25 11122,'0'0'8894,"5"-4"-7881,15-8-514,-15 3 2103,-7 9-2525,0 0 1,0 0-1,0 1 0,0-1 0,-1 0 0,1 1 0,0-1 0,0 1 1,0 0-1,0 0 0,0-1 0,0 1 0,-2 2 0,-3 4-23,0 0-1,1 0 0,0 0 0,1 0 1,0 1-1,0 0 0,0 0 0,1 1 1,0-1-1,1 1 0,0 0 0,-2 12 1,-3 13 156,-6 66 1,9-50-135,3 0 1,1 1 0,6 54 0,-3-91-253,0 0 1,0 0-1,2-1 1,-1 1 0,2 0-1,0-1 1,0 0 0,1-1-1,1 1 1,0-1 0,1 0-1,0-1 1,1 1 0,0-2-1,20 19 1,5-11-3009,-8-14-5887</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01"/>
    </inkml:context>
    <inkml:brush xml:id="br0">
      <inkml:brushProperty name="width" value="0.05" units="cm"/>
      <inkml:brushProperty name="height" value="0.05" units="cm"/>
      <inkml:brushProperty name="color" value="#008C3A"/>
    </inkml:brush>
  </inkml:definitions>
  <inkml:trace contextRef="#ctx0" brushRef="#br0">21 25 3232,'0'0'9941,"5"-24"2456,0 142-10991,-2-66-936,-2 0 0,-6 60 0,-2-62-292,1-11 178,0 56-1,6 431 2028,5 295-1274,-10-696-1109,-1 77 0,1-89 0,7-112-677,3-7-1019,3-10-2738,-3-23-8343,-4 22 4138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02"/>
    </inkml:context>
    <inkml:brush xml:id="br0">
      <inkml:brushProperty name="width" value="0.05" units="cm"/>
      <inkml:brushProperty name="height" value="0.05" units="cm"/>
      <inkml:brushProperty name="color" value="#008C3A"/>
    </inkml:brush>
  </inkml:definitions>
  <inkml:trace contextRef="#ctx0" brushRef="#br0">20 48 3664,'-3'-1'18295,"-13"-1"-10191,28 14-7940,0 0-1,-1 0 0,0 2 0,-1-1 1,-1 1-1,0 1 0,-1-1 0,13 33 1,0-2 174,-20-45-330,-1 1 0,0 0 0,1-1 0,-1 1 0,0-1-1,1 0 1,-1 1 0,0-1 0,1 1 0,-1-1 0,1 0-1,-1 1 1,1-1 0,-1 0 0,1 1 0,-1-1 0,1 0-1,-1 0 1,1 1 0,0-1 0,-1 0 0,1 0 0,-1 0-1,1 0 1,-1 0 0,1 0 0,0 0 0,-1 0 0,1 0-1,-1 0 1,1 0 0,0 0 0,-1 0 0,1-1 0,-1 1-1,1 0 1,-1 0 0,1-1 0,-1 1 0,1 0 0,-1-1-1,1 1 1,-1 0 0,1-1 0,-1 1 0,0-1 0,1 0-1,25-28 444,-18 19-382,36-39-99,-23 23-97,2 1 1,1 0-1,1 2 1,43-31 0,-68 54-1,0 0 0,0-1 1,0 1-1,1 0 0,-1 0 1,0-1-1,0 1 1,0 0-1,1 0 0,-1 0 1,0-1-1,1 1 0,-1 0 1,0 0-1,1 0 0,-1 0 1,0 0-1,0 0 0,1-1 1,-1 1-1,0 0 0,1 0 1,-1 0-1,0 0 1,1 0-1,-1 0 0,0 1 1,1-1-1,-1 0 0,0 0 1,1 0-1,-1 0 0,0 0 1,1 0-1,-1 0 0,0 1 1,0-1-1,1 0 1,-4 15-2690,-17 20-5315,-3-11-3936</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03"/>
    </inkml:context>
    <inkml:brush xml:id="br0">
      <inkml:brushProperty name="width" value="0.05" units="cm"/>
      <inkml:brushProperty name="height" value="0.05" units="cm"/>
      <inkml:brushProperty name="color" value="#E71224"/>
    </inkml:brush>
  </inkml:definitions>
  <inkml:trace contextRef="#ctx0" brushRef="#br0">1 510 10002,'0'0'12525,"9"-3"-12223,0 1-249,0-1 0,-1-1 0,1 1 0,-1-2 0,0 1 0,0-1 0,0 0 0,0 0 0,-1-1 1,0 0-1,0-1 0,-1 1 0,0-1 0,0 0 0,-1-1 0,1 0 0,4-9 0,1-9-10,0-1 1,-2 0 0,-1-1-1,-2 0 1,0 0 0,-2-1-1,1-42 1,-5 66-50,1-6-23,-1 0-1,0 0 1,0 1 0,-1-1 0,-1 0-1,0 0 1,-1 1 0,0-1 0,-8-18-1,10 28 21,1 1-1,-1-1 1,0 1-1,1 0 1,-1 0-1,0-1 1,1 1-1,-1 0 1,0 0-1,0 0 1,1 0-1,-1-1 1,0 1-1,0 0 1,1 0-1,-1 1 1,0-1-1,0 0 0,1 0 1,-1 0-1,0 0 1,1 1-1,-1-1 1,0 0-1,0 1 1,1-1-1,-1 0 1,1 1-1,-1-1 1,0 1-1,1-1 1,-1 1-1,1-1 1,-1 1-1,0 0 1,-7 17 86,0 1 0,2-1-1,0 1 1,1 0 0,0 1 0,2-1 0,0 1 0,2 0 0,0 34 0,1-29 113,1 0 1,6 41-1,-5-57-160,0-1 1,0 0-1,1 0 1,0 0-1,1 0 1,0-1-1,0 0 0,0 1 1,1-1-1,0-1 1,11 12-1,-14-15-29,0-1 0,1 1 0,0-1 0,-1 0 0,1 1-1,0-1 1,0-1 0,0 1 0,1 0 0,-1-1 0,0 1 0,0-1 0,1 0 0,-1 0 0,1-1 0,-1 1 0,1 0-1,-1-1 1,1 0 0,0 0 0,-1 0 0,1-1 0,-1 1 0,1-1 0,-1 0 0,1 0 0,-1 0 0,0 0-1,1 0 1,-1-1 0,0 0 0,0 1 0,0-1 0,0 0 0,0-1 0,0 1 0,2-3 0,1-1-17,0-1 0,0 0 0,0 0 1,-1 0-1,1-1 0,-2 0 0,1 0 0,-1 0 1,-1-1-1,0 1 0,0-1 0,0 0 0,-1 0 1,0 0-1,-1 0 0,0 0 0,-1 0 0,0-11 1,0 19-136,-1 2 143,1-1 1,-1 0-1,0 0 0,0 0 1,1 1-1,-1-1 0,0 0 0,1 1 1,-1-1-1,0 1 0,1-1 1,-1 1-1,1-1 0,-1 1 1,1-1-1,-1 1 0,1 0 1,-1-1-1,1 1 0,-1 0 0,1-1 1,0 1-1,0 0 0,-1-1 1,1 3-1,-5 28 92,3 1 0,0 0 0,2-1 0,1 1 0,2 0 0,1-1 0,10 39 0,-8-43-60,-2 0-1,-1 1 1,-1-1-1,-1 1 1,-4 35-1,1 7-4,1-69-29,0 0 0,0 0 1,0 0-1,0-1 0,0 1 0,0 0 1,-1 0-1,1-1 0,0 1 0,-1-1 1,1 1-1,0-1 0,-1 0 0,1 1 1,-1-1-1,1 0 0,0 0 0,-1 0 1,1 0-1,-1 0 0,1 0 0,-2-1 1,-37-1-278,36 2 275,1-1 0,-1 1 0,0-1-1,1 0 1,0-1 0,-1 1 0,1-1-1,0 1 1,0-1 0,-1 0 0,1 0-1,1 0 1,-1-1 0,0 1 0,1-1-1,-1 1 1,1-1 0,-1 0 0,1 0-1,0 0 1,1 0 0,-4-6 0,3 3-189,0 1 1,0-1 0,1 0 0,-1 0 0,1 1 0,1-1 0,-1 0-1,1 0 1,0 0 0,0 0 0,1 0 0,0 0 0,2-8 0,-2 11-161,1 0 0,-1 0 0,1 1 0,0-1 0,0 1 0,0-1 1,0 1-1,1 0 0,-1 0 0,1 0 0,-1 0 0,1 0 0,-1 0 0,1 1 0,0-1 1,0 1-1,5-2 0,5-3-2383,8-6-2722</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04"/>
    </inkml:context>
    <inkml:brush xml:id="br0">
      <inkml:brushProperty name="width" value="0.05" units="cm"/>
      <inkml:brushProperty name="height" value="0.05" units="cm"/>
      <inkml:brushProperty name="color" value="#AB008B"/>
    </inkml:brush>
  </inkml:definitions>
  <inkml:trace contextRef="#ctx0" brushRef="#br0">7 41 3120,'0'0'20994,"-6"-7"-19820,7 5-1112,0 1 0,0 0 0,1 0 0,-1 0 0,1 0 1,-1 0-1,1 0 0,-1 1 0,1-1 0,-1 0 0,1 1 0,0-1 1,0 1-1,-1-1 0,1 1 0,0 0 0,-1 0 0,4 0 0,44 0 1615,-37 0-1449,65 1 281,-17 0-341,68-7 0,-84 4-70,79 4-1,-80 0 58,77-5-1,-83-3-106,-27 4-43,-1-1 1,1 2-1,0-1 0,-1 1 0,1 1 0,0 0 1,0 0-1,-1 1 0,1 0 0,0 1 1,-1 0-1,10 4 0,-13-4 0,-1 0 0,1 0 0,-1 0 0,1-1 1,0 0-1,0 0 0,8 0 0,-8-1-7,0 1 0,0-1 0,-1 1 0,1 1 0,0-1 0,0 1 0,7 3 0,-1 3 57,1 1-1,-2 0 1,1 0-1,-1 2 1,0-1-1,-1 1 1,-1 1-1,0-1 1,0 2 0,-1-1-1,-1 1 1,0 0-1,0 1 1,-2 0-1,1 0 1,-2 0-1,5 26 1,30 122 379,-33-96-79,-1-8-163,15 83 300,-17-120-437,-1 0 0,-1 1-1,-4 41 1,1-4 45,-8 88 30,9-113-130,1-9 0,0 0 0,1 0 0,8 44 0,-9-43 0,-1-24 0,1 1 0,-1-1 0,1 1 0,0-1 0,0 1 0,0 0 0,0-1 0,0 1 0,0-1 0,1 1 0,-1-1 0,1 0 0,0 1 0,0-1 0,0 1 0,0-1 0,2 3 0,-2-5-32,-1 0 1,1 0-1,-1 0 1,1 0-1,-1 0 1,1 0-1,-1 0 1,1 0-1,-1-1 1,1 1-1,-1 0 1,1 0-1,-1-1 1,0 1-1,1 0 1,-1-1-1,1 1 1,-1 0-1,0-1 1,1 1-1,-1-1 1,0 1-1,1-1 1,-1 1-1,0 0 1,0-1-1,1 1 1,-1-1-1,0 1 1,0-1-1,0 0 0,0 1 1,0-1-1,0 1 1,0-1-1,0 0 1,7-23-2222,-7-23-5199,-4 26 415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05"/>
    </inkml:context>
    <inkml:brush xml:id="br0">
      <inkml:brushProperty name="width" value="0.05" units="cm"/>
      <inkml:brushProperty name="height" value="0.05" units="cm"/>
      <inkml:brushProperty name="color" value="#AB008B"/>
    </inkml:brush>
  </inkml:definitions>
  <inkml:trace contextRef="#ctx0" brushRef="#br0">5 9 6129,'0'0'16299,"0"0"-16113,0 0 0,-1-1 0,1 1 1,0 0-1,0 0 0,-1 0 0,1 0 0,0-1 0,0 1 0,-1 0 0,1 0 0,0-1 0,0 1 0,0 0 1,0 0-1,-1-1 0,1 1 0,0 0 0,0 0 0,0-1 0,0 1 0,0 0 0,0-1 0,0 1 1,0 0-1,0 0 0,0-1 0,0 1 0,0 0 0,0-1 0,0 1 0,5-1-89,-1 1 0,1 0 0,0 1-1,-1-1 1,1 1 0,-1 0 0,1 0 0,-1 0-1,1 1 1,-1 0 0,7 3 0,-6-1-36,-1 0-1,1 0 1,-1 0 0,-1 1 0,1-1-1,-1 1 1,1 0 0,-1 0 0,3 8 0,13 35 247,-16-39-227,-1-1-1,1 1 0,1-1 1,0 0-1,0 0 0,0 0 1,1-1-1,0 1 0,12 12 1,-16-19 324,17-1 242,-14 1-627,-1-1-1,0 0 1,1 1 0,-1-2 0,1 1 0,-1 0 0,1-1-1,-1 0 1,0 1 0,1-1 0,-1-1 0,0 1 0,0 0-1,0-1 1,0 0 0,4-2 0,182-128-1705,-205 131-9125,6 1 4653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06"/>
    </inkml:context>
    <inkml:brush xml:id="br0">
      <inkml:brushProperty name="width" value="0.05" units="cm"/>
      <inkml:brushProperty name="height" value="0.05" units="cm"/>
      <inkml:brushProperty name="color" value="#AB008B"/>
    </inkml:brush>
  </inkml:definitions>
  <inkml:trace contextRef="#ctx0" brushRef="#br0">241 0 8529,'0'0'14916,"-72"37"-14860,42-9-56,-22 25-1433,6-8-4480,5-4-8146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07"/>
    </inkml:context>
    <inkml:brush xml:id="br0">
      <inkml:brushProperty name="width" value="0.05" units="cm"/>
      <inkml:brushProperty name="height" value="0.05" units="cm"/>
      <inkml:brushProperty name="color" value="#AB008B"/>
    </inkml:brush>
  </inkml:definitions>
  <inkml:trace contextRef="#ctx0" brushRef="#br0">184 7 1720,'-4'-6'20441,"4"6"-20230,-28 23 1658,-39 39-3197,64-59 1736,-14 14-899,-21 20-5,36-35-223,1-1 1,-1 0-1,0 0 0,1 0 0,-1 0 0,0 0 1,0 0-1,0-1 0,0 1 0,0-1 1,0 1-1,-2-1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08"/>
    </inkml:context>
    <inkml:brush xml:id="br0">
      <inkml:brushProperty name="width" value="0.05" units="cm"/>
      <inkml:brushProperty name="height" value="0.05" units="cm"/>
      <inkml:brushProperty name="color" value="#AB008B"/>
    </inkml:brush>
  </inkml:definitions>
  <inkml:trace contextRef="#ctx0" brushRef="#br0">1 0 12858,'0'0'6194,"0"25"-5994,36-5-200,25 13-488,-4-5-1497,-11 1-3408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09"/>
    </inkml:context>
    <inkml:brush xml:id="br0">
      <inkml:brushProperty name="width" value="0.05" units="cm"/>
      <inkml:brushProperty name="height" value="0.05" units="cm"/>
      <inkml:brushProperty name="color" value="#008C3A"/>
    </inkml:brush>
  </inkml:definitions>
  <inkml:trace contextRef="#ctx0" brushRef="#br0">225 69 7377,'0'0'5772,"0"-14"-5528,0 8 382,0-30-1841,-6 24 8766,6 12-7462,-120 172 3206,84-122-4018,31-43 123,-21 27-1850,4-14-5662,12-15-150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10"/>
    </inkml:context>
    <inkml:brush xml:id="br0">
      <inkml:brushProperty name="width" value="0.05" units="cm"/>
      <inkml:brushProperty name="height" value="0.05" units="cm"/>
      <inkml:brushProperty name="color" value="#008C3A"/>
    </inkml:brush>
  </inkml:definitions>
  <inkml:trace contextRef="#ctx0" brushRef="#br0">22 33 4536,'0'0'10198,"-5"-7"-3808,-10 92-5849,15-75-525,-1-8 11,1 1 0,0-1 0,0 0 0,0 0 0,0 0 0,0 0 0,0 0 0,0 0 0,1 0 0,-1 0 0,1 0 0,0 0 0,-1 0 0,1 0 0,0 0 0,0 0 0,0 0 1,0-1-1,1 1 0,-1 0 0,0-1 0,3 3 0,6 6 16,-9-8-32,0 0 0,0-1-1,1 1 1,-1 0-1,1-1 1,-1 1 0,1-1-1,-1 0 1,1 0-1,0 1 1,0-1 0,0 0-1,0 0 1,0-1-1,0 1 1,3 1 0,62 6 618,185-8 628,-136 4-1196,-110-3-58,0 0 0,0 0-1,-1 1 1,1 0-1,-1 0 1,1 0 0,-1 1-1,6 3 1,17 7 16,-20-10 28,2 0 19,-1 1 0,0 0-1,0 0 1,0 1 0,0 0-1,0 0 1,-1 1 0,9 8 0,8 10 1250,-22-26-1311,-1 0 1,0 0-1,1-1 0,-1 1 1,0-1-1,0 0 1,-1 1-1,1-1 0,-1 0 1,1 0-1,1-5 1,-3 7-5,3-6-4,0 1 0,1-1-1,-1 0 1,1 1-1,1 0 1,-1 0-1,1 0 1,0 1 0,1-1-1,-1 1 1,1 1-1,0-1 1,0 1 0,1 0-1,7-4 1,4-2 5,1 1 0,0 1 1,0 1-1,34-9 1,-38 14-5,0 0-1,0 1 1,27 1 0,-20 0-16,90 0-11,-36 8 60,18 1-6,-27-9 89,-66-1-108,1 1-1,-1-1 1,1 0-1,-1 0 1,1 1-1,-1-1 1,0 0 0,1 0-1,-1 0 1,0 0-1,0-1 1,0 1-1,0 0 1,0 0-1,0-1 1,0 1-1,0-1 1,0-1-1,18-35 11,-15 28-47,-2 8 25,-1-1 0,1 0 0,-1 0 0,0-1 0,0 1 0,0 0 1,0 0-1,0 0 0,-1-1 0,1 1 0,-1 0 0,0-1 0,0-3 1,-11-9-1785,-11-1-3853,11 13-1036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13"/>
    </inkml:context>
    <inkml:brush xml:id="br0">
      <inkml:brushProperty name="width" value="0.05" units="cm"/>
      <inkml:brushProperty name="height" value="0.05" units="cm"/>
    </inkml:brush>
  </inkml:definitions>
  <inkml:trace contextRef="#ctx0" brushRef="#br0">5 1 4672,'0'0'10411,"-5"44"-6419,5 133-1803,16-64-1418,-14-67-467,-1-35-125,0 1 0,-1-1 0,0 1 0,-1-1 0,0 1 0,-6 20 0,5-21 92,1 1 0,-1-1 1,2 0-1,0 0 0,0 1 1,2 12-1,1 24 486,-3 40 824,0-87-1565,0-10-1811,0-19-706,0-5-3964,0 1-6611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40"/>
    </inkml:context>
    <inkml:brush xml:id="br0">
      <inkml:brushProperty name="width" value="0.05" units="cm"/>
      <inkml:brushProperty name="height" value="0.05" units="cm"/>
      <inkml:brushProperty name="color" value="#FF0066"/>
    </inkml:brush>
  </inkml:definitions>
  <inkml:trace contextRef="#ctx0" brushRef="#br0">212 34 4000,'0'0'17017,"1"-4"-16851,3-20-58,-12 22-132,0 1 1,0 0-1,0 0 1,0 1 0,0 0-1,-11 1 1,12 0 49,-1 0 1,1 1-1,0 0 1,0 0-1,-1 0 0,1 1 1,1 0-1,-8 4 1,11-5 12,0-1-1,1 1 1,-1 0 0,0 0-1,1 0 1,0 0 0,-1 0-1,1 0 1,0 0 0,0 1-1,0-1 1,1 1 0,-1 0 0,0-1-1,1 1 1,0 0 0,0 0-1,0 0 1,0 0 0,0 0-1,0 6 1,1-6 27,0 0-1,0-1 1,0 1 0,0 0 0,1 0-1,-1 0 1,1-1 0,0 1 0,0 0-1,0-1 1,0 1 0,0-1-1,1 1 1,-1-1 0,1 1 0,0-1-1,0 0 1,3 3 0,1 0 31,0-1 1,1 0-1,-1-1 1,1 1 0,0-1-1,10 3 1,-7-3 16,0 0 1,1-1 0,-1 0-1,0-1 1,20 0 0,-76-9-737,38 8 603,-1 0-1,1 1 1,-1 0-1,1 0 1,-1 1-1,1 0 1,0 0-1,0 1 1,-9 4-1,13-5 55,0 1 0,0-1-1,1 1 1,-1 0 0,1 0-1,-1 0 1,1 1 0,0-1 0,0 1-1,0 0 1,1 0 0,-1 0-1,1 0 1,0 0 0,0 0-1,1 1 1,-1-1 0,0 7-1,1-8-4,0-1 0,1 1 1,-1 0-1,1-1 0,0 1 0,0 0 0,0 0 0,0-1 0,1 1 0,-1 0 0,1-1 0,-1 1 0,1 0 0,0-1 0,0 1 1,0-1-1,0 1 0,1-1 0,-1 0 0,1 0 0,2 4 0,0-3 13,0 0 1,0 1-1,0-1 1,0-1-1,1 1 0,-1-1 1,1 1-1,0-1 1,0-1-1,7 3 0,11 1-413,0-2-1,0 0 0,43-1 1,-64-2 260,34-1-6205</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11"/>
    </inkml:context>
    <inkml:brush xml:id="br0">
      <inkml:brushProperty name="width" value="0.05" units="cm"/>
      <inkml:brushProperty name="height" value="0.05" units="cm"/>
      <inkml:brushProperty name="color" value="#008C3A"/>
    </inkml:brush>
  </inkml:definitions>
  <inkml:trace contextRef="#ctx0" brushRef="#br0">1 106 6673,'0'0'8794,"10"5"-2789,-7 32-5357,1-1-1,2 0 1,13 42-1,-16-71-531,0 1 1,1 0-1,0-1 0,1 0 0,-1 0 0,2 0 0,-1 0 0,1-1 0,-1 0 0,2 0 0,-1-1 1,15 10-1,23 24 374,-37-32-369,1 0-1,0-1 0,1 0 1,0-1-1,0 1 0,0-2 0,0 1 1,1-1-1,-1-1 0,1 0 1,0 0-1,18 2 0,12 0 522,77-1 0,-113-4-589,14-1 6,1-1 0,-1-1 0,0-1 0,0-1 0,0 0 0,21-10 0,39-11 78,-62 20-112,1 0 0,28-16 0,-29 13-19,-1 2 1,33-12-1,-35 16 12,0-2-1,-1 0 0,1-1 0,-1 0 0,14-10 0,10-4 4,96-45-13,-124 61 11,0 0-1,0-1 0,0 0 0,11-10 1,16-10-76,-30 21 49,-2 1 25,0-1 1,0 1-1,1 0 1,-1 0-1,1 0 0,-1 0 1,1 1-1,0 0 1,6-3-1,11-8 34,-8 3 241,3-3-181,1-1-1,18-20 0,7-1 188,-17 17-248,-24-2-8434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12"/>
    </inkml:context>
    <inkml:brush xml:id="br0">
      <inkml:brushProperty name="width" value="0.05" units="cm"/>
      <inkml:brushProperty name="height" value="0.05" units="cm"/>
      <inkml:brushProperty name="color" value="#008C3A"/>
    </inkml:brush>
  </inkml:definitions>
  <inkml:trace contextRef="#ctx0" brushRef="#br0">43 0 11442,'0'0'6757,"-6"1"-4720,6-1-2088,-28 4 2636,20-1 464,22-2 867,265-5-3129,-277 4-784,0 0 0,-1 1 0,1-1 0,0 1 0,0 0 0,-1-1 0,1 1 1,-1 0-1,1 0 0,-1 0 0,1 0 0,-1 1 0,1-1 0,-1 0 0,0 1 0,0-1 0,1 0 0,-1 1 0,0-1 0,0 1 0,-1 0 0,1-1 1,0 1-1,0 0 0,-1 0 0,1-1 0,-1 1 0,0 0 0,1 0 0,-1 2 0,5 61-202,-5-63 184,-2 17-553,0 0-1,-1 1 0,-9 28 0,0 5-4945,7-31-2777</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13"/>
    </inkml:context>
    <inkml:brush xml:id="br0">
      <inkml:brushProperty name="width" value="0.05" units="cm"/>
      <inkml:brushProperty name="height" value="0.05" units="cm"/>
      <inkml:brushProperty name="color" value="#008C3A"/>
    </inkml:brush>
  </inkml:definitions>
  <inkml:trace contextRef="#ctx0" brushRef="#br0">26 75 7585,'0'0'8107,"-4"-4"-7417,2 3-497,1 0-94,-1 0 0,0 0 0,1 0-1,0 0 1,-1 0 0,1-1-1,0 1 1,-1 0 0,1-1 0,0 1-1,0-1 1,0 1 0,0-1 0,-1-3 661,23-1 6083,27 7-6482,-30 0 130,30-4-313,93-19-1,-74 11-100,-25 6-148,-30 4-3,0 1 237,-16 18 90,-1-5-183,1 0 0,1 1 1,0 0-1,0-1 0,0 26 1,-1 0 144,3-24 1,1-1 0,0 0 1,3 20-1,-1 8 173,-2-42-127,0 33 747,0-29-1009,0 0 1,0-4 3,-15-1-10809</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14"/>
    </inkml:context>
    <inkml:brush xml:id="br0">
      <inkml:brushProperty name="width" value="0.05" units="cm"/>
      <inkml:brushProperty name="height" value="0.05" units="cm"/>
      <inkml:brushProperty name="color" value="#008C3A"/>
    </inkml:brush>
  </inkml:definitions>
  <inkml:trace contextRef="#ctx0" brushRef="#br0">1 13 4536,'0'0'14672,"5"0"-13257,4 0-1285,0 0 0,0 1 0,0 0 0,0 1 0,-1-1 0,1 2 0,0-1 0,-1 1 0,0 1 0,1 0 0,-2 0 0,1 0 0,0 1 0,-1 0 0,0 0 0,0 1 0,0 0 0,-1 1 0,0-1 0,0 1 0,0 0 1,-1 0-1,0 1 0,-1 0 0,5 9 0,-5-5-75,1 1-1,-2-1 1,0 1 0,0-1 0,-2 1 0,1 0 0,-1 0-1,-1 0 1,-2 19 0,2-27-24,-1-1-1,0 1 0,0 0 1,0 0-1,0 0 0,-1-1 1,1 1-1,-1 0 0,0-1 1,-1 0-1,1 1 1,-1-1-1,0 0 0,0 0 1,0-1-1,0 1 0,-1-1 1,0 1-1,1-1 0,-1 0 1,-1-1-1,1 1 1,0-1-1,0 1 0,-1-1 1,1-1-1,-8 3 0,10-4-23,1 1-1,0-1 1,-1 0-1,1 1 1,-1-1-1,1 0 1,-1 0-1,1 0 1,-1 0-1,1-1 1,-1 1-1,1 0 1,-1-1-1,1 1 0,0-1 1,-1 1-1,1-1 1,-1 0-1,1 1 1,0-1-1,0 0 1,0 0-1,-1 0 1,1 0-1,0 0 1,0 0-1,0 0 1,0 0-1,1-1 1,-1 1-1,0 0 1,0 0-1,1-1 1,-1 1-1,1-1 0,-1 1 1,1 0-1,-1-1 1,1-1-1,-2-8-63,1 0 0,0-1 0,1 1-1,1-16 1,0 7-42,0 10-14,0 0 1,0 1 0,1-1 0,1 1 0,0-1-1,0 1 1,1 0 0,0 0 0,0 0 0,1 1 0,0-1-1,7-8 1,35-39-2430,1 7-3392,-43 43 4856,26-20-8432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15"/>
    </inkml:context>
    <inkml:brush xml:id="br0">
      <inkml:brushProperty name="width" value="0.05" units="cm"/>
      <inkml:brushProperty name="height" value="0.05" units="cm"/>
      <inkml:brushProperty name="color" value="#008C3A"/>
    </inkml:brush>
  </inkml:definitions>
  <inkml:trace contextRef="#ctx0" brushRef="#br0">0 172 5633,'0'0'15063,"0"-9"-14478,1 3-554,-1 0-1,1 0 1,-1 0-1,2 0 1,-1 0-1,1 0 1,0 0-1,0 0 1,0 1-1,1-1 1,0 1-1,0 0 1,6-9-1,3-3-115,-7 10 158,0-1 1,0 1-1,1 0 0,12-12 0,-17 18-57,0 0 0,0 0 0,0 1 0,0-1 0,0 0-1,1 1 1,-1-1 0,0 1 0,0-1 0,1 1 0,-1-1 0,0 1 0,1 0 0,-1-1 0,0 1-1,1 0 1,-1 0 0,0 0 0,1 0 0,-1 1 0,0-1 0,1 0 0,-1 0 0,0 1 0,1-1 0,-1 1-1,0-1 1,0 1 0,1 0 0,-1-1 0,0 1 0,0 0 0,0 0 0,0 0 0,0 0 0,0 0-1,0 0 1,0 1 0,2 1-46,27 30-985,44 63 0,-63-82-1852,4-2-2389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16"/>
    </inkml:context>
    <inkml:brush xml:id="br0">
      <inkml:brushProperty name="width" value="0.05" units="cm"/>
      <inkml:brushProperty name="height" value="0.05" units="cm"/>
      <inkml:brushProperty name="color" value="#008C3A"/>
    </inkml:brush>
  </inkml:definitions>
  <inkml:trace contextRef="#ctx0" brushRef="#br0">100 9 744,'0'0'20447,"-56"6"-19665,54-4-772,0 0 0,0 0-1,0 0 1,1 0-1,-1 0 1,1 0-1,-1 0 1,1 0 0,0 1-1,0-1 1,0 0-1,0 1 1,1-1 0,-1 1-1,1-1 1,-1 1-1,1 0 1,0-1 0,0 1-1,0 2 1,0-4-5,0-1 0,1 0 0,-1 1 0,0-1 0,0 0 0,1 1 0,-1-1 0,0 0 0,1 1 0,-1-1 0,0 0 0,1 0 0,-1 1 0,0-1 0,1 0 0,-1 0 0,1 0 0,-1 0 0,0 1 0,1-1 0,-1 0-1,1 0 1,-1 0 0,0 0 0,1 0 0,-1 0 0,1 0 0,-1 0 0,1 0 0,-1 0 0,0 0 0,1-1 0,-1 1 0,1 0 0,-1 0 0,0 0 0,1-1 0,15-4 88,-15 3-96,0 0 0,0 0 0,0 1 0,0-1 0,0 0 0,-1 0 0,1 0 0,0 0 0,-1 0-1,0-1 1,1 1 0,-1 0 0,0 0 0,0 0 0,0 0 0,-1-4 0,1 5 4,0 0 0,0 0 0,-1 0 0,1-1 0,0 1-1,0 0 1,-1 0 0,1 0 0,-1 0 0,1 0 0,-1 0 0,1 0 0,-1 0 0,1 0 0,-1 0 0,0 0 0,0 1 0,1-1 0,-1 0-1,0 0 1,0 1 0,0-1 0,0 0 0,0 1 0,0-1 0,0 1 0,0-1 0,0 1 0,0 0 0,0-1 0,-2 1 0,2 0-18,-1 0 0,0-1 1,1 1-1,-1 1 0,0-1 0,0 0 1,1 0-1,-1 1 0,0-1 1,1 1-1,-1-1 0,0 1 1,1-1-1,-1 1 0,1 0 0,-1 0 1,1 0-1,-2 1 0,2 0-385,1 0 0,-1 0-1,0 0 1,1-1 0,-1 1 0,1 0-1,-1 0 1,1 0 0,0 0 0,0 0-1,0 0 1,0 0 0,0 0 0,1 0-1,-1 0 1,1 4 0,4 9-5540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17"/>
    </inkml:context>
    <inkml:brush xml:id="br0">
      <inkml:brushProperty name="width" value="0.05" units="cm"/>
      <inkml:brushProperty name="height" value="0.05" units="cm"/>
      <inkml:brushProperty name="color" value="#008C3A"/>
    </inkml:brush>
  </inkml:definitions>
  <inkml:trace contextRef="#ctx0" brushRef="#br0">63 5 3880,'0'0'16552,"-6"17"-14041,6-15-2482,0-1 35,1 23 288,-1-24-348,0 0 1,0 0-1,-1 1 1,1-1-1,0 0 1,0 0-1,0 0 1,0 1-1,-1-1 1,1 0-1,0 0 1,0 0-1,0 1 1,0-1-1,0 0 1,0 0-1,0 1 1,0-1-1,0 0 1,0 0-1,0 1 0,0-1 1,0 0-1,0 0 1,0 1-1,0-1 1,0 0-1,0 0 1,0 1-1,0-1 1,0 0-1,0 0 1,0 1-1,0-1 1,0 0-1,1 0 1,-1 0-1,0 1 1,0-1-1,0 0 1,0 0-1,1 0 0,-1 1 1,0-1-1,0 0 1,0 0-1,1 0 1,-1 0-1,0 0 1,0 0-1,1 0 1,-1 1-1,0-1 1,0 0-1,1 0 1,-1 0-1,1 0 9,0-1 1,-1 1-1,1 0 0,-1 0 0,1-1 0,-1 1 0,1 0 1,0-1-1,-1 1 0,1-1 0,-1 1 0,0-1 1,1 1-1,-1-1 0,1 1 0,-1-1 0,0 1 0,1-1 1,-1 1-1,0-1 0,0 0 0,1 0 0,-1 0-11,1 0-1,-1-1 0,0 1 1,0 0-1,1 0 0,-1 0 1,0-1-1,0 1 0,0 0 1,-1 0-1,1-1 1,0 1-1,0 0 0,-1 0 1,1 0-1,0-1 0,-1 1 1,1 0-1,-1 0 0,-1-2 1,1 2-2,0 1 0,0-1 0,0 1 0,0-1 0,0 1 0,0 0 1,0-1-1,0 1 0,-1 0 0,1 0 0,0 0 0,0 0 0,0 0 0,0 0 1,0 0-1,0 0 0,-1 0 0,1 0 0,0 1 0,0-1 0,0 1 1,0-1-1,0 0 0,0 1 0,0 0 0,0-1 0,-1 2 0,-1-1-3,1 1-1,-1 0 1,1-1-1,0 1 1,-1 0 0,1 0-1,0 1 1,0-1-1,0 0 1,1 1-1,-1-1 1,1 1-1,-1 0 1,1-1-1,0 1 1,0 0-1,0 0 1,0 0-1,0-1 1,1 1 0,-1 0-1,1 0 1,0 0-1,0 4 1,1-6-3,-1 0 0,1 0 0,0-1 0,0 1 0,-1 0 0,1 0 0,0-1 0,0 1 0,0-1 1,0 1-1,0-1 0,0 1 0,0-1 0,0 1 0,0-1 0,0 0 0,0 0 0,0 1 0,0-1 0,0 0 1,1 0-1,-1 0 0,2-1 0,28-1 5,-29 0 14,0 0 0,0 1 1,-1-1-1,1 0 0,-1 0 0,0 0 0,0 0 0,1 0 1,-1 0-1,0 0 0,-1 0 0,1 0 0,0-1 1,-1 1-1,1 0 0,-1-1 0,1 1 0,-1 0 1,0-1-1,0 1 0,0 0 0,-1-1 0,0-3 0,1 4-46,0 0-1,-1 0 0,1 0 0,0 0 0,-1 1 0,1-1 0,-1 0 1,0 0-1,0 1 0,1-1 0,-1 0 0,0 1 0,0-1 1,-1 1-1,1 0 0,0-1 0,0 1 0,-1 0 0,1-1 0,-1 1 1,1 0-1,-1 0 0,1 0 0,-1 1 0,0-1 0,1 0 0,-1 0 1,0 1-1,0-1 0,-2 1 0,3-1-162,0 1 1,-1 0-1,1 0 1,0 0-1,0 0 1,0 0-1,0 1 1,0-1-1,0 0 1,0 0-1,-1 1 1,1-1-1,0 0 1,0 1-1,0-1 1,0 1-1,0 0 1,0-1-1,1 1 1,-1 0-1,0-1 1,0 1-1,0 0 1,1 0-1,-1 0 1,0 0-1,1 0 1,-1 0-1,1 0 1,-1 0-1,1 0 1,-1 0-1,1 0 1,0 0-1,-1 0 1,1 0-1,0 0 1,0 0-1,0 1 1,0 1-1,-1 10-5138</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18"/>
    </inkml:context>
    <inkml:brush xml:id="br0">
      <inkml:brushProperty name="width" value="0.05" units="cm"/>
      <inkml:brushProperty name="height" value="0.05" units="cm"/>
      <inkml:brushProperty name="color" value="#008C3A"/>
    </inkml:brush>
  </inkml:definitions>
  <inkml:trace contextRef="#ctx0" brushRef="#br0">1 40 14859,'0'0'8101,"10"3"-7780,-3-1-301,0 0 1,0 1-1,0 0 0,0 1 0,-1 0 0,1 0 0,-1 0 0,0 1 1,0-1-1,-1 1 0,1 1 0,-1-1 0,-1 1 0,1 0 0,-1 0 0,0 1 1,5 8-1,-2 0 36,-1 1 1,-1 0 0,0 1-1,-1-1 1,0 1 0,-2 0-1,0 0 1,-1 0 0,-1 30-1,-21-52 14,15 2-67,0-1 0,1 1 0,-1-1 0,1 0 0,0-1 0,0 0-1,0 1 1,0-1 0,-5-9 0,9 12-22,0 0 0,-1 0 0,1 0-1,0 0 1,1 0 0,-1 0 0,0-1-1,1 1 1,-1 0 0,1 0 0,0-1-1,0 1 1,0 0 0,0-1 0,0 1-1,0 0 1,0 0 0,1-1 0,-1 1-1,1 0 1,0 0 0,0 0 0,-1-1-1,1 1 1,1 0 0,-1 0 0,0 1-1,0-1 1,1 0 0,-1 0 0,1 0-1,2-1 1,27-24-970,2 2-1,66-38 0,-33 21-2852,-3-3-4500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19"/>
    </inkml:context>
    <inkml:brush xml:id="br0">
      <inkml:brushProperty name="width" value="0.05" units="cm"/>
      <inkml:brushProperty name="height" value="0.05" units="cm"/>
      <inkml:brushProperty name="color" value="#008C3A"/>
    </inkml:brush>
  </inkml:definitions>
  <inkml:trace contextRef="#ctx0" brushRef="#br0">1 132 9554,'0'0'12780,"31"-8"-9768,-15-4-2556,25-25 207,-30 25-605,1 0 0,0 0 0,19-13 0,-16 14-10,-15 11-54,1-1 0,0 1 0,0 0 0,-1 0 0,1-1 0,0 1 0,0 0 0,-1 0 0,1 0 0,0 0 1,0 0-1,-1 0 0,1 0 0,0 0 0,0 0 0,0 0 0,-1 0 0,1 1 0,0-1 0,0 0 0,-1 1 0,1-1 0,0 0 0,-1 1 0,1-1 0,0 1 0,-1-1 0,1 1 0,-1-1 0,1 1 0,-1-1 1,2 2-1,19 24 231,-15-18-165,8 9-539,32 33 1475,-18-34-3533,6-10-5314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20"/>
    </inkml:context>
    <inkml:brush xml:id="br0">
      <inkml:brushProperty name="width" value="0.05" units="cm"/>
      <inkml:brushProperty name="height" value="0.05" units="cm"/>
      <inkml:brushProperty name="color" value="#008C3A"/>
    </inkml:brush>
  </inkml:definitions>
  <inkml:trace contextRef="#ctx0" brushRef="#br0">0 0 3016,'0'0'14411,"5"75"-10053,-5 122-2869,0-195-1313,0-32 179,0 5-283,-1 11-49,1 0-1,1-1 1,0 1-1,0 0 1,6-21 0,-6 31-39,1 1 1,-1-1 0,1 1 0,-1-1 0,1 1 0,0 0 0,1 0-1,-1 0 1,0 0 0,1 0 0,0 0 0,-1 1 0,1-1 0,0 1-1,0 0 1,1-1 0,-1 2 0,0-1 0,1 0 0,-1 1 0,1-1-1,0 1 1,-1 0 0,1 0 0,0 1 0,3-1 0,-5 1 1,0-1 1,0 1 0,0 0 0,0 0-1,0 1 1,0-1 0,0 0 0,0 1-1,0-1 1,0 1 0,-1-1 0,1 1-1,0 0 1,0 0 0,-1 0 0,1 0-1,-1 0 1,1 0 0,0 0 0,-1 1-1,0-1 1,1 1 0,-1-1 0,0 1-1,0-1 1,0 1 0,0 0 0,0-1-1,0 1 1,0 0 0,-1 0 0,1 0-1,-1-1 1,1 1 0,-1 0 0,0 0-1,0 2 1,2 12-273,0 1 1,-2-1-1,-2 28 1,1-14-778,1-9 166,-1 28-3755,-3-18-4448,4-21 6870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41"/>
    </inkml:context>
    <inkml:brush xml:id="br0">
      <inkml:brushProperty name="width" value="0.05" units="cm"/>
      <inkml:brushProperty name="height" value="0.05" units="cm"/>
      <inkml:brushProperty name="color" value="#FF0066"/>
    </inkml:brush>
  </inkml:definitions>
  <inkml:trace contextRef="#ctx0" brushRef="#br0">123 1 14107,'0'0'10554,"-51"90"-11170,31-62-569,-1 1-943,6-13-1977,-1-8-4257</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21"/>
    </inkml:context>
    <inkml:brush xml:id="br0">
      <inkml:brushProperty name="width" value="0.05" units="cm"/>
      <inkml:brushProperty name="height" value="0.05" units="cm"/>
      <inkml:brushProperty name="color" value="#E71224"/>
    </inkml:brush>
  </inkml:definitions>
  <inkml:trace contextRef="#ctx0" brushRef="#br0">0 69 4368,'0'0'11583,"9"-10"-9968,-1-2-1132,-5 7-148,0 0-1,1 1 1,0-1-1,-1 1 1,1 0-1,1 0 1,4-4-1,-3 6-254,0 0-1,0 1 0,1 0 0,-1 0 0,0 1 0,0 0 1,0 0-1,1 0 0,7 2 0,9-1-48,-23-1-40,1 0-1,0 0 0,0 0 1,0 0-1,-1 0 1,1 0-1,0 1 1,0-1-1,-1 0 1,1 0-1,0 1 1,0-1-1,-1 0 1,1 1-1,0-1 1,-1 1-1,1-1 1,0 1-1,-1-1 1,1 1-1,-1-1 1,1 1-1,-1 0 1,1-1-1,-1 1 1,0 0-1,1-1 1,-1 2-1,1 26-158,-2-24 182,0 0-1,-1 1 1,1-1 0,-1 0-1,0 0 1,0 0 0,0 0 0,0 0-1,-1 0 1,-4 5 0,-43 32 668,55-45-488,0 1 0,1 0 0,-1 1 0,1-1 0,0 1 0,-1 0 0,1 0 0,11-1 0,-15 2-242,0 1 1,0 0-1,-1 0 0,1 0 1,0 0-1,0 0 0,0 0 1,0 0-1,0 0 0,0 1 1,0-1-1,-1 1 0,1-1 1,0 1-1,0 0 0,-1 0 1,1 0-1,0 0 0,-1 0 1,1 0-1,-1 0 0,1 1 1,-1-1-1,0 0 0,1 1 1,-1-1-1,0 1 0,0-1 1,0 1-1,0 0 0,0-1 1,-1 1-1,1 0 0,0 0 1,-1 0-1,0 0 0,1-1 1,-1 5-1,1-2 49,0 0 0,0 0 0,-1 0-1,0 0 1,0 0 0,0 0 0,0 1 0,0-1 0,-1 0-1,0 0 1,0 0 0,0 0 0,-1 0 0,1-1 0,-1 1-1,0 0 1,0 0 0,0-1 0,0 0 0,-1 1 0,1-1-1,-4 3 1,0-2 30,1-1-1,-1 0 0,0 0 1,0 0-1,0-1 1,0 0-1,0 0 1,0 0-1,-1-1 1,1 0-1,-1-1 0,1 1 1,-12-2-1,-36 1-323,52 0-703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22"/>
    </inkml:context>
    <inkml:brush xml:id="br0">
      <inkml:brushProperty name="width" value="0.05" units="cm"/>
      <inkml:brushProperty name="height" value="0.05" units="cm"/>
      <inkml:brushProperty name="color" value="#008C3A"/>
    </inkml:brush>
  </inkml:definitions>
  <inkml:trace contextRef="#ctx0" brushRef="#br0">15 76 744,'0'0'17047,"0"-7"-16452,0 4-501,0 1 1,0-1-1,0 1 1,0-1 0,0 1-1,1-1 1,-1 1-1,1-1 1,0 1-1,-1-1 1,1 1-1,0 0 1,0-1-1,1 1 1,-1 0 0,0 0-1,1 0 1,-1 0-1,1 0 1,0 0-1,0 0 1,-1 1-1,1-1 1,1 0-1,-1 1 1,0 0 0,0 0-1,0-1 1,1 1-1,-1 0 1,0 1-1,1-1 1,-1 0-1,1 1 1,-1-1-1,6 1 1,-7-1-104,1 1-1,-1 0 1,1-1 0,-1 1-1,1 0 1,-1 0 0,1 0-1,0 0 1,-1 0 0,1 0-1,-1 0 1,1 1 0,-1-1-1,1 0 1,-1 1 0,1 0-1,-1-1 1,1 1 0,-1 0-1,0-1 1,1 1 0,-1 0-1,0 0 1,0 0 0,1 0-1,-1 1 1,0-1 0,0 0-1,0 0 1,1 3 0,-1 0 1,0-1-1,0 1 1,-1 0 0,1 0 0,-1 0 0,0 0 0,0 0 0,0 0 0,-1 0 0,0 0 0,1 0-1,-3 5 1,1-1 123,-1 0 0,-1 0 0,0 0 0,0 0 0,0 0-1,-1-1 1,0 1 0,0-1 0,-1-1 0,0 1 0,0-1 0,0 0-1,-1 0 1,0-1 0,0 0 0,-1 0 0,1-1 0,-12 6 0,74-13 3867,-8 6-4745,-13 0-2954,-2-2-3588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23"/>
    </inkml:context>
    <inkml:brush xml:id="br0">
      <inkml:brushProperty name="width" value="0.05" units="cm"/>
      <inkml:brushProperty name="height" value="0.05" units="cm"/>
      <inkml:brushProperty name="color" value="#008C3A"/>
    </inkml:brush>
  </inkml:definitions>
  <inkml:trace contextRef="#ctx0" brushRef="#br0">93 45 5033,'0'0'16104,"2"-4"-15788,0 1-423,1-1 0,0 1 1,0 0-1,1 0 0,-1 0 0,0 1 0,1-1 0,0 1 0,-1-1 0,1 1 0,0 1 0,0-1 0,0 0 0,1 1 0,-1 0 0,0 0 0,0 0 0,1 1 0,-1-1 0,0 1 1,1 0-1,-1 0 0,0 1 0,1-1 0,-1 1 0,7 2 0,-10-2 88,-1-1 1,1 1-1,0 0 0,-1-1 1,1 1-1,-1 0 1,1 0-1,0 0 0,-1 0 1,0 0-1,1 0 0,-1-1 1,0 1-1,1 0 1,-1 0-1,0 0 0,0 0 1,0 0-1,0 0 0,0 0 1,0 0-1,0 0 1,0 0-1,0 0 0,0 0 1,-1 0-1,1 0 1,0 0-1,-1 0 0,1 0 1,-1 1-1,-15 28 197,9-23-42,-3 3 309,1-1 1,-1-1-1,-1 0 1,0 0 0,-23 12 1683,60-20-2134,-23 0-131,0 0 0,0 0 0,0 1 0,1 0 0,-1-1 0,0 1 0,0 0 0,0 0 0,0 1 0,-1-1 0,1 0 0,0 1 0,-1 0 0,1 0 0,-1 0 1,1 0-1,-1 0 0,0 0 0,0 1 0,0-1 0,3 5 0,-2-2-10,0 0 0,-1 0-1,0 0 1,0 0 0,0 1 0,0-1 0,-1 1 0,0-1 0,0 1 0,0 11 0,-1-16 181,-1 0 0,1 1 1,0-1-1,-1 0 1,0 0-1,1 1 0,-1-1 1,1 0-1,-1 0 1,0 0-1,0 0 0,0 0 1,0 0-1,0 0 1,0 0-1,0 0 0,0 0 1,0-1-1,0 1 0,0 0 1,0-1-1,-1 1 1,1-1-1,0 1 0,0-1 1,-1 0-1,1 1 1,0-1-1,-1 0 0,1 0 1,-3 0-1,-52 1 465,42-2-538,7 2-176,0-1 0,0-1-1,0 0 1,0 0 0,1 0 0,-1-1 0,-10-3-1,-1-6-3152,0-4-3470,12 7 3723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24"/>
    </inkml:context>
    <inkml:brush xml:id="br0">
      <inkml:brushProperty name="width" value="0.05" units="cm"/>
      <inkml:brushProperty name="height" value="0.05" units="cm"/>
      <inkml:brushProperty name="color" value="#008C3A"/>
    </inkml:brush>
  </inkml:definitions>
  <inkml:trace contextRef="#ctx0" brushRef="#br0">116 55 3504,'0'0'5541,"-15"-12"-2851,-6-2 6286,34 6-2184,4 1-7250,-9 4-1419,-3 1 1749,0 0 1,0 0-1,0 1 1,0 0-1,0 0 1,0 0-1,0 1 1,0 0 0,1 0-1,-1 0 1,8 2-1,-12 2 38,-1 0 0,1 1-1,-1-1 1,0 1 0,0-1-1,0 1 1,-1-1 0,1 1 0,-1-1-1,0 0 1,-3 7 0,2-7 142,0-1 1,-1 0 0,1 1 0,-1-1 0,1-1-1,-1 1 1,0 0 0,0-1 0,-1 1-1,1-1 1,0 0 0,-1 0 0,1 0 0,-1-1-1,0 1 1,1-1 0,-1 0 0,0 0-1,-7 1 1,10-2 275,8 0-317,18-1-122,-16 0-6,0 0 0,0 1-1,0 0 1,15 3 0,-22-3 41,-1 0 1,1 0 0,-1 1 0,1-1 0,-1 1 0,1 0-1,-1-1 1,0 1 0,1 0 0,-1 0 0,0-1-1,0 1 1,1 0 0,-1 0 0,0 1 0,0-1 0,0 0-1,0 0 1,-1 0 0,1 1 0,0-1 0,0 0-1,-1 1 1,1-1 0,-1 1 0,1-1 0,-1 1 0,0-1-1,1 1 1,-1-1 0,0 1 0,0 2 0,0-2 66,0 0 0,0 0 0,0 0 1,-1 0-1,1 0 0,0 0 0,-1 0 1,1 0-1,-1 0 0,0 0 0,0 0 1,0 0-1,0-1 0,0 1 0,0 0 1,0-1-1,-1 1 0,1-1 0,0 1 1,-1-1-1,-3 3 0,2-2 38,-1 0-1,0-1 1,0 1-1,0-1 1,0 0-1,0 0 1,0 0-1,0 0 1,0-1-1,-7 1 1,-10-2 182,-1-1 1,0-1-1,-30-8 1,32 7-190,2 2 931,11 2-3424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25"/>
    </inkml:context>
    <inkml:brush xml:id="br0">
      <inkml:brushProperty name="width" value="0.05" units="cm"/>
      <inkml:brushProperty name="height" value="0.05" units="cm"/>
      <inkml:brushProperty name="color" value="#E71224"/>
    </inkml:brush>
  </inkml:definitions>
  <inkml:trace contextRef="#ctx0" brushRef="#br0">0 465 8065,'0'0'7114,"10"-18"-6639,5-10-318,58-118 1384,-69 134-1134,-1-1 0,0 0 0,-1 0 0,0 0-1,-1 0 1,0-23 0,2-26 477,-1 52-747,-1-1 1,0 1-1,-1-1 0,0 1 1,0-1-1,-4-15 0,4 25-131,0 1-1,0-1 0,-1 1 0,1-1 1,0 1-1,0-1 0,-1 1 0,1 0 1,0-1-1,-1 1 0,1-1 0,0 1 1,-1 0-1,1-1 0,-1 1 0,1 0 1,-1 0-1,1-1 0,-1 1 0,1 0 1,-1 0-1,1 0 0,-1 0 0,1 0 1,-1-1-1,1 1 0,-1 0 0,1 0 1,-1 0-1,1 0 0,-1 0 1,1 1-1,-1-1 0,1 0 0,-1 0 1,1 0-1,-1 0 0,1 0 0,-1 1 1,1-1-1,-1 0 0,1 1 0,0-1 1,-1 0-1,1 0 0,-1 1 0,1-1 1,0 1-1,-1-1 0,1 0 0,0 1 1,0-1-1,-1 1 0,1 0 0,-17 23 21,11-7 8,2-1 1,0 1-1,0 0 1,2 0-1,0 0 1,1 0-1,0 0 0,3 21 1,-1-3 179,0-17-138,2 0-1,1 0 1,0 0 0,1 0-1,12 28 1,0 2 215,-16-45-252,0 1-1,1-1 1,-1 0 0,1 0-1,0-1 1,0 1-1,0 0 1,0-1 0,1 1-1,-1-1 1,1 1 0,-1-1-1,1 0 1,0 0 0,0-1-1,0 1 1,0 0-1,0-1 1,6 2 0,-3-1-21,-1-1-1,1 1 1,0-1 0,0-1 0,0 1 0,-1-1 0,1 0-1,0 0 1,0-1 0,0 0 0,6-1 0,-8 0-31,1 0 1,-1-1 0,1 1 0,-1-1-1,0 0 1,0 0 0,-1-1 0,1 1-1,-1-1 1,1 0 0,-1 1 0,3-7-1,31-53-17,-33 55 13,-1 1 0,-1-1 0,1 0 0,-1 0 0,-1-1 0,1 1 0,-1 0 0,-1-1 0,0 1 0,-1-9-1,1 17 18,1 0 0,-1 0 0,0 0 0,0 0 0,0-1 0,0 1 0,0 0 0,0 0 0,0 0 0,0 0 0,0 0 0,0-1 0,0 1 0,0 0 0,0 0 0,0 0 0,0 0 0,0-1 0,0 1 0,0 0 0,0 0 0,-1 0 0,1 0 0,0 0 0,0-1 0,0 1 0,0 0 0,0 0 0,0 0 0,0 0 0,0 0 0,-1 0 0,1 0 0,0-1 0,0 1 0,0 0 0,0 0 0,0 0 0,0 0 0,-1 0 0,1 0 0,0 0 0,0 0 0,0 0 0,0 0 0,-1 0 0,1 0 0,0 0 0,0 0 0,0 0 0,0 0 0,0 0 0,-1 0 0,-8 8 8,-7 15 39,9 1 87,2 1 0,1-1 0,2 1 0,0 0 0,1 0 0,4 37 0,-2 1 192,-6 225 1275,6-276-1561,-2 1 0,1-1 0,-2 1 0,1-1-1,-6 19 1,6-29-34,0 1 0,0 0 1,0-1-1,0 1 0,-1-1 0,1 0 0,-1 1 0,0-1 0,1 0 0,-1 0 1,0 0-1,0 0 0,0 0 0,-1 0 0,1 0 0,0-1 0,-1 0 0,1 1 1,-1-1-1,1 0 0,-1 0 0,0 0 0,0 0 0,1-1 0,-1 1 0,0-1 1,0 1-1,0-1 0,-3 0 0,4-1-30,0 0 0,0 1 0,0-1 1,0 0-1,-1 0 0,1 0 0,0 0 0,1 0 0,-1-1 1,0 1-1,0-1 0,0 1 0,1-1 0,-1 0 0,1 1 0,0-1 1,-1 0-1,1 0 0,0 0 0,0 0 0,0 0 0,0 0 1,0-1-1,1 1 0,-1 0 0,0-4 0,-2-5-135,1 0-1,0 0 1,1 0-1,-1-12 1,2 19 27,0 1 1,0 0 0,0-1-1,0 1 1,1 0 0,-1-1-1,1 1 1,0 0 0,0 0-1,0 0 1,3-6-1,-1 6-275,0 0-1,0 0 1,0 0-1,0 1 1,0 0-1,1-1 0,0 1 1,-1 0-1,1 1 1,4-2-1,33-16-5968,-4 2-2215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26"/>
    </inkml:context>
    <inkml:brush xml:id="br0">
      <inkml:brushProperty name="width" value="0.05" units="cm"/>
      <inkml:brushProperty name="height" value="0.05" units="cm"/>
      <inkml:brushProperty name="color" value="#E71224"/>
    </inkml:brush>
  </inkml:definitions>
  <inkml:trace contextRef="#ctx0" brushRef="#br0">67 0 3320,'0'0'18440,"0"7"-17719,0 4-393,0 1 1,-1 0-1,-1-1 0,1 1 0,-2-1 0,0 1 0,0-1 0,-8 17 0,-2-3 521,8-18-373,1 1-1,0 0 1,0 0-1,1 1 0,0-1 1,-3 17-1,42-29 568,-18 1-1235,1 0 0,0 2-1,-1 0 1,35 3 0,-3 0-5256,-49-3 4792,-1 0 1,0 0-1,0 0 0,1 0 1,-1 0-1,0 0 1,0 0-1,0 0 1,0 0-1,0 0 0,0 0 1,0 0-1,0 0 1,-1 0-1,1 0 0,0 0 1,-1 0-1,0-2 1,-12-5-4749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27"/>
    </inkml:context>
    <inkml:brush xml:id="br0">
      <inkml:brushProperty name="width" value="0.05" units="cm"/>
      <inkml:brushProperty name="height" value="0.05" units="cm"/>
      <inkml:brushProperty name="color" value="#E71224"/>
    </inkml:brush>
  </inkml:definitions>
  <inkml:trace contextRef="#ctx0" brushRef="#br0">53 20 2840,'0'0'21186,"-3"-6"-20211,-8-7-636,6 13 46,3 27 355,2 6-373,-29 169 277,27-193-2368,13-37-17131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28"/>
    </inkml:context>
    <inkml:brush xml:id="br0">
      <inkml:brushProperty name="width" value="0.05" units="cm"/>
      <inkml:brushProperty name="height" value="0.05" units="cm"/>
      <inkml:brushProperty name="color" value="#008C3A"/>
    </inkml:brush>
  </inkml:definitions>
  <inkml:trace contextRef="#ctx0" brushRef="#br0">1 49 3440,'9'-8'19169,"2"9"-18944,1 0-1,-1 0 1,0 1-1,0 1 1,0 0-1,0 1 1,0 0-1,-1 0 1,13 8-1,-18-10-234,-1 0 0,1 1 0,-1 0 0,0 0-1,0 0 1,0 0 0,0 1 0,-1 0 0,1-1-1,-1 1 1,0 1 0,0-1 0,0 0-1,-1 1 1,0-1 0,1 1 0,-2 0 0,1-1-1,0 1 1,-1 0 0,0 0 0,0 6 0,0-6 1,-2 0 1,1 0 0,0 0 0,-1 0-1,0 0 1,0 0 0,-1 0-1,-2 7 1,3-11 3,1 0 1,-1 0-1,0 1 0,0-1 1,0 0-1,0 0 0,0 0 0,0 0 1,0 0-1,0-1 0,-1 1 0,1 0 1,0 0-1,0-1 0,-1 1 1,1-1-1,0 1 0,-1-1 0,1 0 1,-1 1-1,1-1 0,-1 0 1,1 0-1,0 0 0,-1 0 0,1 0 1,-1 0-1,1-1 0,0 1 0,-1 0 1,1-1-1,-1 1 0,1-1 1,0 1-1,-1-1 0,0 0 0,0-1-11,0 1-1,0 0 1,0-1-1,0 1 1,1-1-1,-1 0 1,0 0-1,1 1 1,-1-1-1,1 0 1,0 0-1,-1-1 1,1 1-1,0 0 0,0 0 1,1 0-1,-1-1 1,0 1-1,1 0 1,0-1-1,-1-2 1,-2-58-15,3 50 9,0 8-34,1 1-1,-1-1 1,1 1-1,0-1 0,0 1 1,0 0-1,1-1 1,-1 1-1,1 0 1,0 0-1,1 0 0,-1 0 1,0 0-1,1 1 1,0-1-1,0 1 1,0-1-1,0 1 0,6-3 1,-4 2-603,0 0 0,0 1 0,1 0 0,-1 0 0,11-3 0,32-2-8372,-27 8 3569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29"/>
    </inkml:context>
    <inkml:brush xml:id="br0">
      <inkml:brushProperty name="width" value="0.05" units="cm"/>
      <inkml:brushProperty name="height" value="0.05" units="cm"/>
      <inkml:brushProperty name="color" value="#008C3A"/>
    </inkml:brush>
  </inkml:definitions>
  <inkml:trace contextRef="#ctx0" brushRef="#br0">13 1 3184,'0'0'14102,"10"0"-13926,91 0-1302,-101 0 1103,1 0-1,0 0 1,-1 0-1,1 0 1,-1 0-1,1 0 1,-1 1-1,1-1 1,0 0-1,-1 0 1,1 0-1,-1 1 0,1-1 1,-1 0-1,0 1 1,1-1-1,-1 0 1,1 1-1,-1-1 1,1 1-1,-1-1 1,0 1-1,1-1 1,-1 1-1,0-1 1,0 1-1,1-1 1,-1 1-1,0-1 0,0 1 1,0-1-1,0 1 1,1-1-1,-1 1 1,0 0-1,0-1 1,0 1-1,0-1 1,0 1-1,-1-1 1,1 1-1,0 0 1,0-1-1,0 1 1,-1 0-1,-11 24 264,-57 21 4125,84-46-4265,0-1-111,1 1-1,-1 1 1,16 3-1,-28-3-49,1 0 0,-1-1 1,1 1-1,-1 0 0,0 1 0,0-1 0,0 1 0,0-1 0,0 1 0,0 0 0,0 0 0,0 0 1,-1 1-1,1-1 0,-1 1 0,1-1 0,-1 1 0,0 0 0,2 3 0,-4-5 77,1-1-1,-1 1 1,0 0 0,1 0-1,-1 0 1,0-1-1,0 1 1,1 0 0,-1 0-1,0 0 1,0-1-1,0 1 1,0 0 0,0 0-1,0 0 1,-1 0-1,1 0 1,0-1-1,0 1 1,0 0 0,-1 0-1,1-1 1,0 1-1,-1 0 1,1 0 0,-1-1-1,1 1 1,-1 0-1,1-1 1,-2 2 0,-28 12 467,-41-4 22,69-10-508,-78 1-606,79-1 481,0 0 1,0-1 0,1 1 0,-1 0 0,0 0 0,0 0 0,1 0 0,-1-1 0,0 1 0,0 0 0,1-1 0,-1 1 0,0-1 0,1 1 0,-1 0 0,0-1 0,1 0 0,-1 1 0,1-1 0,-1 1 0,1-1 0,-1 0 0,1 1 0,0-1 0,-1 0 0,1 1 0,0-1 0,-1 0 0,1 0 0,0 1 0,0-1 0,0 0 0,-1 0 0,1 0 0,0 1 0,0-1 0,0 0 0,0 0 0,1 1 0,-1-1 0,0 0 0,0 0 0,0 0 0,1 1 0,-1-2 0,1-7-3302,-1-4-1933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30"/>
    </inkml:context>
    <inkml:brush xml:id="br0">
      <inkml:brushProperty name="width" value="0.05" units="cm"/>
      <inkml:brushProperty name="height" value="0.05" units="cm"/>
      <inkml:brushProperty name="color" value="#008C3A"/>
    </inkml:brush>
  </inkml:definitions>
  <inkml:trace contextRef="#ctx0" brushRef="#br0">10 141 2616,'0'0'15059,"-10"-10"-10246,11 7-4781,0 0 0,0 0 1,0-1-1,0 1 0,1 0 0,-1 0 0,1 0 0,0 1 1,0-1-1,0 0 0,0 1 0,4-4 0,37-35 9,-33 32-1,-7 5-20,38-27-16,-40 30 10,0 1 1,0-1 0,0 1 0,0-1-1,0 1 1,0-1 0,0 1 0,0 0-1,0 0 1,0-1 0,0 1 0,0 0-1,0 0 1,0 0 0,0 0 0,0 0-1,0 0 1,0 1 0,0-1-1,0 0 1,0 0 0,0 1 0,0-1-1,0 0 1,0 1 0,0-1 0,0 1-1,0 0 1,-1-1 0,1 1 0,0 0-1,0-1 1,-1 1 0,1 0 0,0 0-1,-1 0 1,1-1 0,-1 1 0,1 0-1,-1 0 1,1 0 0,-1 0 0,0 0-1,1 1 1,2 6 49,0-1-1,0 0 1,0 0 0,1 0-1,1 0 1,-1-1-1,1 0 1,0 0 0,10 10-1,-13-14-265,1-1-1,-1 1 0,0 0 1,1-1-1,-1 0 0,1 1 1,0-1-1,-1 0 0,1-1 1,0 1-1,0 0 1,4 0-1,-4-1-385,0 0 0,0-1 0,0 1-1,-1-1 1,1 1 0,0-1 0,0 0 0,-1 0 0,1 0 0,-1 0 0,1-1 0,-1 1-1,1-1 1,3-3 0,10-10-7513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42"/>
    </inkml:context>
    <inkml:brush xml:id="br0">
      <inkml:brushProperty name="width" value="0.05" units="cm"/>
      <inkml:brushProperty name="height" value="0.05" units="cm"/>
      <inkml:brushProperty name="color" value="#FF0066"/>
    </inkml:brush>
  </inkml:definitions>
  <inkml:trace contextRef="#ctx0" brushRef="#br0">189 95 5113,'0'0'14010,"0"-13"-13228,-1-43-352,1 55-418,0 0 0,0 0 0,0 0 1,0 0-1,0 0 0,0 0 0,-1 0 0,1 0 1,0 0-1,-1 0 0,1 0 0,-1 0 1,1 0-1,-1 0 0,1 0 0,-1 0 0,0 0 1,1 0-1,-1 1 0,0-1 0,0 0 1,0 1-1,1-1 0,-1 0 0,0 1 0,0-1 1,0 1-1,0-1 0,0 1 0,-1-1 1,-29 2-5,24 0 2,-1 0-52,0 1 0,0 0 0,0 0 0,0 0-1,0 1 1,1 0 0,0 1 0,-1-1 0,-11 9 0,16-10 54,0 0 0,0 1 0,0-1 0,0 0 0,0 1-1,1 0 1,-1 0 0,1-1 0,0 1 0,0 1 0,0-1 0,0 0 0,0 0 0,1 1 0,-1-1 0,1 1 0,0 0 0,0-1 0,1 1 0,-1 0 0,1-1-1,-1 1 1,1 4 0,2-4 39,-1-1 0,1 0 0,0 1 0,0-1 0,0 0 0,0 0 0,1 0 0,-1-1 0,1 1 0,0-1 0,0 1 0,0-1 0,0 0 1,0 0-1,0 0 0,5 2 0,57 26 445,-52-25-461,-1 0 1,0 1-1,0 1 0,0-1 0,15 14 0,-23-17-22,-1 0 0,1 0 0,-1 1 1,0 0-1,0-1 0,-1 1 0,1 0 0,-1 0 0,0 1 0,0-1 0,0 0 0,0 1 1,-1-1-1,0 1 0,0 0 0,0-1 0,0 1 0,-1 7 0,1-8 11,-1-1 0,0 1 0,0 0 0,0-1 0,0 1 0,-1-1 0,1 1 0,-1-1 0,0 1 0,0-1 0,0 0 0,-1 1-1,1-1 1,-1 0 0,0 0 0,0 0 0,0 0 0,0 0 0,0 0 0,-1-1 0,1 1 0,-1-1 0,1 1 0,-1-1 0,0 0 0,0 0 0,0 0-1,0-1 1,-1 1 0,1-1 0,0 0 0,-1 0 0,1 0 0,-1 0 0,1 0 0,-1-1 0,1 0 0,-1 1 0,-5-2 0,8 1-26,-11 2-45,0-2-1,1 0 0,-1 0 0,-22-4 0,31 4 0,1-1 1,0 0-1,-1 1 1,1-1-1,-1 0 1,1 0-1,0-1 1,0 1-1,-1 0 1,1-1-1,0 1 1,0-1-1,0 0 1,1 0-1,-1 0 1,0 1-1,1-2 1,-1 1-1,1 0 1,0 0-1,0 0 1,0-1-1,0 1 1,0 0-1,0-1 1,0 1-1,1-1 1,-1-4-1,1 5-92,0-1 0,0 0 0,0 0 0,1 1-1,-1-1 1,1 0 0,0 1 0,0-1 0,0 1 0,0-1 0,0 1 0,0-1-1,1 1 1,-1 0 0,1-1 0,0 1 0,-1 0 0,1 0 0,0 0 0,0 0-1,0 1 1,5-4 0,4-2-728,2-1 0,-1 2 0,16-7-1,-12 6-582,26-14-2833</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31"/>
    </inkml:context>
    <inkml:brush xml:id="br0">
      <inkml:brushProperty name="width" value="0.05" units="cm"/>
      <inkml:brushProperty name="height" value="0.05" units="cm"/>
      <inkml:brushProperty name="color" value="#008C3A"/>
    </inkml:brush>
  </inkml:definitions>
  <inkml:trace contextRef="#ctx0" brushRef="#br0">159 18 1776,'0'0'16070,"-1"1"-15933,0-1 0,0 1 0,-1-1 0,1 0 0,0 1 0,-1-1 1,1 0-1,-1 1 0,1-1 0,0 0 0,-1 0 0,1 0 0,-2-1 0,1-1-180,1 1-1,-1-1 1,0 0 0,0 1-1,0-1 1,0 1-1,0-1 1,0 1-1,0 0 1,-1 0-1,1 0 1,0 0 0,-1 0-1,-3 0 1,5 1 76,0 0 0,-1 0 0,1 0-1,0 0 1,0 0 0,-1 0 0,1 0 0,0 1 0,0-1 0,-1 1 0,1-1 0,0 1 0,0-1 0,0 1 0,0-1 0,0 1 0,-1 0 0,1 0-1,1 0 1,-1 0 0,0-1 0,0 1 0,0 0 0,0 1 0,1-1 0,-1 0 0,0 0 0,1 0 0,-1 0 0,0 2 0,1-2 0,-1 0-1,0-1 1,1 1 0,-1 0 0,1 0 0,-1 0 0,1 0 0,0 0 0,-1 0 0,1 0 0,0 0-1,0 0 1,0 0 0,0 0 0,0 0 0,0 0 0,0 0 0,0 0 0,0 1 0,0-1-1,0 0 1,1 0 0,-1 0 0,0 0 0,1-1 0,-1 1 0,1 0 0,-1 0 0,1 0 0,0 0-1,0 1 1,2-1 39,0 0 0,0 0 0,-1-1 0,1 1 0,0-1 0,0 1 0,0-1 0,0 0 0,5 0 0,-7-3-63,-1 0 0,1 0 0,-1 0 0,0 0 0,0 0 1,-1 0-1,1 1 0,0-1 0,-1 0 0,0 0 0,1 0 0,-1 1 1,-3-6-1,-1 6-114,0 0 0,0 0 1,0 1-1,0 0 0,-1 0 1,1 0-1,0 1 0,-1 0 1,-8 0-1,-11 11-2149,24-9 1666,-1-1 0,1 1 0,0-1 0,0 1 1,0-1-1,0 1 0,0 0 0,0-1 0,0 1 0,1 0 0,-1 0 0,0 0 0,0 3 0,1 8-6539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32"/>
    </inkml:context>
    <inkml:brush xml:id="br0">
      <inkml:brushProperty name="width" value="0.05" units="cm"/>
      <inkml:brushProperty name="height" value="0.05" units="cm"/>
      <inkml:brushProperty name="color" value="#008C3A"/>
    </inkml:brush>
  </inkml:definitions>
  <inkml:trace contextRef="#ctx0" brushRef="#br0">0 36 3304,'0'0'15720,"3"-8"-14512,-1 0-1236,6-11 1443,-5 51-161,-4 0-1062,0-11-120,1 1 1,2 23 0,-1-41-56,0 1 0,-1-1 0,1 1 0,1-1 0,-1 1 0,1-1 1,-1 0-1,1 0 0,1 1 0,-1-1 0,0-1 0,1 1 1,0 0-1,0-1 0,5 5 0,-8-7 300,0-30 521,-2 19-802,0-1 0,1 0 0,0 0 1,1 0-1,0 0 0,3-15 1,-2 24-38,-1-1 1,1 1 0,0-1 0,0 1-1,0 0 1,0-1 0,0 1 0,1 0 0,-1 0-1,1 0 1,-1 0 0,1 0 0,0 0-1,0 0 1,0 1 0,0-1 0,0 1 0,0-1-1,0 1 1,0 0 0,1-1 0,-1 1 0,0 1-1,1-1 1,-1 0 0,1 0 0,-1 1-1,1 0 1,-1-1 0,1 1 0,0 0 0,3 1-1,-4-2-3,-1 2-1,1-1 0,0 0 0,-1 0 0,1 0 0,0 1 0,-1-1 1,1 1-1,-1-1 0,1 1 0,-1 0 0,1 0 0,-1-1 1,1 1-1,-1 0 0,0 0 0,1 1 0,-1-1 0,0 0 1,0 0-1,0 1 0,0-1 0,0 0 0,0 1 0,0-1 1,0 1-1,-1-1 0,1 1 0,-1-1 0,1 1 0,-1 0 0,1-1 1,-1 3-1,2 8 34,-2 1 0,1-1 1,-1 0-1,-2 13 0,1-16-121,0 0-1,1 0 1,0 0-1,0 0 0,3 11 1,-3-20-92,0 1-1,1-1 1,-1 1 0,0 0-1,1-1 1,-1 1 0,1-1 0,-1 0-1,1 1 1,-1-1 0,1 1 0,-1-1-1,1 0 1,-1 1 0,1-1 0,0 0-1,-1 1 1,1-1 0,0 0-1,-1 0 1,1 0 0,-1 0 0,2 1-1,15-1-9430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33"/>
    </inkml:context>
    <inkml:brush xml:id="br0">
      <inkml:brushProperty name="width" value="0.05" units="cm"/>
      <inkml:brushProperty name="height" value="0.05" units="cm"/>
      <inkml:brushProperty name="color" value="#008C3A"/>
    </inkml:brush>
  </inkml:definitions>
  <inkml:trace contextRef="#ctx0" brushRef="#br0">12 1 2984,'0'0'20906,"0"3"-20600,0 30 59,2-20-104,-2 0 0,0 0 0,0 0 0,-1 0 0,-1 0 0,0 0 0,-6 18 0,31-27 2327,42-3-2825,-60-1 367,17 0-467,32 0-802,-19 0-7018,-39-24-8292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34"/>
    </inkml:context>
    <inkml:brush xml:id="br0">
      <inkml:brushProperty name="width" value="0.05" units="cm"/>
      <inkml:brushProperty name="height" value="0.05" units="cm"/>
      <inkml:brushProperty name="color" value="#008C3A"/>
    </inkml:brush>
  </inkml:definitions>
  <inkml:trace contextRef="#ctx0" brushRef="#br0">36 38 624,'0'0'15646,"-5"-8"-12924,0-1-2309,-9-11 1632,9 22-1023,3 18-382,0 65 266,0 20-782,3-70-4509,2 0-3830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35"/>
    </inkml:context>
    <inkml:brush xml:id="br0">
      <inkml:brushProperty name="width" value="0.05" units="cm"/>
      <inkml:brushProperty name="height" value="0.05" units="cm"/>
      <inkml:brushProperty name="color" value="#008C3A"/>
    </inkml:brush>
  </inkml:definitions>
  <inkml:trace contextRef="#ctx0" brushRef="#br0">47 37 3024,'0'0'16249,"15"-13"-14635,-15 12-1624,0 0 1,0 0-1,1 1 0,-1-1 1,0 0-1,0 0 1,0 0-1,0 1 1,-1-1-1,1 0 0,0 0 1,0 0-1,0 1 1,-1-1-1,1 0 1,0 0-1,-1 1 0,1-1 1,-1 0-1,1 1 1,-1-1-1,1 0 1,-1 1-1,1-1 0,-1 1 1,1-1-1,-1 1 1,0-1-1,1 1 1,-1-1-1,0 1 0,0 0 1,1-1-1,-1 1 1,0 0-1,0-1 1,-1 2 14,0-1 0,1 0 1,-1 1-1,1 0 0,0-1 1,-1 1-1,1 0 1,-1-1-1,1 1 0,0 0 1,0 0-1,-1 0 0,1 0 1,0 0-1,0 0 1,0 1-1,0-1 0,0 0 1,-1 3-1,-5 15 520,7-19-508,0 0 0,0 0 1,0 0-1,0 0 0,0 0 0,0 1 1,0-1-1,0 0 0,0 0 0,0 0 1,0 0-1,1 0 0,-1 0 0,0 1 0,0-1 1,0 0-1,0 0 0,0 0 0,0 0 1,1 0-1,-1 0 0,0 0 0,0 0 1,0 0-1,0 0 0,0 0 0,1 0 0,-1 0 1,0 1-1,0-1 0,0 0 0,0 0 1,0 0-1,1 0 0,-1 0 0,0-1 1,0 1-1,0 0 0,0 0 0,1 0 0,-1 0 1,0 0-1,0 0 0,0 0 0,0 0 1,0 0-1,0 0 0,1 0 0,-1 0 1,0-1-1,0 1 0,1-1 17,1 0 0,-1 0 0,0-1 0,1 1 0,-1-1 0,0 1 0,0-1 0,0 1 0,0-1 1,0 1-1,-1-1 0,1 0 0,-1 0 0,1 1 0,-1-1 0,1 0 0,-1 0 0,0 0 0,0 1 0,0-3 0,0 3 22,-14 3 228,9 46-178,13-26-134,-7-22 31,-1 0-1,1 1 1,-1-1 0,1 0-1,0 0 1,-1 1 0,1-1-1,0 0 1,-1 0-1,1 0 1,0 0 0,0 0-1,-1 0 1,1 0 0,0 0-1,-1 0 1,1-1 0,0 1-1,-1 0 1,1 0 0,0-1-1,-1 1 1,1 0 0,-1-1-1,1 1 1,-1 0-1,1-1 1,0 1 0,-1-1-1,1 1 1,0-2 0,0 0-101,1-1 1,-1 0 0,1 1-1,-1-1 1,0 0-1,0 0 1,0 0 0,-1 0-1,1 0 1,-1 0 0,1 0-1,-1 0 1,0 0-1,0 0 1,-1-5 0,1 2-1659,-21 6-7059,2 11 3449,2 5 3566</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36"/>
    </inkml:context>
    <inkml:brush xml:id="br0">
      <inkml:brushProperty name="width" value="0.05" units="cm"/>
      <inkml:brushProperty name="height" value="0.05" units="cm"/>
      <inkml:brushProperty name="color" value="#008C3A"/>
    </inkml:brush>
  </inkml:definitions>
  <inkml:trace contextRef="#ctx0" brushRef="#br0">26 103 1032,'0'0'20751,"-15"3"-17513,20-5-3196,0-1 0,0 0 0,0 0 0,0 0 1,-1 0-1,1-1 0,-1 0 0,0 1 0,0-2 0,-1 1 0,1 0 0,-1-1 1,0 0-1,3-5 0,-1 2-1,0 1 1,0 1-1,0-1 0,11-9 1,-15 15-82,-17 278 456,16-274-467,1-3 25,-1 1 0,0-1 0,0 0 0,0 1 0,0-1 0,0 0 0,0 1 0,0-1 0,0 0 0,0 1 0,0-1 0,0 0 0,0 1 0,0-1 0,0 1 0,0-1 0,0 0 0,0 0 0,0 1 0,0-1 0,-1 0 0,1 1 0,0-1 0,0 0 0,0 1 0,-1-1 0,1 0 0,0 0 0,0 1 0,-1-1 0,1 0 0,0 0 1,0 0-1,-1 1 0,1-1 0,0 0 0,-1 0 0,1 0 0,0 0 0,-1 0 0,1 1 0,0-1 0,-1 0 0,1 0 0,0 0 0,-1 0 0,1 0 0,0 0 0,-1 0 0,1 0 0,0 0 0,-1-1 0,1 1 0,0 0 0,-1 0 0,1 0 0,0 0 0,-1-1 0,-8 1 194,3 1-158,-1 0 1,1 0 0,0 0-1,0 0 1,-1 1 0,1 0 0,-10 6-1,-1-1 1039,125-14 1574,-96 5-4085,29-5 4093,-20 5-6394</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37"/>
    </inkml:context>
    <inkml:brush xml:id="br0">
      <inkml:brushProperty name="width" value="0.05" units="cm"/>
      <inkml:brushProperty name="height" value="0.05" units="cm"/>
      <inkml:brushProperty name="color" value="#008C3A"/>
    </inkml:brush>
  </inkml:definitions>
  <inkml:trace contextRef="#ctx0" brushRef="#br0">37 54 2632,'0'0'4934,"1"-4"-3393,-1 3-1556,9-25 3110,-9 25-3040,1 1 1,-1-1-1,0 0 0,0 1 1,0-1-1,1 0 1,-1 1-1,0-1 1,0 1-1,0-1 1,0 0-1,0 1 1,0-1-1,0 0 1,0 1-1,0-1 1,0 1-1,-1-1 1,1 0-1,0 1 1,0-1-1,-1 1 1,1-1-1,0 0 1,-1 1-1,1-1 1,0 1-1,-1-1 1,1 1-1,-1-1 1,1 1-1,-1 0 1,1-1-1,-1 1 0,1-1 1,-1 1-1,1 0 1,-1 0-1,0-1 1,1 1-1,-1 0 1,0 0-1,0 0-32,0 0 1,0 0-1,0 1 0,0-1 0,0 0 0,0 1 0,0-1 0,1 1 0,-1-1 0,0 1 0,0 0 1,1-1-1,-1 1 0,0 0 0,1-1 0,-1 1 0,0 0 0,1 0 0,-1 0 0,1-1 0,0 1 0,-1 0 1,1 0-1,0 0 0,-1 0 0,1 0 0,0 0 0,0 0 0,0 1 0,-3 24 1040,3-25-1009,0-1 3,0 1 0,0-1 0,-1 1 0,1-1 0,0 1 0,0 0 0,0-1 0,0 1 0,0-1 0,0 1-1,0-1 1,0 1 0,0-1 0,0 1 0,0-1 0,1 1 0,-1-1 0,0 1 0,0-1 0,0 1 0,1-1 0,-1 1 0,0-1 0,1 1 0,-1-1 0,0 0 0,1 1 0,-1-1 0,1 1 0,-1-1 0,0 0 0,1 0 0,-1 1 0,1-1 0,-1 0 0,1 0 0,-1 1 0,1-1 0,-1 0 0,1 0 0,-1 0 0,1 0 0,-1 0 0,1 0 0,0 0 0,0 0 0,0 0-9,0-1 1,-1 1-1,1-1 1,0 1 0,0-1-1,0 0 1,-1 1-1,1-1 1,0 0-1,-1 1 1,1-1-1,-1 0 1,1 0-1,-1 0 1,1 0-1,-1 1 1,0-1-1,1 0 1,-1 0-1,0 0 1,0 0-1,1 0 1,-1 0-1,0 0 1,0-1-1,0-8 230,-1-14-464,1 23 170,-1 1 0,1-1 0,0 1 0,-1-1 0,1 1 0,0-1 0,-1 1 0,1 0 0,0-1 0,-1 1 0,1 0 0,-1-1 0,1 1 0,-1 0 0,1-1 0,-1 1 0,1 0 0,-1 0 0,1 0 0,-1 0 0,1-1 0,-1 1 0,1 0 0,-1 0 0,1 0 0,-1 0 0,0 0 0,1 0 0,-1 0 0,1 0 0,-1 1 0,1-1 0,-1 0 0,1 0 0,-1 0 0,1 0 0,-1 1 0,1-1 0,-1 0 0,0 1 0,-1 0 33,1 1-1,-1-1 0,1 1 1,-1 0-1,1-1 0,-1 1 1,1 0-1,0 0 0,0 0 1,0 0-1,0 0 0,0 0 1,0 0-1,0 0 1,1 0-1,-1 0 0,1 1 1,0-1-1,-1 0 0,1 0 1,0 0-1,1 4 0,-1-6-34,0 0 0,0 1 0,1-1-1,-1 0 1,0 1 0,0-1-1,1 0 1,-1 1 0,0-1 0,0 0-1,1 0 1,-1 1 0,0-1 0,1 0-1,-1 0 1,1 0 0,-1 1-1,0-1 1,1 0 0,-1 0 0,0 0-1,1 0 1,-1 0 0,1 0 0,-1 0-1,1 0 1,-1 0 0,0 0-1,1 0 1,-1 0 0,1 0 0,-1 0-1,0 0 1,1 0 0,-1-1 0,0 1-1,1 0 1,-1 0 0,1 0-1,-1-1 1,15-4-1116,-10-6-881,-5 10 1708,1 1-1,-1-1 1,0 1 0,0-1 0,0 1 0,1-1-1,-1 0 1,0 1 0,0-1 0,0 0 0,0 1 0,0-1-1,0 1 1,0-1 0,-1 0 0,1 1 0,0-1-1,0 1 1,0-1 0,-1 1 0,1-1 0,0 1-1,0-1 1,-1 1 0,1-1 0,0 1 0,-1-1-1,1 1 1,-1-1 0,1 1 0,-1-1 0,1 1 0,-1-1-1,-13 0-1658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38"/>
    </inkml:context>
    <inkml:brush xml:id="br0">
      <inkml:brushProperty name="width" value="0.05" units="cm"/>
      <inkml:brushProperty name="height" value="0.05" units="cm"/>
      <inkml:brushProperty name="color" value="#008C3A"/>
    </inkml:brush>
  </inkml:definitions>
  <inkml:trace contextRef="#ctx0" brushRef="#br0">0 77 14859,'0'0'10727,"7"0"-9277,196 12 544,-129-10-1923,104-11-1,1 0 20,132 0-49,-38-10-1,-230 17-15,57 4 0,-64 0 142,1-1 1,60-8 0,29-1-49,89-20 264,-186 25-313,-1 1 1,49 4 0,-15 0 22,92 6 28,-42 0 230,-101-6-3672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39"/>
    </inkml:context>
    <inkml:brush xml:id="br0">
      <inkml:brushProperty name="width" value="0.05" units="cm"/>
      <inkml:brushProperty name="height" value="0.05" units="cm"/>
      <inkml:brushProperty name="color" value="#008C3A"/>
    </inkml:brush>
  </inkml:definitions>
  <inkml:trace contextRef="#ctx0" brushRef="#br0">129 74 10802,'0'0'6559,"-5"-5"-4657,-4-4-934,0 1 0,0 0 1,-1 0-1,-18-10 1,23 15-339,1 1 1,-1 0 0,0-1-1,-1 2 1,1-1 0,0 1-1,0 0 1,-1 0 0,-6 0-1,18 2-600,0 1-1,0 0 0,0 1 0,0 0 1,0 0-1,-1 0 0,1 0 0,-1 1 1,0 0-1,0 0 0,0 1 0,6 6 1,8 6 44,39 32 97,-32-25-166,48 32 0,-73-55-5,0-1 0,0 1-1,0 0 1,0-1-1,0 1 1,0 0 0,0 0-1,0 0 1,0-1-1,0 1 1,0 0 0,-1 0-1,1 1 1,0-1-1,-1 0 1,1 0 0,-1 0-1,1 0 1,-1 0 0,1 1-1,-1-1 1,0 0-1,0 0 1,0 1 0,1-1-1,-1 0 1,-1 0-1,1 1 1,0-1 0,0 0-1,0 0 1,-1 1-1,1-1 1,0 0 0,-1 0-1,1 0 1,-1 1-1,0-1 1,1 0 0,-1 0-1,-1 1 1,-3 4-18,0 0 0,0-1-1,0 0 1,-1 0 0,-8 5 0,7-4-57,-30 20-1762,-67 37-1,80-49-85,-9 4-3218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40"/>
    </inkml:context>
    <inkml:brush xml:id="br0">
      <inkml:brushProperty name="width" value="0.05" units="cm"/>
      <inkml:brushProperty name="height" value="0.05" units="cm"/>
      <inkml:brushProperty name="color" value="#008C3A"/>
    </inkml:brush>
  </inkml:definitions>
  <inkml:trace contextRef="#ctx0" brushRef="#br0">29 31 15283,'0'0'11397,"-1"-7"-10799,-3-16-275,2 44 192,-2 38 226,-3-15-623,1 0 0,3 0 1,2 0-1,6 63 1,-2-91-521,1-1 0,1 1 0,1-1 0,0 0 0,1 0 0,15 23-1,-18-33-1551,-3-16-7045,-6-5-977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43"/>
    </inkml:context>
    <inkml:brush xml:id="br0">
      <inkml:brushProperty name="width" value="0.05" units="cm"/>
      <inkml:brushProperty name="height" value="0.05" units="cm"/>
      <inkml:brushProperty name="color" value="#FF0066"/>
    </inkml:brush>
  </inkml:definitions>
  <inkml:trace contextRef="#ctx0" brushRef="#br0">1 0 8449,'0'0'14747,"18"21"-14402,61 72-133,-71-82-174,-1 1-1,0-1 1,-1 1 0,0 0 0,-1 1-1,0-1 1,-1 1 0,0 0 0,2 20-1,-3-4 247,-1 0-1,-4 48 1,2-64-149,-4 8 16,1 0 1,-2 0-1,-1 0 1,-1-1 0,0 0-1,-2 0 1,0 0-1,-1-1 1,-16 21 0,25-38-990,-5-33-6107,3 21 2197,2 2-2304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41"/>
    </inkml:context>
    <inkml:brush xml:id="br0">
      <inkml:brushProperty name="width" value="0.05" units="cm"/>
      <inkml:brushProperty name="height" value="0.05" units="cm"/>
      <inkml:brushProperty name="color" value="#008C3A"/>
    </inkml:brush>
  </inkml:definitions>
  <inkml:trace contextRef="#ctx0" brushRef="#br0">3 180 9329,'0'0'9356,"-1"-17"-7406,0-59-346,1 73-1535,0-1 1,0 1 0,1 0 0,-1-1 0,1 1 0,0 0-1,0-1 1,0 1 0,1 0 0,-1 0 0,1 0 0,0 0-1,-1 0 1,1 1 0,1-1 0,-1 0 0,0 1 0,1 0-1,-1-1 1,1 1 0,-1 0 0,1 0 0,0 1-1,0-1 1,0 0 0,0 1 0,6-2 0,2 0-41,1 0 0,-1 1 0,1 0 0,0 1 0,20 1 0,-26 0-79,0 0 0,0 1 1,0 0-1,0 1 0,0-1 1,0 1-1,0 0 0,-1 0 1,1 1-1,0 0 0,-1 0 1,0 0-1,0 0 0,0 1 1,0 0-1,0 0 0,-1 0 0,0 1 1,0 0-1,0-1 0,0 1 1,-1 1-1,5 9 0,-6-11 17,0 1-1,0 0 1,0 1-1,-1-1 1,1 0-1,-1 0 1,-1 1-1,1-1 1,-1 0-1,0 1 1,0-1-1,0 0 1,-1 1-1,0-1 1,0 0-1,0 1 1,-1-1-1,0 0 1,0 0-1,0 0 1,0 0-1,-1-1 1,0 1-1,0-1 1,0 1-1,0-1 1,-7 6-1,1-2 237,-1 1-1,-1-1 0,0-1 0,0 0 1,0 0-1,0-1 0,-1-1 0,0 0 1,-1 0-1,1-2 0,-1 1 0,0-1 1,1-1-1,-1-1 0,0 1 0,-17-2 1,29 0-150,1 0 1,0 0-1,0 0 0,0 0 1,-1 0-1,1 0 1,0 0-1,0 0 1,0 0-1,-1 0 0,1 0 1,0 0-1,0 0 1,0 0-1,0 0 1,-1 0-1,1 0 1,0-1-1,0 1 0,0 0 1,0 0-1,-1 0 1,1 0-1,0 0 1,0 0-1,0-1 0,0 1 1,0 0-1,0 0 1,-1 0-1,1 0 1,0-1-1,0 1 0,0 0 1,0 0-1,0 0 1,0-1-1,0 1 1,0 0-1,0 0 1,0 0-1,0-1 0,0 1 1,0 0-1,0 0 1,0 0-1,0 0 1,0-1-1,0 1 0,0 0 1,0 0-1,0 0 1,1-1-1,-1 1 1,0 0-1,0 0 1,0 0-1,0 0 0,0 0 1,1-1-1,-1 1-43,1-1 0,-1 1 0,1-1 0,-1 1 0,1 0 0,0-1-1,-1 1 1,1 0 0,-1 0 0,1-1 0,0 1 0,-1 0 0,1 0 0,0 0-1,0 0 1,-1 0 0,1 0 0,0 0 0,-1 0 0,1 0 0,0 0 0,-1 0-1,1 0 1,0 1 0,-1-1 0,2 1 0,5 4 2,0 0 1,-1 0-1,0 1 1,0 0-1,0 0 1,0 0-1,-1 1 1,0 0-1,-1 0 1,0 0-1,5 10 1,7 10-4,10 14 10,-6-10-367,41 51 1,-60-81 183,-1 0 0,1 0 0,0 0 0,0-1 0,0 1 0,0 0 0,0-1 0,0 1 0,0 0 0,0-1 0,0 1 0,0-1 0,0 0 0,0 1 0,0-1 0,0 0 0,0 1 0,0-1 0,1 0 0,-1 0 0,0 0 0,0 0 0,2-1 0,-1 1-346,-1-1-1,0 1 1,1-1 0,-1 1-1,0-1 1,0 0 0,1 0-1,-1 0 1,0 0 0,0 0-1,0 0 1,0 0 0,0 0-1,0 0 1,0 0 0,1-3-1,8-15-7881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42"/>
    </inkml:context>
    <inkml:brush xml:id="br0">
      <inkml:brushProperty name="width" value="0.05" units="cm"/>
      <inkml:brushProperty name="height" value="0.05" units="cm"/>
      <inkml:brushProperty name="color" value="#008C3A"/>
    </inkml:brush>
  </inkml:definitions>
  <inkml:trace contextRef="#ctx0" brushRef="#br0">12 217 13618,'0'0'10065,"17"-25"-8032,-12 18-2040,1 0 0,-1 0 0,0 0 0,-1-1 0,0 0 0,0 1-1,-1-2 1,1 1 0,-2 0 0,1 0 0,1-12 0,-4 17 2,1 0-1,0 0 0,-1 0 1,0 0-1,0 0 0,0 0 1,0 0-1,0 0 0,0 0 0,-1 0 1,1 0-1,-1 1 0,0-1 1,0 0-1,0 0 0,-1 0 1,1 1-1,0-1 0,-1 1 1,0-1-1,1 1 0,-1 0 1,0-1-1,-1 1 0,1 0 1,0 0-1,0 0 0,-1 1 0,1-1 1,-1 1-1,1-1 0,-1 1 1,0 0-1,0 0 0,0 0 1,-4-1-1,6 2 5,0 0 0,0 0 0,1-1 0,-1 1 0,0 0 0,0 0 0,1 0 0,-1 0 0,0 0 0,0 0 0,1 1 0,-1-1-1,0 0 1,1 0 0,-1 1 0,0-1 0,0 0 0,1 1 0,-1-1 0,1 0 0,-1 1 0,0-1 0,1 1 0,-1-1 0,1 1 0,-1-1 0,1 1 0,-1 0 0,1-1 0,-1 1 0,1-1 0,0 1 0,-1 0 0,1 0 0,0-1 0,0 1 0,0 0 0,-1-1-1,1 2 1,0 35-40,0-24 56,1 4 49,-1 0 0,2 0 0,0-1 1,1 1-1,1-1 0,7 23 0,-8-31-91,1-1 0,-1 1 0,1-1 0,1 1 0,-1-1 1,1 0-1,0-1 0,1 0 0,0 1 0,0-2 0,0 1 0,1-1 0,-1 0 0,13 7 0,-14-10-211,-1 0-1,0 0 1,1-1-1,-1 0 1,1 0-1,-1 0 1,1 0-1,-1-1 1,1 1-1,0-1 1,5-1-1,-6 0-381,0 1 0,0-1 0,0 0 0,0 0 0,0 0 0,0-1 0,-1 1 0,1-1 0,0 0 0,-1 0 0,1 0 0,3-4 0,9-10-4438</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43"/>
    </inkml:context>
    <inkml:brush xml:id="br0">
      <inkml:brushProperty name="width" value="0.05" units="cm"/>
      <inkml:brushProperty name="height" value="0.05" units="cm"/>
      <inkml:brushProperty name="color" value="#008C3A"/>
    </inkml:brush>
  </inkml:definitions>
  <inkml:trace contextRef="#ctx0" brushRef="#br0">119 144 8633,'0'0'11422,"2"-17"-10232,1-9-798,3-69 1552,-7 94-1941,1 1 1,-1-1-1,0 1 1,1-1-1,-1 1 1,0-1 0,1 1-1,-1 0 1,0-1-1,1 1 1,-1 0-1,0 0 1,0-1-1,1 1 1,-1 0-1,0 0 1,0 0-1,1 0 1,-1 0-1,0 0 1,0 0-1,1 0 1,-1 1 0,0-1-1,0 0 1,-1 1-1,-23 5-85,21-4 79,1 0 0,0 0 0,0 0-1,0 0 1,0 1 0,1-1 0,-1 1-1,1 0 1,-1 0 0,1 0 0,0 0-1,0 0 1,0 1 0,1-1 0,-1 0-1,1 1 1,0-1 0,0 1-1,0 0 1,0-1 0,1 1 0,-1 0-1,1 0 1,0-1 0,0 1 0,1 0-1,-1 0 1,1-1 0,-1 1 0,1-1-1,0 1 1,1 0 0,-1-1 0,1 0-1,-1 1 1,1-1 0,0 0 0,0 0-1,1 0 1,-1 0 0,0 0 0,5 4-1,29 17 15,10 10 2,-44-32-13,0 0 0,0 1 0,0-1 0,0 1 0,-1-1-1,1 1 1,-1 0 0,0 0 0,1 0 0,-1 0 0,-1 0-1,1 0 1,0 0 0,-1 0 0,0 0 0,1 4 0,-2-5-1,1-1 1,-1 1-1,0-1 1,1 1 0,-1-1-1,0 1 1,0-1 0,0 1-1,0-1 1,0 0-1,0 0 1,0 1 0,0-1-1,-1 0 1,1 0-1,0 0 1,-1 0 0,1 0-1,-1-1 1,1 1-1,-1 0 1,1-1 0,-1 1-1,0-1 1,1 0-1,-1 1 1,-2-1 0,-48 8 37,52-8-37,-4 0-8,-62 0-498,65 0 444,0-1 1,1 1-1,-1 0 1,0 0-1,1-1 1,-1 1-1,1 0 1,-1-1-1,1 1 1,-1 0-1,0-1 1,1 1-1,-1-1 1,1 1-1,0-1 1,-1 1-1,1-1 1,-1 1-1,1-1 1,0 0-1,-1 1 1,1-1-1,0 1 1,0-1-1,0 0 1,-1 1-1,1-1 1,0 0-1,0 1 1,0-1-1,0 0 1,0 1-1,0-1 1,0 0-1,0 1 1,1-1-1,-1 0 1,0 1-1,0-1 1,0 0-1,1 1 1,-1-2-1,17-27-4677,7 5-855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44"/>
    </inkml:context>
    <inkml:brush xml:id="br0">
      <inkml:brushProperty name="width" value="0.05" units="cm"/>
      <inkml:brushProperty name="height" value="0.05" units="cm"/>
      <inkml:brushProperty name="color" value="#008C3A"/>
    </inkml:brush>
  </inkml:definitions>
  <inkml:trace contextRef="#ctx0" brushRef="#br0">18 0 9538,'0'0'8093,"-4"13"-7810,-1 21 199,0 1 1,3-1-1,0 1 1,3 0 0,7 57-1,34 99 953,-30-142-766,-11-86 3811,0 23-4457,1 1-1,0-1 1,1 1-1,1 0 0,0 0 1,0 0-1,13-23 1,-16 35-31,0-1 1,0 0-1,0 1 1,0-1-1,0 1 0,1-1 1,-1 1-1,1 0 1,-1-1-1,1 1 1,-1 0-1,1 0 0,0 0 1,-1 0-1,1 0 1,0 0-1,0 1 0,0-1 1,0 1-1,0-1 1,-1 1-1,1 0 1,0 0-1,0-1 0,0 1 1,0 1-1,0-1 1,0 0-1,0 0 0,0 1 1,0-1-1,0 1 1,0 0-1,0-1 0,-1 1 1,1 0-1,0 0 1,-1 0-1,1 0 1,0 1-1,-1-1 0,1 0 1,-1 1-1,0-1 1,1 1-1,-1-1 0,0 1 1,0-1-1,0 1 1,0 0-1,0 0 1,-1-1-1,1 1 0,0 0 1,-1 0-1,0 0 1,1 2-1,5 20-115,-1 0-1,0 1 1,-2 0-1,-1 38 1,3-27-1322,-5-35 1184,1 0 1,-1 0 0,1-1-1,-1 1 1,1 0 0,0 0 0,-1 0-1,1 0 1,0-1 0,0 1 0,0 0-1,0 0 1,0-1 0,0 1-1,0-1 1,0 1 0,0-1 0,0 0-1,0 1 1,0-1 0,0 0 0,0 1-1,0-1 1,0 0 0,0 0 0,0 0-1,2 0 1,13 0-5873</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45"/>
    </inkml:context>
    <inkml:brush xml:id="br0">
      <inkml:brushProperty name="width" value="0.05" units="cm"/>
      <inkml:brushProperty name="height" value="0.05" units="cm"/>
      <inkml:brushProperty name="color" value="#008C3A"/>
    </inkml:brush>
  </inkml:definitions>
  <inkml:trace contextRef="#ctx0" brushRef="#br0">186 97 10218,'0'0'9031,"-9"-16"-8261,-32-46-338,40 60-426,0 1 0,0 0 1,0 0-1,0-1 1,0 1-1,0 0 0,0 0 1,-1 0-1,1 0 0,0 0 1,-1 1-1,1-1 0,-1 0 1,1 1-1,-1-1 1,1 0-1,-1 1 0,1 0 1,-1-1-1,1 1 0,-1 0 1,1 0-1,-1 0 1,0 0-1,1 0 0,-1 0 1,1 1-1,-1-1 0,0 0 1,1 1-1,-1-1 1,1 1-1,-1 0 0,1-1 1,0 1-1,-2 1 0,-1 1-7,-1 1 0,1 0 0,0-1 0,1 1 0,-1 0 0,1 1-1,-4 5 1,0 3 50,0 0-1,1 1 0,0 0 0,1 0 1,0 0-1,2 0 0,-1 1 0,2-1 1,0 1-1,1 0 0,0 0 1,1 0-1,1-1 0,3 17 0,-3-27-26,0-1 0,1 0 0,0 0 0,-1 0 0,1 0 0,0 0 0,1 0 0,-1 0 0,1-1 0,-1 1 0,1-1 0,0 0 0,-1 1 0,1-1 0,0-1 0,1 1 0,-1 0 0,0-1 0,0 1 0,1-1 0,-1 0 0,1 0 0,-1-1 0,1 1 0,-1-1 0,1 1 0,0-1 0,-1 0 0,1-1 0,-1 1 0,1-1 0,-1 1 0,1-1 0,-1 0 0,1 0 0,-1 0 0,0-1 0,5-2 0,-2-1 52,-1-1-1,0 0 1,0 0 0,0 0 0,-1 0 0,0-1 0,0 0 0,-1 0 0,0 0 0,0 0-1,0 0 1,1-12 0,1 0 446,-2 0 0,0 0 1,-1-33-1,-3 104-748,1 54 536,0-95-707,1 0 0,1-1 0,0 1-1,0-1 1,1 1 0,1-1 0,5 13 0,5-6-3881,2-7-2337</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46"/>
    </inkml:context>
    <inkml:brush xml:id="br0">
      <inkml:brushProperty name="width" value="0.05" units="cm"/>
      <inkml:brushProperty name="height" value="0.05" units="cm"/>
      <inkml:brushProperty name="color" value="#008C3A"/>
    </inkml:brush>
  </inkml:definitions>
  <inkml:trace contextRef="#ctx0" brushRef="#br0">0 32 8361,'0'0'15309,"3"-8"-15065,8-15-185,-11 23-57,0 0-1,1 0 0,-1 0 1,0 0-1,0-1 1,1 1-1,-1 0 1,0 0-1,0 0 1,1 0-1,-1 0 1,0 0-1,1 0 1,-1 0-1,0 0 1,0 0-1,1 0 1,-1 0-1,0 0 1,0 0-1,1 0 1,-1 1-1,0-1 0,0 0 1,1 0-1,-1 0 1,0 0-1,0 0 1,1 1-1,-1-1 1,0 0-1,0 0 1,0 0-1,1 1 1,-1-1-1,0 0 1,0 0-1,0 0 1,0 1-1,0-1 1,1 0-1,-1 1 1,4 8 27,-1 0 1,0 0 0,0 0-1,1 15 1,11 74-1,4 134 1,-17-173-3427,-2-11-3487,-1-82 2513,-3-6-3997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47"/>
    </inkml:context>
    <inkml:brush xml:id="br0">
      <inkml:brushProperty name="width" value="0.05" units="cm"/>
      <inkml:brushProperty name="height" value="0.05" units="cm"/>
      <inkml:brushProperty name="color" value="#008C3A"/>
    </inkml:brush>
  </inkml:definitions>
  <inkml:trace contextRef="#ctx0" brushRef="#br0">5 282 1016,'0'0'7876,"-1"-21"-4099,-3-120 764,4 137-4405,1 0 1,-1 0 0,1 0-1,0 1 1,0-1 0,1 0-1,-1 1 1,1-1 0,-1 1-1,1-1 1,0 1 0,0 0-1,1-1 1,-1 1 0,1 0-1,-1 1 1,1-1 0,0 0-1,0 1 1,0 0 0,1-1-1,-1 1 1,0 1-1,1-1 1,-1 0 0,1 1-1,0 0 1,0 0 0,-1 0-1,1 0 1,0 0 0,0 1-1,0 0 1,0 0 0,4 0-1,-3 0-143,-1-1 0,1 1 0,0 1-1,-1-1 1,1 1 0,0 0 0,-1 0-1,1 0 1,-1 0 0,1 1 0,-1 0-1,1 0 1,-1 0 0,0 0 0,0 1-1,0 0 1,-1 0 0,1 0 0,0 0-1,-1 0 1,0 1 0,0 0 0,0-1-1,0 1 1,-1 0 0,0 0 0,1 1-1,-1-1 1,2 7 0,-3-4 25,0 1 0,0-1 0,-1 1 0,0-1 1,0 1-1,-1-1 0,0 1 0,0-1 0,-1 0 0,0 1 0,0-1 0,-1 0 0,0 0 0,0 0 1,0-1-1,-1 1 0,0-1 0,0 0 0,-1 0 0,-6 7 0,3-5-157,0 0 0,-1 0 0,0-1 0,0 0 0,-1-1 0,0 0 0,0 0-1,0-1 1,0-1 0,-1 0 0,0 0 0,-20 4 0,31-8-102,-1 1-1,1-1 1,-1 0-1,0 1 1,0-1 0,1 0-1,-1 0 1,0 1-1,1-1 1,-1 0 0,0 0-1,0 0 1,0 0-1,1 0 1,-1 0 0,0 0-1,0 0 1,1 0-1,-1-1 1,0 1 0,1 0-1,-1 0 1,0-1-1,0 1 1,1 0 0,-1-1-1,0 0 1,19-11-3361,40-13 123,-12 11 1621,30-11 6806,-70 22-3684,1 0 0,-1 0 0,1-1 0,-1 0 0,0 0-1,-1-1 1,1 0 0,7-8 0,3-6 262,-1 0-1,23-40 1,-35 53-1539,0 0 1,0 0 0,0 0 0,-1 0 0,0-1-1,0 1 1,-1 0 0,0-1 0,0 0 0,0 1 0,-1-1-1,0 1 1,0-1 0,-1 0 0,0 1 0,-1-8-1,2 14 12,-1-1 0,1 1 0,0-1-1,0 1 1,0-1 0,-1 1-1,1-1 1,0 1 0,0-1 0,-1 1-1,1-1 1,0 1 0,-1-1-1,1 1 1,-1-1 0,1 1 0,-1 0-1,1-1 1,-1 1 0,1 0 0,-1-1-1,1 1 1,-1 0 0,1 0-1,-1 0 1,1-1 0,-1 1 0,1 0-1,-1 0 1,0 0 0,1 0-1,-1 0 1,1 0 0,-1 0 0,0 0-1,1 0 1,-1 0 0,1 0 0,-1 1-1,1-1 1,-1 0 0,1 0-1,-1 1 1,1-1 0,-1 0 0,1 0-1,-1 1 1,1-1 0,-1 1-1,1-1 1,-1 0 0,0 2 0,-19 24-37,17-13 60,0 0 1,1 1-1,1-1 0,0 1 1,1-1-1,0 1 1,1 0-1,1-1 0,0 0 1,1 1-1,0-1 0,6 16 1,-7-26 12,-1 0 0,1 0 1,-1 0-1,1 0 0,0 0 1,0-1-1,0 1 0,0-1 1,1 1-1,-1-1 0,1 0 1,-1 1-1,1-1 1,0-1-1,0 1 0,0 0 1,0-1-1,0 1 0,0-1 1,0 0-1,0 0 0,1 0 1,-1-1-1,0 1 0,1-1 1,-1 0-1,1 0 0,3 0 1,-1-1-54,0 0 1,0-1 0,0 0-1,0 0 1,0-1-1,-1 1 1,1-1-1,-1-1 1,1 1 0,-1-1-1,0 0 1,0 0-1,-1 0 1,7-7 0,43-63-4066,-37 44-1755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48"/>
    </inkml:context>
    <inkml:brush xml:id="br0">
      <inkml:brushProperty name="width" value="0.05" units="cm"/>
      <inkml:brushProperty name="height" value="0.05" units="cm"/>
      <inkml:brushProperty name="color" value="#AB008B"/>
    </inkml:brush>
  </inkml:definitions>
  <inkml:trace contextRef="#ctx0" brushRef="#br0">0 82 4520,'0'0'23210,"36"0"-21519,317 17-347,32-17-1191,-334-3-80,54-9 1,-53 5 6,57 0 0,-69 5 117,62-11 0,-30 3-129,-27 3-27,24-2 37,310 5 138,-245 12-151,219-8 615,-348 1-680,-3 0 0,1 0 0,0 0 0,-1-1 0,1 1 0,0-1 0,0 1 0,0-1 0,-1 0 0,1 0 0,5-1 0,3 0 0,-6-2-2090,-6-17-8760,-3 7 4353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49"/>
    </inkml:context>
    <inkml:brush xml:id="br0">
      <inkml:brushProperty name="width" value="0.05" units="cm"/>
      <inkml:brushProperty name="height" value="0.05" units="cm"/>
      <inkml:brushProperty name="color" value="#AB008B"/>
    </inkml:brush>
  </inkml:definitions>
  <inkml:trace contextRef="#ctx0" brushRef="#br0">124 49 6513,'0'0'10126,"-9"-4"-9165,-5-5-918,-30-14 3812,38 20-2821,0 1 1,0 0-1,0 1 0,0-1 1,0 1-1,0 0 0,-8 0 1977,20 1-2873,4 2-101,-1 1 0,1-1 0,-1 1-1,0 1 1,-1 0 0,1 0 0,-1 1 0,1 0-1,-1 0 1,-1 1 0,9 7 0,35 21 104,-49-33-138,10 7 30,0-2-1,1 0 1,-1 0 0,1-1-1,0-1 1,0 0 0,1 0-1,19 1 1,-64 20-33,-18 3-114,-52 33-640,90-53 568,0 0 0,0 1 0,1 1 0,0-1 0,-17 23 0,22-18-1714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50"/>
    </inkml:context>
    <inkml:brush xml:id="br0">
      <inkml:brushProperty name="width" value="0.05" units="cm"/>
      <inkml:brushProperty name="height" value="0.05" units="cm"/>
      <inkml:brushProperty name="color" value="#AB008B"/>
    </inkml:brush>
  </inkml:definitions>
  <inkml:trace contextRef="#ctx0" brushRef="#br0">261 112 8793,'0'0'13957,"22"-29"-9397,-21 27-4518,1 0 0,-1 0-1,1 0 1,-1 0 0,0 0 0,0-1-1,0 1 1,0 0 0,0-1-1,0 1 1,-1-1 0,1 1 0,-1-1-1,0 1 1,0-1 0,1 1-1,-2-1 1,1 1 0,0-1 0,-1-3-1,0 4-63,0 0-1,0 1 0,0-1 1,-1 0-1,1 1 1,0-1-1,-1 1 0,1-1 1,-1 1-1,1-1 1,-1 1-1,0 0 0,1 0 1,-1 0-1,0 0 0,0 0 1,0 0-1,0 1 1,0-1-1,0 1 0,0-1 1,0 1-1,0 0 1,0 0-1,-3 0 0,0-1 12,-5 0-11,1 1 0,-1-1 1,1 1-1,0 1 0,-18 3 1,25-3 17,-1-1 1,1 1-1,0 0 1,0 0 0,0 0-1,1 0 1,-1 0-1,0 1 1,0-1-1,0 0 1,1 1 0,-1-1-1,1 1 1,-1 0-1,1 0 1,0-1-1,0 1 1,0 0 0,0 0-1,0 0 1,0 0-1,0 0 1,1 0-1,-1 1 1,1-1-1,-1 0 1,1 0 0,0 0-1,0 0 1,0 5-1,0-1 3,1 0 1,0 1-1,0-1 0,0 0 0,1 0 0,0 0 0,0 0 0,0 0 0,1-1 0,0 1 0,0-1 1,0 1-1,5 4 0,7 8-24,0-1 0,25 20 0,-24-23-3,-1 1 1,0 1-1,14 18 1,-26-29 20,1 1 1,-1-1-1,0 1 1,-1-1-1,1 1 1,-1 0-1,0 0 1,0 0-1,-1 0 1,0 0 0,0 0-1,0 0 1,-1 1-1,-1 11 1,0-15 14,0 0 0,0 0 1,0 0-1,0-1 1,-1 1-1,0 0 0,1-1 1,-1 1-1,0-1 0,0 1 1,0-1-1,-1 0 1,1 0-1,0 0 0,-1 0 1,1 0-1,-1-1 0,0 1 1,0-1-1,1 0 1,-1 0-1,0 0 0,0 0 1,0 0-1,0 0 1,-6 0-1,-9 2 92,0-1 1,0 0-1,-21-1 1,32-1-102,-11 0 73,0 0 0,0-1 1,-31-7-1,45 8-105,1-1 1,-1 0 0,1 0-1,0 0 1,0 0-1,-1-1 1,1 1 0,0-1-1,0 0 1,0 1-1,1-2 1,-1 1 0,0 0-1,1 0 1,-1-1-1,1 1 1,0-1 0,0 0-1,0 0 1,0 0-1,1 0 1,-1 0 0,1 0-1,-1 0 1,1 0-1,-1-7 1,2 8-77,0 1-1,0-1 1,0 1 0,0-1 0,1 1-1,-1-1 1,0 1 0,1 0 0,-1-1-1,1 1 1,0-1 0,-1 1-1,1 0 1,0 0 0,0-1 0,0 1-1,0 0 1,0 0 0,0 0 0,0 0-1,0 0 1,0 0 0,0 0-1,0 1 1,1-1 0,-1 0 0,0 1-1,3-1 1,42-13-6220,-45 14 6173,40-5-9166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44"/>
    </inkml:context>
    <inkml:brush xml:id="br0">
      <inkml:brushProperty name="width" value="0.05" units="cm"/>
      <inkml:brushProperty name="height" value="0.05" units="cm"/>
      <inkml:brushProperty name="color" value="#FF0066"/>
    </inkml:brush>
  </inkml:definitions>
  <inkml:trace contextRef="#ctx0" brushRef="#br0">61 1 6545,'0'0'12010,"0"24"-11657,0-4-49,-5 1 24,-5-1-16,0 5-152,0-1-160,-1-7-16,1-1-600,5-8-1105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51"/>
    </inkml:context>
    <inkml:brush xml:id="br0">
      <inkml:brushProperty name="width" value="0.05" units="cm"/>
      <inkml:brushProperty name="height" value="0.05" units="cm"/>
      <inkml:brushProperty name="color" value="#AB008B"/>
    </inkml:brush>
  </inkml:definitions>
  <inkml:trace contextRef="#ctx0" brushRef="#br0">0 1 10626,'0'0'16726,"5"4"-16106,7 9-387,0 1 1,-2 0 0,1 1-1,-2 0 1,0 0 0,11 30-1,4 2-5,-5-11-509,-2 0 0,-2 0 0,16 56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52"/>
    </inkml:context>
    <inkml:brush xml:id="br0">
      <inkml:brushProperty name="width" value="0.05" units="cm"/>
      <inkml:brushProperty name="height" value="0.05" units="cm"/>
      <inkml:brushProperty name="color" value="#AB008B"/>
    </inkml:brush>
  </inkml:definitions>
  <inkml:trace contextRef="#ctx0" brushRef="#br0">46 35 8305,'0'0'12366,"3"-8"-10645,7-19 121,-12 60 584,-9 57-2062,8-58-344,-1-1 1,-9 39-1,8-54-272,-11 49 178,11-22-4684,21-41-7337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53"/>
    </inkml:context>
    <inkml:brush xml:id="br0">
      <inkml:brushProperty name="width" value="0.05" units="cm"/>
      <inkml:brushProperty name="height" value="0.05" units="cm"/>
      <inkml:brushProperty name="color" value="#AB008B"/>
    </inkml:brush>
  </inkml:definitions>
  <inkml:trace contextRef="#ctx0" brushRef="#br0">4 26 9842,'0'0'16190,"-1"8"-15661,-1 68-104,3 0-1,12 92 1,-12-166-602,-1 0 0,0 0 1,1-1-1,-1 1 0,1 0 1,0 0-1,-1-1 0,1 1 1,0 0-1,0-1 1,0 1-1,0-1 0,2 3 1,-3-4 52,1 0 0,-1 0 0,0 1 0,1-1 0,-1 0 1,1 0-1,-1 0 0,1 0 0,-1 1 0,1-1 0,-1 0 1,1 0-1,-1 0 0,0 0 0,1 0 0,-1 0 0,1 0 1,-1 0-1,1 0 0,-1-1 0,1 1 0,-1 0 0,1 0 0,-1 0 1,1 0-1,-1-1 0,0 1 0,1 0 0,-1 0 0,1-1 1,-1 1-1,0 0 0,1-1 0,-1 1 0,0 0 0,0-1 0,1 1 1,-1-1-1,0 1 0,0 0 0,1-1 0,-1 1 0,0-1 1,0 1-1,0-1 0,0 1 0,0-1 0,0 1 0,0-1 1,0 1-1,0-1 0,6-26-3142,-1-5-1236</inkml:trace>
  <inkml:trace contextRef="#ctx0" brushRef="#br0" timeOffset="1">20 30 4865,'0'0'21388,"6"-7"-20896,-3 5-471,-1-1 1,1 1-1,-1 0 1,1 1-1,0-1 0,0 0 1,0 1-1,0 0 1,0-1-1,0 1 1,0 1-1,0-1 0,0 0 1,0 1-1,1-1 1,-1 1-1,0 0 0,0 0 1,5 1-1,6 1 7,-1 1 0,0 1-1,-1 0 1,18 8 0,-15-6-32,-1 0 1,-1 1-1,1 1 1,-1 0-1,-1 1 0,0 1 1,0-1-1,10 13 1,-17-18 8,-1 1-1,-1 0 1,1 0-1,-1 0 1,0 0 0,0 0-1,0 1 1,-1 0-1,0-1 1,0 1 0,0 0-1,-1 0 1,1 0-1,-2 0 1,1 0 0,-1 0-1,0 0 1,0 1-1,0-1 1,-1 0 0,0 0-1,0 0 1,-3 7-1,-1-3 117,0 1 0,0-1 0,-1 0-1,-1 0 1,0-1 0,0 1 0,-1-2-1,0 1 1,0-1 0,-15 11 0,-13 8 472,-52 30 1,76-50-575,-1 0-1,0-1 1,-14 6 0,26-12-55,1 0 1,0 0-1,-1 0 1,1 1 0,0-1-1,-1 0 1,1 0-1,-1 0 1,1 0-1,0 0 1,-1 0 0,1 0-1,-1 0 1,1 0-1,0 0 1,-1 0-1,1 0 1,-1 0 0,1 0-1,0 0 1,-1-1-1,1 1 1,0 0-1,-1 0 1,1 0 0,0 0-1,-1-1 1,1 1-1,0 0 1,-1-1 0,1 1-1,0 0 1,0 0-1,-1-1 1,1 1-1,0 0 1,0-1 0,-1 1-1,1 0 1,0-1-1,0 1 1,0-1-1,0 1 1,0 0 0,0-1-1,0 1 1,0-1-1,0 1 1,0 0-1,0-1 1,0 1 0,0-1-1,0 1 1,0 0-1,0-1 1,0 1-1,0-1 1,0 1 0,1 0-1,-1-1 1,0 1-1,1-1 1,10-25-3908,12-6-3340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55"/>
    </inkml:context>
    <inkml:brush xml:id="br0">
      <inkml:brushProperty name="width" value="0.05" units="cm"/>
      <inkml:brushProperty name="height" value="0.05" units="cm"/>
      <inkml:brushProperty name="color" value="#AB008B"/>
    </inkml:brush>
  </inkml:definitions>
  <inkml:trace contextRef="#ctx0" brushRef="#br0">6 0 14010,'0'0'9492,"-1"1"-9416,1 0 0,-1-1 0,1 1 0,-1 0 0,1-1 1,0 1-1,-1 0 0,1-1 0,0 1 0,-1 0 0,1 0 0,0-1 0,0 1 0,0 0 0,0 0 0,0-1 0,0 1 0,0 0 0,0 0 0,0 0 1,0-1-1,0 2 0,1 4 30,1 17-240,1-1 0,2 0 0,0 0 0,14 40 0,-12-54-3029,-7-8 2928,1 0 0,-1 1 0,0-1 0,1 0 0,-1 0 1,0 0-1,0 0 0,1 0 0,-1 0 0,0 0 0,1 0 0,-1 0 0,0-1 1,0 1-1,10-23-14479</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56"/>
    </inkml:context>
    <inkml:brush xml:id="br0">
      <inkml:brushProperty name="width" value="0.05" units="cm"/>
      <inkml:brushProperty name="height" value="0.05" units="cm"/>
      <inkml:brushProperty name="color" value="#AB008B"/>
    </inkml:brush>
  </inkml:definitions>
  <inkml:trace contextRef="#ctx0" brushRef="#br0">1 41 8649,'87'-32'3233,"-87"24"272,5 8 856,0 8-3625,0 8 88,0 5-336,0 3-256,1-4-128,-1 5-96,0-5-8,-5 5-112,5-1-1032,0 1-1681,-5-9-3000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57"/>
    </inkml:context>
    <inkml:brush xml:id="br0">
      <inkml:brushProperty name="width" value="0.05" units="cm"/>
      <inkml:brushProperty name="height" value="0.05" units="cm"/>
      <inkml:brushProperty name="color" value="#AB008B"/>
    </inkml:brush>
  </inkml:definitions>
  <inkml:trace contextRef="#ctx0" brushRef="#br0">12 253 14843,'0'0'8682,"14"-7"-8457,48-21-117,-58 26-98,0 0 0,0-1-1,0 0 1,0 0-1,-1 0 1,1 0-1,-1 0 1,0-1 0,0 0-1,0 1 1,0-1-1,-1 0 1,1-1 0,-1 1-1,0 0 1,0-1-1,1-8 1,0 0-33,-1 0 0,-1 0 0,0 0-1,-2-21 1,1 11-95,0 21 105,0 1-1,0 0 1,0-1-1,0 1 1,0-1-1,-1 1 1,1 0 0,0-1-1,-1 1 1,1 0-1,-1-1 1,1 1-1,-1 0 1,0-1 0,1 1-1,-1 0 1,0 0-1,0 0 1,0 0-1,0 0 1,0 0 0,0 0-1,0 0 1,0 0-1,-1 0 1,1 1 0,0-1-1,0 0 1,-1 1-1,1-1 1,0 1-1,-1 0 1,1-1 0,-1 1-1,1 0 1,0 0-1,-1 0 1,1 0-1,-1 0 1,1 0 0,-1 0-1,1 0 1,0 1-1,-1-1 1,1 0-1,0 1 1,-3 1 0,-2-1 39,0 1 0,1 0 0,-1 1 0,1-1 0,0 1 0,-1 0 0,1 1 0,1-1 0,-1 1 0,-6 6 0,7-5 61,-1 1 0,2 0 0,-1 0 0,0 1-1,1-1 1,0 1 0,1-1 0,0 1-1,0 0 1,0 0 0,1 0 0,0 0 0,0 0-1,1 0 1,-1 0 0,2 1 0,-1-1-1,1 0 1,0 0 0,1 0 0,-1 0-1,1 0 1,1 0 0,-1-1 0,5 9 0,-2-8-114,-1 1 0,1-1 0,0 0 0,1 0 1,-1 0-1,1-1 0,1 1 0,-1-2 0,1 1 1,0-1-1,1 0 0,-1 0 0,1-1 1,0 0-1,0 0 0,0-1 0,0 0 0,1-1 1,-1 0-1,13 2 0,-12-3-459,1 0 1,0-1-1,0 0 0,-1-1 0,1 0 1,12-3-1,-13 1-628,-1 1 0,0-2 0,1 1 0,-1-1 0,0-1-1,-1 0 1,1 0 0,-1 0 0,0-1 0,12-12 0,7-11-6820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58"/>
    </inkml:context>
    <inkml:brush xml:id="br0">
      <inkml:brushProperty name="width" value="0.05" units="cm"/>
      <inkml:brushProperty name="height" value="0.05" units="cm"/>
      <inkml:brushProperty name="color" value="#AB008B"/>
    </inkml:brush>
  </inkml:definitions>
  <inkml:trace contextRef="#ctx0" brushRef="#br0">91 8 2800,'0'0'18669,"-9"-3"-17174,9 3-1486,-2 0 49,0-1 0,1 0 0,-1 1 0,0-1 0,0 1 0,0-1 0,0 1-1,1 0 1,-1 0 0,0 0 0,0 0 0,0 0 0,0 0 0,0 0 0,0 1 0,0-1 0,1 1 0,-1-1 0,0 1-1,0 0 1,1 0 0,-1 0 0,0 0 0,1 0 0,-1 0 0,1 0 0,-1 0 0,1 1 0,0-1 0,0 1-1,-1-1 1,1 1 0,0-1 0,0 1 0,0 0 0,1-1 0,-1 1 0,0 0 0,1 0 0,-2 3 0,-2 8 60,0 1 1,0 0-1,2 0 1,0 1 0,0-1-1,1 0 1,1 1-1,2 21 1,-1-29-138,0 0 1,0 0-1,0 0 0,1 0 1,0 0-1,0 0 1,0-1-1,1 1 0,0-1 1,1 0-1,-1 1 0,1-1 1,1-1-1,-1 1 1,1-1-1,0 1 0,0-2 1,11 9-1,-14-11-155,1 0 0,0 0 0,0-1 0,0 1 1,1-1-1,-1 0 0,0 0 0,1 0 0,-1-1 0,0 1 0,1-1 0,-1 1 0,1-1 1,-1 0-1,0-1 0,1 1 0,-1 0 0,1-1 0,-1 0 0,0 0 0,0 0 0,1 0 1,-1 0-1,0-1 0,0 0 0,0 1 0,0-1 0,-1 0 0,1 0 0,3-4 0,1-2-1013,0 0-1,-1 0 1,0 0-1,0-1 0,-1 0 1,0 0-1,-1 0 0,6-18 1,-4 6-5627</inkml:trace>
  <inkml:trace contextRef="#ctx0" brushRef="#br0" timeOffset="1">270 122 3184,'0'0'0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60"/>
    </inkml:context>
    <inkml:brush xml:id="br0">
      <inkml:brushProperty name="width" value="0.05" units="cm"/>
      <inkml:brushProperty name="height" value="0.05" units="cm"/>
      <inkml:brushProperty name="color" value="#AB008B"/>
    </inkml:brush>
  </inkml:definitions>
  <inkml:trace contextRef="#ctx0" brushRef="#br0">3 38 7073,'43'20'5166,"-43"-20"-5028,0 0-1,1 0 0,-1 0 0,0 0 1,1 0-1,-1 0 0,0 0 1,0 0-1,1 0 0,-1 0 0,0 0 1,1 0-1,-1 0 0,0 0 0,0 0 1,1 0-1,-1 0 0,0 0 1,1 0-1,-1 0 0,0-1 0,0 1 1,1 0-1,-1 0 0,0 0 1,0 0-1,0-1 0,1 1 0,-1 0 1,0 0-1,0-1 0,0 1 0,0 0 1,1 0-1,-1-1 0,0 1 1,0 0-1,0 0 0,0-1 0,0 1 1,0 0-1,0 0 0,0-1 1,0 1-1,0 0 0,0-1 0,0 1 1,0 0-1,0 0 0,0-1 0,0 1 1,0 0-1,0-1 0,0 1 1,0 0-1,0 0 0,0-1 0,-1 1 1,1 0-1,0-1-98,0 1 1,0 0-1,-1 0 0,1-1 0,0 1 1,0 0-1,0 0 0,-1 0 1,1 0-1,0 0 0,0-1 0,-1 1 1,1 0-1,0 0 0,0 0 1,-1 0-1,1 0 0,0 0 1,0 0-1,-1 0 0,1 0 0,0 0 1,0 0-1,-1 0 0,1 0 1,0 0-1,0 0 0,-1 0 0,1 0 1,0 0-1,0 0 0,-1 0 1,1 0-1,0 1 0,0-1 1,0 0-1,-1 0 0,1 0 0,0 0 1,0 1-1,0-1 0,-1 0 1,1 0-1,0 0 0,0 1 0,0-1 1,0 0-1,-1 1 0,-4 6 81,0 1-1,0 0 0,1 0 0,0 0 0,0 1 1,1 0-1,0-1 0,0 1 0,1 0 0,0 0 1,1 1-1,0-1 0,0 0 0,1 0 1,0 1-1,1-1 0,0 0 0,3 11 0,-3-17-89,1 0 0,-1-1-1,1 1 1,-1 0 0,1 0-1,0-1 1,1 1 0,-1-1-1,0 1 1,1-1 0,-1 0-1,1 0 1,-1 0 0,1 0-1,0-1 1,0 1 0,0-1-1,0 0 1,0 0 0,0 0-1,0 0 1,1 0 0,-1 0-1,0-1 1,0 0 0,1 0-1,-1 0 1,4 0 0,-3 0 0,1 0 1,-1-1 0,0 1 0,1-1-1,-1 0 1,0 0 0,0 0 0,0-1 0,0 1-1,0-1 1,0 0 0,0 0 0,0-1-1,-1 1 1,1-1 0,-1 0 0,0 0 0,0 0-1,0 0 1,0 0 0,3-5 0,-3 0 2,1 1 1,-1-2-1,-1 1 0,0 0 1,0 0-1,0-1 1,-1 0-1,0 1 1,-1-1-1,0 1 1,0-1-1,-1 0 1,0 1-1,0-1 1,-4-9-1,4 14-74,0-1 0,-1 1 0,1-1 0,-1 1 0,0 0-1,0 0 1,-1 0 0,1 0 0,-1 1 0,0-1 0,0 0 0,0 1 0,-1 0 0,1 0 0,-1 0 0,1 0 0,-1 1 0,0-1-1,0 1 1,0 0 0,-1 0 0,1 0 0,0 1 0,-1 0 0,1 0 0,-1 0 0,1 0 0,-10 0 0,12 1-53,0 0 1,0 0-1,0 0 1,0 0-1,0 1 1,0-1-1,0 0 0,0 1 1,0 0-1,0-1 1,0 1-1,0 0 1,0 0-1,1 0 1,-1 0-1,0 0 1,1 1-1,-1-1 1,0 1-1,1-1 1,0 1-1,-1-1 1,1 1-1,0 0 1,-2 3-1,1 0-653,0 1 0,1 0 0,-1 0 0,1 0 0,0 0 0,1 0 0,0 11 0,0 12-4887</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61"/>
    </inkml:context>
    <inkml:brush xml:id="br0">
      <inkml:brushProperty name="width" value="0.05" units="cm"/>
      <inkml:brushProperty name="height" value="0.05" units="cm"/>
      <inkml:brushProperty name="color" value="#AB008B"/>
    </inkml:brush>
  </inkml:definitions>
  <inkml:trace contextRef="#ctx0" brushRef="#br0">0 83 9129,'0'0'12714,"2"-12"-11982,6-34-391,-8 46-339,0 0-1,0-1 1,0 1 0,0 0-1,0 0 1,0 0 0,0 0 0,0-1-1,0 1 1,0 0 0,0 0-1,0 0 1,0-1 0,0 1-1,0 0 1,0 0 0,0 0-1,0 0 1,0-1 0,1 1-1,-1 0 1,0 0 0,0 0 0,0 0-1,0 0 1,0-1 0,1 1-1,-1 0 1,0 0 0,0 0-1,0 0 1,0 0 0,1 0-1,-1 0 1,0 0 0,0 0 0,0 0-1,0 0 1,1 0 0,-1-1-1,0 1 1,0 0 0,0 0-1,1 1 1,-1-1 0,0 0-1,0 0 1,0 0 0,0 0-1,1 0 1,7 10 49,4 15 53,2 14 232,13 70 1,-22-67 3243,-6-81-2935,1-41 32,0 75-663,1 1 0,0-1-1,0 0 1,0 0 0,0 1 0,1-1 0,0 0 0,0 1 0,0 0 0,1-1-1,-1 1 1,1 0 0,4-4 0,1 0-41,0 1 1,0 0-1,1 0 0,15-9 1,-20 14-7,-1 0 0,0 1 0,1-1 0,0 1 1,-1-1-1,1 1 0,0 0 0,0 1 0,0-1 1,-1 0-1,1 1 0,0 0 0,0 0 1,0 0-1,0 1 0,5 1 0,-7-2 10,-1 1-1,0 0 1,0 0-1,0 0 1,0 0-1,0 0 0,0 0 1,0 0-1,0 0 1,0 0-1,0 1 1,0-1-1,-1 0 1,1 1-1,-1-1 1,1 0-1,-1 1 1,1-1-1,-1 2 1,8 35-11,-6-24 40,20 145 22,-19-116-5890,-3-66 1865,0-5-1691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62"/>
    </inkml:context>
    <inkml:brush xml:id="br0">
      <inkml:brushProperty name="width" value="0.05" units="cm"/>
      <inkml:brushProperty name="height" value="0.05" units="cm"/>
      <inkml:brushProperty name="color" value="#AB008B"/>
    </inkml:brush>
  </inkml:definitions>
  <inkml:trace contextRef="#ctx0" brushRef="#br0">0 33 8889,'0'0'15312,"3"-5"-14088,7-17-132,-7 17-37,-3 38 208,-3 38-783,1-1-5538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45"/>
    </inkml:context>
    <inkml:brush xml:id="br0">
      <inkml:brushProperty name="width" value="0.05" units="cm"/>
      <inkml:brushProperty name="height" value="0.05" units="cm"/>
      <inkml:brushProperty name="color" value="#FF0066"/>
    </inkml:brush>
  </inkml:definitions>
  <inkml:trace contextRef="#ctx0" brushRef="#br0">73 1 5097,'0'0'13530,"-52"89"-13714,47-60-776,-5-5-1320,5-7-3137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63"/>
    </inkml:context>
    <inkml:brush xml:id="br0">
      <inkml:brushProperty name="width" value="0.05" units="cm"/>
      <inkml:brushProperty name="height" value="0.05" units="cm"/>
      <inkml:brushProperty name="color" value="#AB008B"/>
    </inkml:brush>
  </inkml:definitions>
  <inkml:trace contextRef="#ctx0" brushRef="#br0">88 0 232,'0'0'25773,"-41"41"-25461,31-16-312,5 3-8,-6 1-800,1 4-616,5-13-3129,0-4-2393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64"/>
    </inkml:context>
    <inkml:brush xml:id="br0">
      <inkml:brushProperty name="width" value="0.05" units="cm"/>
      <inkml:brushProperty name="height" value="0.05" units="cm"/>
      <inkml:brushProperty name="color" value="#AB008B"/>
    </inkml:brush>
  </inkml:definitions>
  <inkml:trace contextRef="#ctx0" brushRef="#br0">5 1 5097,'0'0'19076,"0"49"-19076,0-29-168,0 1-713,0 3-1111,0-3-2577,-5-5-2761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65"/>
    </inkml:context>
    <inkml:brush xml:id="br0">
      <inkml:brushProperty name="width" value="0.05" units="cm"/>
      <inkml:brushProperty name="height" value="0.05" units="cm"/>
    </inkml:brush>
  </inkml:definitions>
  <inkml:trace contextRef="#ctx0" brushRef="#br0">0 0 1296,'0'0'21204,"11"82"-20612,4-42-55,0 9 135,-4 4-128,-6 1-240,-5-5 40,0-5-344,0-11-176,0-8-632,0-17-849,-5-16-2608,0-21-2520,-1-4-2281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66"/>
    </inkml:context>
    <inkml:brush xml:id="br0">
      <inkml:brushProperty name="width" value="0.05" units="cm"/>
      <inkml:brushProperty name="height" value="0.05" units="cm"/>
    </inkml:brush>
  </inkml:definitions>
  <inkml:trace contextRef="#ctx0" brushRef="#br0">1 0 232,'0'0'25012,"8"1"-24728,0 2-239,0 0 0,-1 0 0,0 1 0,0 0 0,0 0 0,0 0 0,0 1 0,-1 0 0,0 0 0,0 1 0,0 0 0,-1 0 0,0 0 0,0 1 1,-1-1-1,5 9 0,15 25-359,28 65 1,-51-103 280,-1-1-173,0 1 0,0-1 0,0 0 0,1 0 0,-1 0 0,1 0-1,-1 0 1,1 0 0,-1 0 0,1 0 0,0 0 0,-1 0 0,1 0-1,0 0 1,0 0 0,0 0 0,-1 0 0,1-1 0,0 1 0,1 0 0,0-24-6301,-2 10 6065,1-33-6011,3-2 1677</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67"/>
    </inkml:context>
    <inkml:brush xml:id="br0">
      <inkml:brushProperty name="width" value="0.05" units="cm"/>
      <inkml:brushProperty name="height" value="0.05" units="cm"/>
    </inkml:brush>
  </inkml:definitions>
  <inkml:trace contextRef="#ctx0" brushRef="#br0">17 2 11882,'0'0'13364,"-1"0"-13342,1 0-1,0-1 1,0 1 0,-1 0-1,1 0 1,-1 0-1,1 0 1,0 0-1,-1 0 1,1 0-1,0 0 1,-1 0-1,1 0 1,0 0 0,-1 0-1,1 0 1,-1 0-1,1 0 1,0 0-1,-1 0 1,1 0-1,0 0 1,-1 1 0,1-1-1,0 0 1,-1 0-1,1 0 1,0 1-1,0-1 1,-1 0-1,1 0 1,0 1-1,0-1 1,-1 0 0,1 0-1,0 1 1,0-1-1,0 0 1,0 1-1,-1-1 1,1 0-1,0 1 1,-1 7 84,0-1 0,0 0 0,1 0 0,0 1 0,0-1 0,1 0 0,0 0 0,0 1 1,1-1-1,2 7 0,2 17 264,10 116 403,5 31-1388,-11-150-230,-9-28 518,-1 1-1,1 0 0,-1-1 0,1 1 1,0 0-1,-1-1 0,1 1 0,0-1 1,0 1-1,-1-1 0,1 1 0,0-1 1,0 1-1,0-1 0,-1 0 1,1 1-1,0-1 0,2 0 0,-2 0-260,1-1 1,-1 1-1,1-1 0,-1 1 0,1-1 0,-1 0 0,1 1 0,-1-1 0,0 0 0,1 0 0,-1 0 0,0 0 1,0 0-1,0-1 0,0 1 0,0 0 0,0-1 0,0 1 0,0 0 0,0-1 0,-1 1 0,1-1 1,-1 1-1,1-1 0,-1 1 0,1-1 0,-1-1 0,6-21-1787</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68"/>
    </inkml:context>
    <inkml:brush xml:id="br0">
      <inkml:brushProperty name="width" value="0.05" units="cm"/>
      <inkml:brushProperty name="height" value="0.05" units="cm"/>
    </inkml:brush>
  </inkml:definitions>
  <inkml:trace contextRef="#ctx0" brushRef="#br0">52 41 1360,'0'0'18212,"0"-8"-17424,0-24-180,0 32-593,-1 0-1,1 0 1,0 1 0,0-1 0,0 0-1,0 0 1,0 1 0,0-1-1,0 0 1,0 0 0,-1 1 0,1-1-1,0 0 1,0 0 0,0 1 0,-1-1-1,1 0 1,0 0 0,0 0-1,0 0 1,-1 1 0,1-1 0,0 0-1,0 0 1,-1 0 0,1 0-1,0 0 1,-1 0 0,1 0 0,0 0-1,0 0 1,-1 0 0,1 0-1,0 0 1,-1 0 0,1 0 0,0 0-1,0 0 1,-1 0 0,1 0 0,0 0-1,0 0 1,-1 0 0,1 0-1,0 0 1,0-1 0,-1 1 0,1 0-1,0 0 1,0 0 0,-1 0-1,1-1 1,0 1 0,0 0 0,0 0-1,0-1 1,-1 1 0,1 0-1,0 0 1,0-1 0,0 1 0,0 0-1,0 0 1,0-1 0,0 1 0,0 0-1,0-1 1,-12 19 192,7-6-121,0 0 0,1 1 0,1-1 0,0 1 0,0 0 0,1 0 0,1 0 0,1 0 0,-1 0 0,2 1 1,2 14-1,-2-23-64,-1-1 0,1 1 1,0 0-1,1-1 0,-1 1 1,1-1-1,0 1 0,0-1 1,1 0-1,-1 0 0,1 0 1,0 0-1,0 0 1,0-1-1,1 1 0,-1-1 1,1 0-1,0 0 0,-1 0 1,2 0-1,-1-1 0,0 0 1,0 1-1,1-2 0,-1 1 1,1 0-1,-1-1 1,1 0-1,0 0 0,0 0 1,-1-1-1,11 0 0,-12 0-12,0 0-1,1 0 0,-1-1 0,0 1 0,0-1 0,1 0 1,-1 0-1,0 0 0,0 0 0,0 0 0,0-1 1,0 0-1,-1 1 0,1-1 0,0 0 0,-1 0 1,1-1-1,-1 1 0,3-3 0,-2 0 30,0 0 1,0 0-1,0 0 0,0 0 1,-1-1-1,0 1 0,0-1 0,-1 1 1,1-1-1,0-9 0,-1 8-2,0-1 0,-1 0 0,0 0 0,0 1 0,-1-1 0,0 0 0,0 0 0,-1 1 0,0-1 0,0 1 0,-1-1 0,0 1 0,0 0 0,0 0 0,-1 0 0,0 1 0,-6-7 0,8 10-106,-1 0 1,0 1-1,0-1 1,0 1 0,-1 0-1,1-1 1,0 2-1,-1-1 1,1 0-1,-1 1 1,0-1 0,0 1-1,1 0 1,-1 0-1,0 1 1,0-1-1,0 1 1,-4 0 0,8 0-28,0 0 1,0 0-1,-1 0 1,1 0-1,0 0 1,0 0-1,0 0 1,-1 0 0,1 0-1,0 0 1,0 0-1,-1 0 1,1 0-1,0 0 1,0 0 0,0 0-1,-1 0 1,1 0-1,0 0 1,0 0-1,0 0 1,-1 1-1,1-1 1,0 0 0,0 0-1,0 0 1,0 0-1,0 0 1,-1 1-1,1-1 1,0 0 0,0 0-1,0 0 1,0 1-1,0-1 1,0 0-1,0 0 1,0 0-1,0 1 1,-1-1 0,1 0-1,0 0 1,0 0-1,0 1 1,0-1-1,0 0 1,0 0 0,1 1-1,-1-1 1,0 0-1,0 0 1,0 0-1,0 1 1,0-1-1,0 0 1,0 0 0,0 0-1,0 1 1,1-1-1,-1 0 1,0 0-1,10 10-6362,9-8-1822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69"/>
    </inkml:context>
    <inkml:brush xml:id="br0">
      <inkml:brushProperty name="width" value="0.05" units="cm"/>
      <inkml:brushProperty name="height" value="0.05" units="cm"/>
    </inkml:brush>
  </inkml:definitions>
  <inkml:trace contextRef="#ctx0" brushRef="#br0">67 6 4440,'0'0'18455,"0"0"-18427,0 0 1,0-1 0,0 1-1,-1 0 1,1-1-1,0 1 1,0 0-1,0 0 1,-1-1 0,1 1-1,0 0 1,0 0-1,-1-1 1,1 1 0,0 0-1,-1 0 1,1 0-1,0-1 1,-1 1-1,1 0 1,0 0 0,-1 0-1,1 0 1,0 0-1,-1 0 1,1 0-1,-1 0 1,1 0 0,0 0-1,-1 0 1,1 0-1,0 0 1,-1 0 0,1 0-1,-1 1 1,2 11 133,-1 1 1,2-1 0,0 1 0,4 12 0,0 8 9,0 13 170,-2 89 0,2 16 321,-6-149-682,0 0 0,0 0 0,1 0 1,-1 0-1,1 0 0,-1-1 0,1 1 0,0 0 0,-1 0 0,1-1 1,0 1-1,0 0 0,0-1 0,1 1 0,-1-1 0,0 0 1,1 1-1,-1-1 0,0 0 0,1 0 0,0 0 0,-1 0 0,1 0 1,0 0-1,-1 0 0,1 0 0,0-1 0,0 1 0,0-1 0,-1 1 1,1-1-1,0 0 0,0 0 0,0 0 0,0 0 0,2 0 0,0 0-487,-1-1-1,1 1 0,0-1 1,0 0-1,-1 0 0,1-1 0,6-2 1,-7 2-605,0 1 0,0-1 0,0 0 0,0 0 0,-1-1 0,1 1 0,-1-1 0,4-4 0,18-24-7002,-14 18 7423</inkml:trace>
  <inkml:trace contextRef="#ctx0" brushRef="#br0" timeOffset="1">1 210 8481,'0'0'13667,"153"-12"-15979,-71 12-1561,-15 0-2624,-11 4-2081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71"/>
    </inkml:context>
    <inkml:brush xml:id="br0">
      <inkml:brushProperty name="width" value="0.05" units="cm"/>
      <inkml:brushProperty name="height" value="0.05" units="cm"/>
    </inkml:brush>
  </inkml:definitions>
  <inkml:trace contextRef="#ctx0" brushRef="#br0">206 87 9546,'0'0'10754,"-3"-9"-10087,1 2-604,2 4-42,-1-1 0,1 1 1,-1 0-1,0 0 0,0-1 1,0 1-1,0 0 0,-1 0 1,1 0-1,-1 1 0,0-1 0,0 0 1,0 1-1,0-1 0,0 1 1,-1-1-1,1 1 0,-1 0 1,1 0-1,-1 0 0,0 0 1,0 1-1,0-1 0,0 1 1,0 0-1,0 0 0,0 0 1,-4-1-1,2 1 15,0 1-1,0-1 1,0 1-1,0 0 1,0 1 0,0-1-1,0 1 1,0 0-1,0 1 1,0-1 0,0 1-1,0 0 1,1 0-1,-1 0 1,1 0 0,0 1-1,-1 0 1,-4 4-1,5-2-23,0 0-1,0 1 0,0-1 0,0 1 0,1-1 0,0 1 0,0 0 0,1 1 0,0-1 0,0 0 0,0 1 0,1-1 0,-2 13 0,2-8-35,0-1 1,1 1 0,0-1 0,1 1 0,0 0-1,0-1 1,1 0 0,1 1 0,0-1-1,5 14 1,-6-21 25,-1 0 0,1 0-1,0 1 1,0-1 0,0-1-1,1 1 1,-1 0 0,1-1 0,-1 1-1,1-1 1,0 1 0,0-1-1,0 0 1,0-1 0,0 1 0,1 0-1,-1-1 1,0 0 0,1 0-1,-1 0 1,1 0 0,0 0-1,-1-1 1,1 1 0,-1-1 0,1 0-1,0 0 1,-1-1 0,1 1-1,-1-1 1,1 1 0,-1-1 0,7-3-1,-6 2 26,1 0 0,-1 0 0,1-1 0,-1 0 0,0 0 0,0 0 0,0-1 0,-1 1 0,1-1 0,-1 0 0,0 0 0,0 0 0,0 0 0,-1-1 0,1 1 0,-1-1 0,3-7 0,2-6 60,-1-1-1,-1 0 1,4-22-1,-3-44 848,-6 70 248,0 58-886,0-22-657,1 0-1,0 0 1,2-1 0,0 1 0,1-1-1,2 1 1,0-1 0,11 25 0,-17-44 188,0-1 0,0 1 1,1 0-1,-1 0 1,0 0-1,1 0 0,-1-1 1,0 1-1,1 0 1,-1-1-1,1 1 1,-1 0-1,1-1 0,0 1 1,-1 0-1,1-1 1,-1 1-1,1-1 0,0 1 1,0-1-1,-1 1 1,1-1-1,0 0 1,0 1-1,0-1 0,-1 0 1,1 0-1,0 1 1,0-1-1,0 0 0,0 0 1,-1 0-1,1 0 1,0 0-1,0 0 1,0 0-1,0-1 0,-1 1 1,1 0-1,0 0 1,0-1-1,0 1 0,-1 0 1,1-1-1,0 1 1,0-1-1,-1 1 1,1-1-1,0 1 0,-1-1 1,1 0-1,-1 1 1,1-1-1,-1 0 0,1 1 1,-1-1-1,1 0 1,-1 1-1,0-1 1,1 0-1,-1-1 0,6-9-1219,-1 0-1,0-1 0,5-16 0,-7 19 224,12-39-320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72"/>
    </inkml:context>
    <inkml:brush xml:id="br0">
      <inkml:brushProperty name="width" value="0.05" units="cm"/>
      <inkml:brushProperty name="height" value="0.05" units="cm"/>
    </inkml:brush>
  </inkml:definitions>
  <inkml:trace contextRef="#ctx0" brushRef="#br0">11 1 2920,'0'0'21450,"-2"10"-21072,-1 9-236,0-1 1,1 1-1,2 0 0,0 0 1,4 36-1,10 138 126,-10-115-222,-3-66-61,0-1 1,1 0 0,0 0-1,1 0 1,1-1 0,0 1-1,8 17 1,-11-26-50,0-1 0,0 1 0,0 0 0,0 0 0,0-1 0,0 1 0,0 0-1,0-1 1,1 1 0,-1-1 0,0 1 0,1-1 0,0 0 0,-1 0 0,1 0 0,0 0 0,-1 0 0,1 0 0,0 0 0,0 0-1,0-1 1,0 1 0,0-1 0,0 1 0,0-1 0,0 0 0,0 0 0,0 0 0,0 0 0,0 0 0,0 0 0,0-1 0,0 1 0,0-1-1,0 1 1,0-1 0,-1 0 0,1 0 0,0 1 0,0-1 0,-1-1 0,1 1 0,0 0 0,-1 0 0,1-1 0,-1 1 0,0 0 0,2-3 0,53-53-17235,-49 44 15208</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73"/>
    </inkml:context>
    <inkml:brush xml:id="br0">
      <inkml:brushProperty name="width" value="0.05" units="cm"/>
      <inkml:brushProperty name="height" value="0.05" units="cm"/>
    </inkml:brush>
  </inkml:definitions>
  <inkml:trace contextRef="#ctx0" brushRef="#br0">0 50 1040,'0'0'20640,"11"-1"-20305,213-7-1246,-223 8 971,1 0 1,-1 0-1,0 0 1,1 0-1,-1-1 1,0 1-1,1 0 1,-1-1-1,0 1 1,0-1-1,1 1 0,-1-1 1,0 0-1,0 1 1,0-1-1,0 0 1,0 0-1,0 0 1,0 0-1,0 0 1,0 0-1,0 0 0,-1 0 1,1 0-1,0 0 1,-1 0-1,1 0 1,-1-1-1,1 1 1,-1 0-1,0 0 1,1-1-1,-1 1 0,0 0 1,0-1-1,0 1 1,0 0-1,0-1 1,0-1-1,0 3-23,1-1 0,-1 1 0,1-1 0,0 1 0,-1 0 0,1-1 0,-1 1 0,1 0 0,0-1 0,0 1 0,-1 0 0,1 0 0,0 0 0,-1 0 0,1 0 0,0 0 0,-1 0 0,1 0 0,0 0 0,0 0 0,-1 0 0,1 0 0,0 0 0,-1 1 0,1-1 0,0 0 0,-1 0 0,1 1 0,0-1 0,-1 1 0,1-1 0,-1 0 0,1 1 0,-1-1 0,1 1 0,-1-1 0,1 2 0,4 8 155,-1 1 1,-1-1-1,0 1 0,0 0 1,-1 0-1,-1 0 1,1 19-1,2 8 194,-2-10-132,-2-21-245,0-1 1,1 1-1,0 0 1,0-1 0,0 1-1,1 0 1,-1-1-1,6 11 1,-7-16-51,1-1 0,-1 1-1,1 0 1,-1-1 0,0 1 0,1-1 0,-1 1-1,1-1 1,-1 1 0,1-1 0,-1 0 0,1 1-1,0-1 1,-1 1 0,1-1 0,0 0 0,-1 0-1,1 1 1,-1-1 0,1 0 0,0 0 0,0 0-1,-1 0 1,1 0 0,0 0 0,-1 0 0,1 0-1,0 0 1,-1 0 0,1 0 0,0 0 0,-1-1-1,1 1 1,0 0 0,-1 0 0,1-1 0,-1 1-1,1 0 1,0-1 0,-1 1 0,1-1 0,-1 1-1,1-1 1,-1 1 0,1-1 0,-1 1 0,0-1 0,1 0-1,2-2-260,-1-1 1,0 1-1,0 0 0,-1-1 0,1 1 0,-1-1 0,0 0 0,2-5 0,8-89-11663,-6 49 4993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46"/>
    </inkml:context>
    <inkml:brush xml:id="br0">
      <inkml:brushProperty name="width" value="0.05" units="cm"/>
      <inkml:brushProperty name="height" value="0.05" units="cm"/>
      <inkml:brushProperty name="color" value="#FF0066"/>
    </inkml:brush>
  </inkml:definitions>
  <inkml:trace contextRef="#ctx0" brushRef="#br0">18 49 2512,'0'0'8595,"-2"-7"-8059,-2-2-402,3 6-91,-1 1 0,1-1 0,0 1 0,0-1 0,0 0 0,0 0 0,1 0 0,-1 1 0,-2-7 3208,3 9-3174,3 11 1039,11 2-1194,12 16-942,-16-4-3048,-9-13-1397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74"/>
    </inkml:context>
    <inkml:brush xml:id="br0">
      <inkml:brushProperty name="width" value="0.05" units="cm"/>
      <inkml:brushProperty name="height" value="0.05" units="cm"/>
    </inkml:brush>
  </inkml:definitions>
  <inkml:trace contextRef="#ctx0" brushRef="#br0">1 1 19036,'0'0'5513,"41"61"-26942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75"/>
    </inkml:context>
    <inkml:brush xml:id="br0">
      <inkml:brushProperty name="width" value="0.05" units="cm"/>
      <inkml:brushProperty name="height" value="0.05" units="cm"/>
    </inkml:brush>
  </inkml:definitions>
  <inkml:trace contextRef="#ctx0" brushRef="#br0">42 30 4152,'0'0'12803,"-4"2"-11742,3-1-995,-1 0-1,1 0 1,0 0-1,-1 0 1,1 0-1,0 0 1,0 0-1,0 0 1,0 1-1,0-1 1,0 0-1,0 1 1,0-1-1,1 1 1,-1-1-1,0 1 1,1-1-1,-1 1 1,1 0-1,0-1 1,0 1-1,-1 3 1,1 2 70,0-1 1,1 1 0,0 0-1,0 0 1,0-1-1,3 8 1,2 3-17,0-1 0,1 0 1,0 0-1,14 20 0,-20-34-103,0 0 0,0 0-1,0 0 1,0-1 0,1 1 0,-1 0 0,0-1-1,1 1 1,0-1 0,-1 1 0,1-1 0,0 0-1,-1 0 1,1 1 0,0-1 0,0 0 0,0-1-1,0 1 1,0 0 0,0-1 0,0 1 0,0-1-1,1 1 1,-1-1 0,0 0 0,0 0 0,0 0-1,0 0 1,1-1 0,-1 1 0,0 0-1,0-1 1,0 0 0,0 1 0,0-1 0,2-1-1,-1-1 46,1 1 0,-1-1 0,0 0 0,0 0 0,0 0 0,0 0 0,-1-1 0,1 1 0,-1-1 0,0 0 0,0 0-1,0 1 1,-1-1 0,1 0 0,-1-1 0,0 1 0,1-5 0,-1 1-4,0-1-1,-1 1 1,0-1-1,0 1 1,0 0 0,-1-1-1,-1 1 1,0 0-1,0 0 1,0 0 0,-7-14-1,7 17-55,0 1 0,-1 0 0,1 0 1,-1 1-1,0-1 0,0 1 0,0-1 0,0 1 0,-1 0 0,1 0 0,-1 0 0,0 1 1,0-1-1,0 1 0,0 0 0,0 0 0,0 0 0,-1 1 0,1 0 0,-1-1 0,1 1 1,-8 0-1,9 0-103,0 1 1,1 0 0,-1 0-1,0 0 1,0 0 0,0 0 0,0 1-1,1-1 1,-1 1 0,0-1-1,0 1 1,1 0 0,-1 0-1,1 1 1,-1-1 0,1 0 0,-1 1-1,1-1 1,0 1 0,0 0-1,-1 0 1,-1 3 0,1-1-538,1 1-1,0-1 1,0 1 0,1-1 0,-1 1 0,1 0 0,0 0 0,0 0-1,0 0 1,1-1 0,0 1 0,0 5 0,3 22-6331,10-6 4225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976"/>
    </inkml:context>
    <inkml:brush xml:id="br0">
      <inkml:brushProperty name="width" value="0.05" units="cm"/>
      <inkml:brushProperty name="height" value="0.05" units="cm"/>
    </inkml:brush>
  </inkml:definitions>
  <inkml:trace contextRef="#ctx0" brushRef="#br0">1 30 10042,'0'0'13307,"5"9"-13226,2 6-52,0 1 0,-2 0 0,1 0 0,-2 0 0,0 1 1,-1 0-1,-1-1 0,1 20 0,-3 33 1024,0-62-346,0-8-39,0-38 114,-2-14-324,0 32-329,2-1-1,0 0 0,5-38 0,-3 57-151,-1-1 0,1 1 0,0-1 0,0 1 0,0 0 0,0 0 0,1 0 0,-1 0 0,1 0 0,0 0-1,-1 1 1,1-1 0,1 1 0,-1 0 0,0 0 0,0 0 0,1 0 0,-1 1 0,1-1 0,0 1 0,-1 0 0,8-1 0,-9 1-1,1 0 0,0 1 0,0-1 0,-1 1 1,1-1-1,0 1 0,0 0 0,0 0 0,0 0 0,0 1 1,-1-1-1,1 1 0,0-1 0,0 1 0,0 0 0,-1 0 0,1 0 1,-1 0-1,1 1 0,-1-1 0,1 1 0,-1 0 0,0-1 1,0 1-1,1 0 0,-1 0 0,-1 0 0,1 1 0,0-1 1,2 4-1,2 17 199,-1 0 0,0 0 0,-2 0 0,-1 0 0,-1 1 0,0-1 0,-5 35 1,2 9 517,2-66-727,0-1 0,0 1 0,0 0 1,0-1-1,0 1 0,0 0 0,0-1 0,1 1 0,-1-1 1,0 1-1,0-1 0,1 1 0,-1 0 0,0-1 0,1 1 1,-1-1-1,1 1 0,-1-1 0,0 1 0,1-1 0,-1 0 1,1 1-1,0-1 0,-1 0 0,1 1 0,-1-1 0,1 0 1,-1 0-1,1 1 0,0-1 0,-1 0 0,1 0 0,-1 0 0,1 0 1,0 0-1,-1 0 0,1 0 0,0 0 0,-1 0 0,1 0 1,-1 0-1,1 0 0,0 0 0,-1-1 0,1 1 0,0 0 1,-1 0-1,1-1 0,-1 1 0,1 0 0,-1-1 0,1 0 1,30-18-3429,-9-8-4346,-2-2-3603</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12.157"/>
    </inkml:context>
    <inkml:brush xml:id="br0">
      <inkml:brushProperty name="width" value="0.05" units="cm"/>
      <inkml:brushProperty name="height" value="0.05" units="cm"/>
    </inkml:brush>
  </inkml:definitions>
  <inkml:trace contextRef="#ctx0" brushRef="#br0">147 74 4520,'0'0'15952,"-2"-41"-14504,1 40-1460,0-1 0,0 1-1,0 0 1,-1 0 0,1 0 0,0-1 0,-1 1 0,1 1-1,-1-1 1,1 0 0,-1 0 0,1 0 0,-1 1 0,0-1-1,1 1 1,-1 0 0,0-1 0,1 1 0,-1 0 0,0 0-1,1 0 1,-1 0 0,0 0 0,0 0 0,1 0-1,-1 1 1,0-1 0,1 1 0,-1-1 0,1 1 0,-1 0-1,-1 1 1,0-1-28,-1 1 1,2 1-1,-1-1 0,0 0 0,0 1 0,1-1 0,-1 1 0,1 0 0,0 0 0,0 0 1,0 0-1,0 0 0,1 1 0,-3 3 0,3-2 19,-1 1-1,1-1 1,0 1-1,1-1 1,-1 1 0,1-1-1,0 1 1,0-1-1,1 1 1,-1-1-1,1 1 1,1-1 0,-1 0-1,1 1 1,3 6-1,-4-10 26,0 1 0,0-1-1,1 0 1,0 0 0,-1 0-1,1 0 1,0 0 0,0 0-1,0 0 1,0 0-1,0-1 1,0 1 0,0-1-1,1 0 1,-1 1 0,1-1-1,-1 0 1,1 0 0,-1-1-1,1 1 1,-1 0 0,1-1-1,0 0 1,-1 0 0,1 1-1,0-2 1,-1 1-1,1 0 1,0 0 0,-1-1-1,1 1 1,0-1 0,3-2-1,-4 2 3,0 0-1,0 0 0,-1 0 0,1-1 0,0 1 0,0 0 1,-1-1-1,1 0 0,-1 1 0,0-1 0,1 0 0,-1 0 1,0 0-1,0 0 0,0 0 0,0 0 0,0 0 1,-1 0-1,1 0 0,-1 0 0,1-1 0,-1-2 0,3-55 31,-3 51-64,1 6-24,-1-1 1,0 1-1,0-1 0,0 1 0,-1 0 1,1-1-1,-1 1 0,0 0 1,0-1-1,0 1 0,0 0 0,-1 0 1,1 0-1,-1 0 0,0 0 1,0 0-1,-3-3 0,2 4-40,0-1 0,-1 1 0,1 1 0,-1-1 0,0 0 0,0 1 0,1 0 0,-1 0 0,0 0 0,0 0 0,0 1 0,0 0-1,0-1 1,-7 2 0,9-1 92,0 0 1,0 0-1,0 1 0,1-1 0,-1 1 0,0-1 0,0 1 0,1 0 0,-1-1 0,0 1 0,1 0 0,-1 0 0,1 0 1,-1 0-1,1 0 0,0 1 0,-1-1 0,1 0 0,0 1 0,0-1 0,0 1 0,-2 2 0,1 1-1,-1 0 0,1 0 1,1 0-1,-1 1 0,1-1 0,-1 0 0,2 1 0,-2 6 0,2-7 7,-1 1-1,1 0 1,0-1-1,0 1 1,1 0-1,0-1 1,0 1-1,0-1 1,0 1 0,1-1-1,0 1 1,0-1-1,1 0 1,-1 0-1,1 0 1,7 9-1,-8-12 15,0-1-1,0 1 0,0 0 0,1 0 0,-1-1 1,1 1-1,-1-1 0,1 0 0,0 0 1,-1 0-1,1 0 0,0 0 0,0-1 1,0 1-1,-1-1 0,1 0 0,0 1 1,0-1-1,0-1 0,0 1 0,0 0 0,-1-1 1,1 1-1,0-1 0,0 0 0,-1 0 1,1 0-1,0-1 0,-1 1 0,4-3 0,-2 1 2,-1 0-1,0 0 0,0-1 0,0 1 0,0-1 1,-1 0-1,0 0 0,1 0 0,-1 0 0,-1 0 1,1 0-1,-1-1 0,1 1 0,-1 0 0,-1-1 0,1 1 1,0-1-1,-1-6 0,0 7-37,0 0 0,0 1 0,0-1 0,0 0-1,-1 1 1,1-1 0,-1 0 0,0 1 0,0-1 0,0 1 0,-1-1 0,1 1 0,-1-1-1,0 1 1,-3-4 0,3 5-33,-1 0 0,0 0 0,0 0 0,0 0 0,0 1 0,0 0 0,-1-1 0,1 1 0,0 0 0,-1 1 0,1-1 0,0 0 0,-1 1 0,1 0 0,-1 0 0,-4 0 0,7 1 50,-1-1-1,1 0 1,0 1-1,0-1 0,0 0 1,0 1-1,0-1 1,-1 1-1,1 0 1,0-1-1,0 1 1,0 0-1,1 0 0,-1-1 1,0 1-1,0 0 1,0 0-1,0 0 1,1 0-1,-1 0 0,1 0 1,-1 0-1,1 1 1,-1-1-1,1 0 1,-1 0-1,1 0 0,0 0 1,0 1-1,0-1 1,-1 2-1,-1 45-15,2-39 18,0-5-1,0 0-1,1 0 1,-1 0-1,1 0 1,-1 0-1,1-1 1,0 1-1,1 0 1,-1 0-1,1-1 0,-1 1 1,5 6-1,-4-9 2,-1 1 0,1-1 0,-1 1 0,1-1 0,-1 0 0,1 0 0,0 0 0,0 0 0,-1 0 0,1 0 0,0 0-1,0-1 1,0 1 0,0-1 0,0 1 0,0-1 0,0 0 0,0 0 0,0 0 0,0 0 0,0 0 0,0 0 0,0 0 0,0-1 0,0 1-1,0-1 1,3-1 0,-3 1 12,1-1 0,-1 1 0,0-1-1,0 0 1,0 0 0,0 0 0,0 0-1,-1 0 1,1 0 0,-1 0 0,1-1-1,-1 1 1,0 0 0,0-1 0,0 1-1,0-1 1,1-3 0,9-45 61,-10 47-72,0 0-1,-1 0 1,0 0 0,0 0 0,0 0 0,0 0 0,-1 0 0,1 0 0,-2-5 0,1 8-11,0 0 0,0 0 0,0 0 0,0 0 0,1 0 0,-1 0 0,-1 0 0,1 0 0,0 1 0,0-1 0,0 0 0,0 1 0,0-1 0,-1 1 1,1-1-1,0 1 0,-1 0 0,1-1 0,0 1 0,0 0 0,-1 0 0,1 0 0,0 0 0,-1 0 0,1 0 0,0 0 0,-1 1 0,1-1 1,0 0-1,-2 1 0,1 0 8,0 0 1,0 0 0,0 0 0,0 0 0,0 0-1,0 1 1,0-1 0,0 0 0,0 1 0,1 0-1,-1-1 1,1 1 0,-1 0 0,1 0-1,0 0 1,0 0 0,0 0 0,0 0 0,0 0-1,0 0 1,0 0 0,1 0 0,-1 1 0,1-1-1,0 0 1,-1 4 0,0 4 57,0 0 0,1 0 0,0 0 0,2 18 0,-2-26-54,1-1 0,-1 1-1,1-1 1,-1 1-1,1-1 1,0 0-1,0 1 1,0-1 0,0 1-1,0-1 1,0 0-1,0 0 1,0 0 0,0 0-1,0 1 1,0-1-1,1-1 1,-1 1 0,1 0-1,-1 0 1,0 0-1,1-1 1,-1 1 0,1-1-1,0 1 1,-1-1-1,1 0 1,-1 0-1,1 1 1,0-1 0,-1 0-1,1 0 1,-1-1-1,1 1 1,1 0 0,-2-1 4,0 0 0,0 1 0,0-1 1,0 1-1,0-1 0,0 0 0,-1 0 1,1 1-1,0-1 0,0 0 1,-1 0-1,1 0 0,-1 0 0,1 0 1,-1 0-1,1 0 0,-1 0 0,0 0 1,1 0-1,-1 0 0,0 0 0,0 0 1,0 0-1,1 0 0,-1-1 0,-1 1 1,1-1-1,2-43 260,-2 38-254,0 5-24,0-1 1,1 0-1,-1 1 1,0-1-1,-1 0 1,1 0-1,0 1 0,-1-1 1,1 0-1,-1 1 1,0-1-1,0 1 1,0-1-1,0 1 0,-1 0 1,1-1-1,-1 1 1,1 0-1,-1 0 1,0 0-1,1 0 0,-1 0 1,0 0-1,-1 0 1,1 1-1,0-1 1,0 1-1,-1 0 0,1-1 1,0 1-1,-1 0 1,0 0-1,1 1 1,-1-1-1,1 0 0,-1 1 1,0 0-1,-3-1 1,5 2 3,0-1 1,0 1 0,1 0-1,-1-1 1,0 1 0,0 0-1,0-1 1,1 1-1,-1 0 1,0 0 0,1-1-1,-1 1 1,1 0 0,-1 0-1,1 0 1,-1 0 0,1 0-1,0 0 1,-1 0-1,1 0 1,0 0 0,0 0-1,0 0 1,0 0 0,-1 0-1,2 2 1,-3 36-29,2-37 34,0 6 18,1 0 0,0 0-1,0-1 1,1 1 0,0-1 0,0 1-1,5 10 1,-6-16-14,0 1 0,0 0 0,1-1 0,-1 0 0,1 1 0,-1-1 0,1 0 0,0 0-1,0 0 1,-1 0 0,2 0 0,-1 0 0,0-1 0,0 1 0,0-1 0,1 1 0,-1-1 0,1 0 0,-1 0-1,1 0 1,0 0 0,-1 0 0,1-1 0,4 1 0,-6-1 7,0-1-1,0 1 1,0-1 0,0 1 0,0-1-1,1 0 1,-1 0 0,-1 1-1,1-1 1,0 0 0,0 0-1,0 0 1,0 0 0,0 0 0,-1 0-1,1 0 1,-1 0 0,1 0-1,0 0 1,-1-1 0,0 1 0,1 0-1,-1 0 1,0 0 0,0-1-1,1 1 1,-1 0 0,0 0-1,0-3 1,1-43 172,-1 40-192,0 4-22,0 0 1,1-1-1,-2 1 0,1 0 1,0 0-1,-1 0 1,1 0-1,-1 0 1,0 0-1,0 0 1,0 0-1,-1 0 1,1 0-1,-1 0 0,0 0 1,1 1-1,-1-1 1,0 1-1,0-1 1,-1 1-1,1 0 1,0 0-1,-1 0 1,0 0-1,1 0 0,-1 1 1,0-1-1,0 1 1,0 0-1,0-1 1,0 1-1,0 1 1,0-1-1,0 0 0,0 1 1,0 0-1,-6-1 1,8 2 26,-1-1-1,1 1 1,0 0 0,0-1-1,0 1 1,-1 0 0,1 0-1,0-1 1,0 1 0,0 0 0,0 0-1,0 0 1,0 0 0,1 0-1,-1 1 1,0-1 0,1 0-1,-1 0 1,0 1 0,1-1-1,-1 0 1,1 0 0,0 1 0,-1-1-1,1 1 1,0-1 0,0 0-1,0 2 1,0 47-36,1-35 38,-1-10 13,0 0 0,1 0 0,-1-1 0,1 1 0,0 0 0,1-1 0,-1 1 0,1 0 0,0-1 0,3 5 0,-4-7-5,-1-1 0,1 0 1,0 1-1,0-1 0,0 0 0,0 0 0,0 0 1,1 0-1,-1 0 0,0 0 0,0 0 0,1-1 1,-1 1-1,0 0 0,1-1 0,-1 1 0,1-1 0,-1 1 1,1-1-1,-1 0 0,1 1 0,-1-1 0,1 0 1,-1 0-1,1 0 0,-1 0 0,1-1 0,-1 1 1,1 0-1,-1 0 0,1-1 0,-1 1 0,0-1 1,1 0-1,-1 1 0,2-2 0,-1-2 46,-1 1 0,1-1 0,-1 1 0,0-1 0,0 0 0,-1 1-1,1-1 1,-1 0 0,0 1 0,0-1 0,0 0 0,0 0 0,-2-5 0,1-2-8,1 5-59,0-1 0,-1 1 1,0-1-1,0 1 0,-1-1 0,0 1 0,0 0 0,-5-12 1,6 17 2,0-1 1,0 1 0,1-1 0,-2 1 0,1-1-1,0 1 1,0-1 0,0 1 0,-1 0 0,1 0-1,0-1 1,-1 1 0,1 0 0,-1 0 0,1 1 0,-1-1-1,0 0 1,1 0 0,-1 1 0,0-1 0,0 1-1,1 0 1,-1-1 0,0 1 0,0 0 0,0 0-1,1 0 1,-1 0 0,0 0 0,0 1 0,0-1-1,1 1 1,-1-1 0,0 1 0,1-1 0,-1 1 0,-2 1-1,2 0 0,0 0 0,0 0 0,-1 0 0,1 1 0,0-1 0,1 0 0,-1 1 0,0 0 0,1-1 0,0 1 0,-1 0 0,1 0 0,0 0 0,0 0 0,1 0 0,-1 0 0,1 0 0,-1 0 0,1 4 0,-1 2 10,1 0 1,-1 0 0,2 0-1,-1 0 1,4 13-1,-3-19 11,1 0-1,-1 0 0,1 0 1,0 0-1,0-1 0,0 1 0,0-1 1,0 1-1,1-1 0,-1 0 0,1 0 1,-1 0-1,1 0 0,0-1 1,0 1-1,0-1 0,0 1 0,0-1 1,0 0-1,0 0 0,0-1 0,1 1 1,-1-1-1,0 1 0,0-1 0,1 0 1,5-1-1,-8 1 0,-1 0 0,1-1 0,0 1 0,-1 0-1,1-1 1,0 1 0,-1-1 0,1 1 0,-1-1 0,1 1 0,-1-1 0,1 0 0,-1 1-1,1-1 1,-1 1 0,0-1 0,1 0 0,-1 1 0,0-1 0,1 0 0,-1 0 0,0 1-1,0-1 1,0 0 0,0 0 0,0 1 0,0-1 0,0 0 0,0-1 0,0-29 242,0 24-225,1 0-77,-1-1-1,-1 0 1,1 0 0,-1 1-1,-1-1 1,1 1 0,-1-1-1,-1 1 1,-5-14 0,6 18 25,0 0 1,-1 0-1,1 0 1,-1 1 0,0-1-1,1 1 1,-1 0-1,0 0 1,0 0-1,-1 0 1,1 0-1,0 0 1,-1 1-1,1 0 1,-1 0-1,1 0 1,-1 0-1,1 0 1,-1 1 0,0-1-1,1 1 1,-1 0-1,-4 1 1,6-1 34,1 0-1,0 0 1,-1 0 0,1 0 0,0 1 0,-1-1 0,1 1 0,0-1-1,0 1 1,-1-1 0,1 1 0,0 0 0,0 0 0,0-1 0,0 1-1,0 0 1,0 0 0,0 0 0,0 0 0,0 0 0,0 0 0,0 1-1,0 1 1,-1 1 20,0 0 0,1 0 0,-1 0 0,1 0-1,0 1 1,0-1 0,0 8 0,1-5 8,-1 0 0,1 0 0,1-1 0,-1 1 0,1 0 0,1-1 0,-1 1 0,1-1 0,0 1 0,5 9 0,-4-12-19,1 0 0,0 0 0,0 0 0,0 0 0,0-1 0,0 1 0,1-1 0,-1 0 0,1-1 0,0 1 0,0-1 0,0 0 0,0 0 0,0 0 0,1-1 0,-1 0 0,1 0 0,-1 0 0,0-1 0,1 0 0,-1 0 0,11-1 0,-14 0-10,0 0 0,-1 0 0,1 0 0,0 0-1,-1-1 1,1 1 0,-1 0 0,0-1 0,1 1 0,-1-1 0,0 1 0,0-1 0,0 0 0,0 1-1,0-1 1,0 0 0,-1 0 0,1 0 0,0 1 0,-1-1 0,0 0 0,1 0 0,-1 0 0,0 0-1,0 0 1,0 0 0,0 0 0,0 0 0,-1 0 0,0-2 0,1-3-22,0 0 0,-1 0 0,0-1 0,-1 1 0,0 0-1,0 0 1,-3-7 0,2 10-64,1 0-1,-1 1 1,0-1-1,0 1 0,0-1 1,0 1-1,-1 0 1,1 0-1,-1 1 0,1-1 1,-1 1-1,0 0 1,0 0-1,0 0 0,-1 0 1,1 1-1,0-1 1,-1 1-1,1 0 0,-6 0 1,7 1 82,1 0 1,0 0-1,-1 0 1,1 1 0,0-1-1,-1 1 1,1-1-1,0 1 1,0 0-1,0 0 1,0 0-1,-1 0 1,1 0-1,1 0 1,-1 1-1,0-1 1,0 1-1,0-1 1,1 1-1,-1 0 1,1 0-1,-1-1 1,1 1 0,0 0-1,0 0 1,0 0-1,0 1 1,0-1-1,0 0 1,0 0-1,1 0 1,-1 1-1,1-1 1,0 0-1,-1 1 1,1-1-1,0 0 1,0 1-1,1 2 1,-1 1 56,0 1-1,0 0 1,0-1-1,1 1 1,0 0 0,1-1-1,-1 1 1,1-1-1,3 8 1,-3-11-55,0-1-1,0 0 1,-1 0 0,1 0-1,1 0 1,-1 0 0,0 0 0,0 0-1,1-1 1,-1 1 0,1-1-1,-1 0 1,1 0 0,-1 0 0,1 0-1,0 0 1,0 0 0,0-1-1,-1 1 1,1-1 0,0 0 0,0 0-1,5-1 1,-5 2 5,-1-1 1,0 0-1,1 0 0,-1 0 1,1 0-1,-1 0 1,1-1-1,-1 1 0,1-1 1,-1 0-1,0 1 0,1-1 1,-1 0-1,0 0 1,0-1-1,1 1 0,-1 0 1,0-1-1,-1 1 0,1-1 1,3-3-1,-3 1 25,-1-1-1,1 1 1,-1-1-1,0 0 1,0 1-1,0-1 1,0 0-1,-1 0 1,0 0-1,-1-6 1,1 7-73,-1 0-1,0 0 1,0-1-1,-1 2 1,1-1-1,-1 0 1,0 0 0,0 0-1,0 1 1,-1-1-1,1 1 1,-1 0-1,1 0 1,-1 0-1,0 0 1,-1 0 0,1 0-1,0 1 1,-1 0-1,-4-3 1,5 3-5,-1-1 0,0 1 0,0 0 0,0 0 0,0 1 0,-1-1 1,1 1-1,0 0 0,-1 0 0,1 0 0,0 1 0,-1-1 0,1 1 0,-1 0 0,1 0 1,-1 1-1,1-1 0,-1 1 0,-4 2 0,6-2 61,1 1-1,0 0 1,0 0-1,0 0 1,0 0-1,0 0 1,0 1-1,0-1 1,1 1 0,-1-1-1,1 1 1,0-1-1,0 1 1,0 0-1,0-1 1,0 1-1,0 0 1,1 0-1,-1 0 1,1 0 0,0 0-1,0-1 1,0 1-1,1 4 1,-1-3 40,0 1 0,1 0 0,-1 0 0,1 0 0,0 0 0,0-1 0,1 1 0,0 0 0,0-1 0,0 1 0,0-1 0,0 0 0,5 6 1,-3-6-23,0 0 1,1 0 0,-1-1 0,1 1-1,0-1 1,0 0 0,0-1 0,1 1 0,-1-1-1,1 0 1,-1 0 0,1-1 0,0 0-1,-1 0 1,1 0 0,0 0 0,0-1 0,7 0-1,-12-1-35,1 1 0,0-1 0,0 1-1,0-1 1,-1 1 0,1-1 0,0 0-1,-1 0 1,1 0 0,-1 0 0,1 0 0,-1 0-1,1-1 1,-1 1 0,0 0 0,1-1-1,-1 1 1,0-1 0,0 1 0,0-1-1,0 1 1,0-1 0,-1 0 0,1 0 0,-1 1-1,1-1 1,-1 0 0,1 0 0,-1 0-1,0 0 1,0 1 0,0-4 0,1-6-206,0 0 1,-1 0-1,0 0 1,-3-13 0,3 22 154,0 1 0,0-1 0,-1 1 0,1-1 0,-1 1 0,0-1 0,1 1 0,-1-1 0,0 1 0,0-1 0,0 1 0,0 0 0,0-1 0,0 1 0,0 0 0,-1 0 0,1 0 0,0 0 0,0 0 0,-1 0 0,1 0 0,-1 1 0,1-1 0,-1 0 0,1 1 0,-1-1 0,0 1 0,1 0 1,-1-1-1,1 1 0,-1 0 0,0 0 0,1 0 0,-1 0 0,0 0 0,1 0 0,-1 1 0,1-1 0,-1 1 0,0-1 0,1 1 0,-1-1 0,1 1 0,-1 0 0,1 0 0,0 0 0,-1 0 0,1 0 0,0 0 0,0 0 0,-1 0 0,1 0 0,0 0 0,0 1 0,0-1 0,1 1 0,-1-1 1,0 0-1,0 1 0,1 0 0,-1-1 0,1 1 0,-1-1 0,1 1 0,0-1 0,-1 1 0,1 2 0,0 2-614,0 0 0,0 0-1,0 1 1,1-1 0,0 0 0,2 11 0,7 1-4957</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13.666"/>
    </inkml:context>
    <inkml:brush xml:id="br0">
      <inkml:brushProperty name="width" value="0.05" units="cm"/>
      <inkml:brushProperty name="height" value="0.05" units="cm"/>
    </inkml:brush>
  </inkml:definitions>
  <inkml:trace contextRef="#ctx0" brushRef="#br0">0 1 1584,'1'7'18559,"4"22"-18426,9-28-1349,-13-1 1355,-1 37 1621,0 264-72,-5-7 642,5-294-2279,0 4-76,0-16-8895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15.049"/>
    </inkml:context>
    <inkml:brush xml:id="br0">
      <inkml:brushProperty name="width" value="0.05" units="cm"/>
      <inkml:brushProperty name="height" value="0.05" units="cm"/>
    </inkml:brush>
  </inkml:definitions>
  <inkml:trace contextRef="#ctx0" brushRef="#br0">5 1 4672,'0'0'10411,"-5"44"-6419,5 133-1803,16-64-1418,-14-67-467,-1-35-125,0 1 0,-1-1 0,0 1 0,-1-1 0,0 1 0,-6 20 0,5-21 92,1 1 0,-1-1 1,2 0-1,0 0 0,0 1 1,2 12-1,1 24 486,-3 40 824,0-87-1565,0-10-1811,0-19-706,0-5-3964,0 1-6611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16.259"/>
    </inkml:context>
    <inkml:brush xml:id="br0">
      <inkml:brushProperty name="width" value="0.05" units="cm"/>
      <inkml:brushProperty name="height" value="0.05" units="cm"/>
    </inkml:brush>
  </inkml:definitions>
  <inkml:trace contextRef="#ctx0" brushRef="#br0">10 10 5417,'0'0'15034,"-9"0"-12762,351 0-382,-327 0-1808,-1 2-1,0 0 1,15 4 0,-15-3-58,1 0 1,-1-1 0,15 0-1,272 2 362,-300-4-386,0-8-1783,2-6-932,-2 3-3300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18.063"/>
    </inkml:context>
    <inkml:brush xml:id="br0">
      <inkml:brushProperty name="width" value="0.05" units="cm"/>
      <inkml:brushProperty name="height" value="0.05" units="cm"/>
    </inkml:brush>
  </inkml:definitions>
  <inkml:trace contextRef="#ctx0" brushRef="#br0">1 33 5937,'0'0'15312,"26"0"-13557,-13 0-1675,74 0 285,89-12 0,-150 10-314,-1 1-1,27 2 1,13 0-19,305 4 1639,-345-21-6999,-19 12 1835,4-1-4114</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20.099"/>
    </inkml:context>
    <inkml:brush xml:id="br0">
      <inkml:brushProperty name="width" value="0.05" units="cm"/>
      <inkml:brushProperty name="height" value="0.05" units="cm"/>
    </inkml:brush>
  </inkml:definitions>
  <inkml:trace contextRef="#ctx0" brushRef="#br0">21 86 2200,'0'0'12535,"-2"-5"-10711,-9-17-93,9 16 2739,2 31-4165,1 13-175,12 71-1,-12-86 9,-1-16 199,0-18-56,-20-203-55,20 213-233,1-1-1,-1 1 0,1 0 1,-1-1-1,1 1 1,0 0-1,-1-1 0,1 1 1,0 0-1,0 0 0,0 0 1,0 0-1,0 0 1,0 0-1,0 0 0,1 0 1,-1 0-1,0 0 0,0 1 1,1-1-1,-1 0 1,0 1-1,1-1 0,-1 1 1,1 0-1,-1-1 0,1 1 1,-1 0-1,3 0 1,48-4-264,-50 4 250,0 0 15,0 1 0,1-1 0,-1 0 0,0 1 0,0-1 0,0 1-1,0 0 1,1 0 0,-1 0 0,0 0 0,0 0 0,-1 0 0,1 1 0,0-1-1,0 0 1,0 1 0,-1 0 0,1-1 0,-1 1 0,0 0 0,1 0 0,-1 0 0,0 0-1,0 0 1,0 0 0,0 0 0,0 0 0,-1 0 0,2 4 0,1 10 41,0 1 0,-1-1 0,1 24 0,1 14 86,4-24 2,-5-18-105,0 0-1,0 1 1,-1-1 0,0 15 0,-2-26-375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20.464"/>
    </inkml:context>
    <inkml:brush xml:id="br0">
      <inkml:brushProperty name="width" value="0.05" units="cm"/>
      <inkml:brushProperty name="height" value="0.05" units="cm"/>
    </inkml:brush>
  </inkml:definitions>
  <inkml:trace contextRef="#ctx0" brushRef="#br0">0 1 1536,'1'3'18328,"1"5"-14689,11 41-3380,-1 3-478,-9-19-5184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47"/>
    </inkml:context>
    <inkml:brush xml:id="br0">
      <inkml:brushProperty name="width" value="0.05" units="cm"/>
      <inkml:brushProperty name="height" value="0.05" units="cm"/>
      <inkml:brushProperty name="color" value="#FF0066"/>
    </inkml:brush>
  </inkml:definitions>
  <inkml:trace contextRef="#ctx0" brushRef="#br0">0 131 1696</inkml:trace>
  <inkml:trace contextRef="#ctx0" brushRef="#br0" timeOffset="1">0 131 1696,'56'-130'9218,"-51"130"-8850,6 8-88,-1 0-144,5 8-136,1 1-352,-1 7-264,0 1-1025,-4-5-5336</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21.031"/>
    </inkml:context>
    <inkml:brush xml:id="br0">
      <inkml:brushProperty name="width" value="0.05" units="cm"/>
      <inkml:brushProperty name="height" value="0.05" units="cm"/>
    </inkml:brush>
  </inkml:definitions>
  <inkml:trace contextRef="#ctx0" brushRef="#br0">15 8 3592,'0'0'9242,"-15"-8"-9450,15 33 208,0-1 32,0 9-32,0 12-584,0-13-1400,0-3-5994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22.363"/>
    </inkml:context>
    <inkml:brush xml:id="br0">
      <inkml:brushProperty name="width" value="0.05" units="cm"/>
      <inkml:brushProperty name="height" value="0.05" units="cm"/>
    </inkml:brush>
  </inkml:definitions>
  <inkml:trace contextRef="#ctx0" brushRef="#br0">1 0 5369,'0'0'10114,"0"17"-9565,20 130 1255,-18-89-848,-3-48-743,1 0 0,0 1 0,0-1 0,1 1 1,1-1-1,3 14 0,1-60 1420,-15-52-1546,6 71-151,0 1 0,1-1-1,1 0 1,1 0 0,0 0 0,4-21 0,-3 36 31,0 0 0,0 1 0,0-1 1,1 0-1,-1 0 0,1 1 0,-1-1 0,1 1 1,-1-1-1,1 1 0,0 0 0,0-1 0,0 1 1,0 0-1,0 0 0,0 1 0,0-1 0,0 0 1,0 1-1,0-1 0,0 1 0,0-1 0,0 1 1,1 0-1,-1 0 0,0 0 0,4 1 1,-3-1 5,-1 0 0,1 0 0,-1 0 0,1 0 0,-1 0 0,0 1 1,1-1-1,-1 1 0,1-1 0,-1 1 0,0 0 0,1 0 1,-1 0-1,0 0 0,0 1 0,0-1 0,0 1 0,0-1 0,0 1 1,-1 0-1,1-1 0,0 1 0,-1 0 0,3 4 0,-1 11 213,0 0 0,-1 0 0,-1 1 0,0 18 0,0 16-1321,6-2-5791,-3-41 1197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22.755"/>
    </inkml:context>
    <inkml:brush xml:id="br0">
      <inkml:brushProperty name="width" value="0.05" units="cm"/>
      <inkml:brushProperty name="height" value="0.05" units="cm"/>
    </inkml:brush>
  </inkml:definitions>
  <inkml:trace contextRef="#ctx0" brushRef="#br0">4 33 4488,'0'0'13470,"8"-5"-12906,-4 3-493,1-1-132,0 0 1,0 0-1,0 0 1,1 1-1,-1-1 1,1 1-1,-1 1 1,1-1-1,0 1 1,-1 0-1,1 0 0,0 1 1,0 0-1,0 0 1,6 1-1,-11 0 33,0 0 0,0 0 0,0 0 0,0 0 0,0 0 0,0 0 0,0 1-1,0-1 1,-1 0 0,1 1 0,0-1 0,-1 1 0,1-1 0,-1 1 0,1-1 0,-1 1-1,0-1 1,0 1 0,0-1 0,0 1 0,0-1 0,0 1 0,0-1 0,-1 4 0,1 0 15,0 0 0,-1 0 0,0-1 1,0 1-1,0 0 0,-4 8 0,-4-1 264,0 0-1,-1-1 1,-1 0-1,0-1 1,0 0-1,-19 13 1,7-6 1355,44-15 2934,94-6-4703,-53 3-3838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25.293"/>
    </inkml:context>
    <inkml:brush xml:id="br0">
      <inkml:brushProperty name="width" value="0.05" units="cm"/>
      <inkml:brushProperty name="height" value="0.05" units="cm"/>
    </inkml:brush>
  </inkml:definitions>
  <inkml:trace contextRef="#ctx0" brushRef="#br0">1 5 3592,'0'0'13659,"0"6"-13410,10 182 1884,-10-182-1493,1-9-206,1-21-18,-1-40-260,-5-32-114,5 94-49,-1 1-1,1 0 1,0 0-1,0 0 1,0 0-1,0 0 1,0 0-1,0 0 1,0 0-1,0 0 1,1 0-1,-1 1 1,0-1-1,0 0 1,1 1-1,-1-1 1,0 1-1,1-1 1,-1 1-1,0 0 1,1 0-1,-1 0 1,1-1-1,-1 1 1,1 0-1,2 1 1,43-1-469,-44 1 456,0 0 0,-1 0 0,1 0 0,0 0 0,-1 1 0,1-1 0,-1 1 0,1-1 1,-1 1-1,0 0 0,1 0 0,-1 0 0,0 0 0,0 0 0,0 1 0,-1-1 0,1 1 0,-1-1 1,1 1-1,-1-1 0,0 1 0,0 0 0,0 0 0,0-1 0,-1 1 0,1 0 0,-1 0 0,1 4 1,2 15 224,-1 0 0,-2 38 0,-1-39-113,0 15 79,3 38-874,4-62-2175,-5-12 2393,-1 1 0,1-1 0,0 0 0,0 1-1,-1-1 1,1 0 0,0 0 0,0 0 0,0 1 0,-1-1 0,1 0 0,0 0 0,0 0 0,-1 0 0,1 0 0,0-1 0,0 1 0,0 0 0,-1 0 0,1 0 0,0-1 0,0 1-1,-1 0 1,2-1 0,12-9-3391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25.641"/>
    </inkml:context>
    <inkml:brush xml:id="br0">
      <inkml:brushProperty name="width" value="0.05" units="cm"/>
      <inkml:brushProperty name="height" value="0.05" units="cm"/>
    </inkml:brush>
  </inkml:definitions>
  <inkml:trace contextRef="#ctx0" brushRef="#br0">14 0 10642,'0'0'9023,"1"20"-8773,8 131 759,-9-145-878,-1-1-1,1 0 1,-1 1-1,-1-1 1,1 0-1,-1 0 1,0 1-1,0-1 1,0-1 0,-1 1-1,-5 8 1,9-7 2403,9-7-1695,18-10-1039,-22 9 485,12-3-340,1 0 0,32-3 0,10-2-2200,-44-2-244,-16 11 2090,-1 0 0,1 0 0,-1 0 0,0 0 0,1 0 0,-1 0 0,0 0 0,0 0 0,1-1 0,-1 1 0,0 0 0,0 0 0,0 0 0,-1 0 0,1 0 0,0 0 0,0-1 0,0 1 0,-1 0 0,1 0 0,-1 0 0,1 0 0,-1 0 0,1 0 0,-1 0 0,1 0 0,-1 0 0,0 1 0,-1-3 0,-16-10-8311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25.990"/>
    </inkml:context>
    <inkml:brush xml:id="br0">
      <inkml:brushProperty name="width" value="0.05" units="cm"/>
      <inkml:brushProperty name="height" value="0.05" units="cm"/>
    </inkml:brush>
  </inkml:definitions>
  <inkml:trace contextRef="#ctx0" brushRef="#br0">26 0 3208,'0'0'18100,"-25"41"-17692,25-8-192,5 3-120,0 1-40,-5 0 88,5-1-144,-5-3-8,0-8-280,0-13-1144,0 0-1601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30.973"/>
    </inkml:context>
    <inkml:brush xml:id="br0">
      <inkml:brushProperty name="width" value="0.05" units="cm"/>
      <inkml:brushProperty name="height" value="0.05" units="cm"/>
    </inkml:brush>
  </inkml:definitions>
  <inkml:trace contextRef="#ctx0" brushRef="#br0">1 1 104,'0'0'13389,"2"12"-13101,7 35 1093,5 92 0,-17-155 309,-6-31-1295,-4-67 1,43 113-596,-27 1 208,1 1 0,-1-1 0,0 1-1,1 0 1,-1 0 0,0 0 0,0 0 0,1 1 0,-1-1 0,0 1-1,0 0 1,-1 0 0,1 0 0,0 0 0,-1 0 0,1 1 0,-1-1-1,0 1 1,1-1 0,-1 1 0,-1 0 0,1 0 0,0 0-1,-1 0 1,1 0 0,-1 0 0,0 1 0,0-1 0,0 0 0,-1 1-1,1 3 1,3 15 164,-1 0 1,-1 1-1,-2 36 0,0-38-213,0-18-904,0 19 1503,0-16-4680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31.338"/>
    </inkml:context>
    <inkml:brush xml:id="br0">
      <inkml:brushProperty name="width" value="0.05" units="cm"/>
      <inkml:brushProperty name="height" value="0.05" units="cm"/>
    </inkml:brush>
  </inkml:definitions>
  <inkml:trace contextRef="#ctx0" brushRef="#br0">1 12 2456,'0'0'19200,"0"-5"-18680,0-1-382,1 13-39,0 34 50,2 60 384,-3-19 368,31-86 700,-11-4-1536,0 2 0,1 0 0,0 1 1,23-2-1,43 3-3380,-121 12-17765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3:31.688"/>
    </inkml:context>
    <inkml:brush xml:id="br0">
      <inkml:brushProperty name="width" value="0.05" units="cm"/>
      <inkml:brushProperty name="height" value="0.05" units="cm"/>
    </inkml:brush>
  </inkml:definitions>
  <inkml:trace contextRef="#ctx0" brushRef="#br0">1 1 2536,'0'0'16485,"0"11"-15093,10 108 894,-3-56-4521,-5-31-2696,-1-2-3680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2.676"/>
    </inkml:context>
    <inkml:brush xml:id="br0">
      <inkml:brushProperty name="width" value="0.05" units="cm"/>
      <inkml:brushProperty name="height" value="0.05" units="cm"/>
      <inkml:brushProperty name="color" value="#FF0066"/>
    </inkml:brush>
  </inkml:definitions>
  <inkml:trace contextRef="#ctx0" brushRef="#br0">0 61 14427,'0'0'6232,"6"-2"-5340,21-9-658,1 2 0,-1 1 0,2 1 1,-1 1-1,1 1 0,30 0 1,190 4 330,-174 3-333,370 18 91,220-1 495,-434-42-671,-149 11 1061,100-1 0,-136 13 615,-46 2-2652,0 6 4554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49"/>
    </inkml:context>
    <inkml:brush xml:id="br0">
      <inkml:brushProperty name="width" value="0.05" units="cm"/>
      <inkml:brushProperty name="height" value="0.05" units="cm"/>
    </inkml:brush>
  </inkml:definitions>
  <inkml:trace contextRef="#ctx0" brushRef="#br0">41 85 9642,'0'0'4078,"31"-5"-259,-29 4-3773,0 0 0,-1-1 1,1 1-1,-1-1 0,1 1 0,-1-1 0,0 1 0,1-1 1,-1 0-1,0 0 0,0 0 0,0 1 0,0-1 1,-1 0-1,1 0 0,0-3 0,-1 5-35,1-1 0,-1 0 0,0 0-1,0 1 1,0-1 0,0 0 0,0 0-1,0 1 1,0-1 0,-1 0 0,1 0 0,0 1-1,0-1 1,0 0 0,-1 0 0,1 1-1,0-1 1,-1 1 0,1-1 0,-1 0 0,1 1-1,-1-1 1,1 1 0,-1-1 0,1 1-1,-1-1 1,1 1 0,-1-1 0,0 1 0,1-1-1,-1 1 1,0 0 0,1-1 0,-1 1 0,0 0-1,0 0 1,1 0 0,-1 0 0,0-1-1,0 1 1,1 0 0,-1 0 0,0 0 0,-1 1-1,-9 31 77,9-26 20,1 1 0,0 0 1,0 0-1,0 0 0,1-1 0,0 1 0,0 0 1,3 11-1,-3-16-71,0-1 0,1 1 0,-1-1 1,0 1-1,1-1 0,-1 0 0,1 1 1,0-1-1,0 0 0,-1 1 0,1-1 0,0 0 1,0 0-1,0 0 0,0 0 0,0 0 1,0 0-1,1 0 0,-1 0 0,0 0 0,0 0 1,1-1-1,-1 1 0,0-1 0,1 1 0,-1-1 1,1 1-1,-1-1 0,1 0 0,-1 0 1,0 1-1,1-1 0,-1 0 0,1 0 0,-1-1 1,1 1-1,-1 0 0,1 0 0,-1-1 1,1 1-1,-1-1 0,0 1 0,1-1 0,1-1 1,-1 1-15,0 0 1,-1 0 0,1-1 0,-1 1-1,0-1 1,1 1 0,-1-1 0,0 1-1,0-1 1,0 1 0,0-1 0,0 0-1,0 0 1,0 0 0,-1 1 0,1-1-1,-1 0 1,1 0 0,-1 0-1,0 0 1,0 0 0,0 0 0,0 0-1,0 0 1,0 0 0,-1-3 0,1 2-27,0 1 1,0-1-1,-1 0 1,1 1-1,-1-1 1,0 1-1,0-1 1,0 1-1,0-1 1,0 1-1,0 0 1,-1-1 0,1 1-1,-1 0 1,1 0-1,-1 0 1,0 0-1,-4-3 1,1 3-20,1 0 0,-1 1 1,0-1-1,0 1 1,0 1-1,0-1 1,-6 0-1,10 1 19,0 0 0,0 0 1,0 0-1,0 0 0,0 0 1,0 0-1,-1 0 0,1 0 0,0 0 1,0 1-1,0-1 0,0 0 0,0 1 1,0-1-1,0 1 0,0-1 0,0 1 1,0-1-1,0 1 0,0 0 0,0-1 1,1 1-1,-1 0 0,0 0 1,0 0-1,1 0 0,-1-1 0,1 1 1,-1 0-1,1 0 0,-1 0 0,1 0 1,-1 0-1,1 1 0,0-1 0,-1 0 1,1 1-1,0 2 5,0 0-1,0 0 1,0 0 0,1 0 0,-1 0-1,1 0 1,0 0 0,0 0-1,1 0 1,-1-1 0,4 6-1,-4-7 10,1 0 0,0 0-1,-1 0 1,1-1-1,0 1 1,0-1-1,0 0 1,0 1-1,1-1 1,-1 0 0,0 0-1,1 0 1,-1-1-1,0 1 1,1-1-1,-1 1 1,1-1-1,-1 0 1,1 1 0,-1-1-1,3-1 1,-2 0-9,-1 1 1,0-1-1,0 0 1,0 0 0,-1 0-1,1 0 1,0 0 0,0-1-1,-1 1 1,1-1-1,0 1 1,-1-1 0,1 1-1,-1-1 1,0 0-1,0 0 1,0 0 0,0 0-1,0 0 1,0 0-1,0 0 1,0 0 0,-1 0-1,1 0 1,-1 0 0,0 0-1,1 0 1,-1-3-1,2-5 8,-1-1 1,0 1-1,-1 0 0,0 0 0,-1-11 0,0 19-8,0 1 1,1-1-1,-1 1 0,0 0 1,0-1-1,0 1 0,0 0 0,-1-1 1,1 1-1,0 0 0,0 0 1,-1 0-1,1 0 0,0 0 1,-1 0-1,1 0 0,-1 1 1,0-1-1,1 0 0,-1 1 1,1-1-1,-1 1 0,0 0 0,1 0 1,-1-1-1,0 1 0,0 0 1,1 1-1,-1-1 0,-3 1 1,0-1 1,1 0 0,-1 0 1,0 1-1,0 0 0,1 0 1,-1 0-1,1 1 0,-1 0 1,1 0-1,-5 2 0,7-2-1,-1 0 0,1-1 0,0 1 0,-1 0 0,1 0 0,0 1 0,1-1 0,-1 0 0,0 1 0,1-1 0,-1 1 0,1-1 0,0 1-1,0 0 1,0 0 0,0 0 0,0-1 0,0 1 0,1 0 0,0 0 0,-1 0 0,1 0 0,0 0 0,1 0 0,-1 0 0,0 0 0,1 0 0,1 5 0,0-5 4,-1 0-1,1-1 1,0 1 0,0 0 0,0-1 0,0 1 0,1-1 0,-1 0 0,1 0 0,-1 0 0,1 0 0,0 0 0,0 0 0,-1-1 0,1 1 0,0-1 0,1 0-1,-1 0 1,0 0 0,0 0 0,0-1 0,1 1 0,-1-1 0,0 0 0,4 0 0,-5 0-9,1 0 0,-1 1 1,0-1-1,0 0 0,0-1 0,1 1 0,-1 0 0,0-1 1,0 1-1,0-1 0,0 0 0,0 1 0,0-1 0,0 0 1,0 0-1,0-1 0,0 1 0,0 0 0,-1 0 0,1-1 1,0 1-1,1-3 0,-1 0 23,-1-1 1,1 1-1,-1-1 1,0 1-1,0-1 1,-1 1-1,1-1 1,-1 1 0,0-10-1,0 12-37,0 0 1,0 0-1,0 0 0,0 0 1,0 0-1,-1 0 0,1 0 0,0 0 1,-1 0-1,1 1 0,-1-1 1,0 0-1,0 0 0,0 0 1,0 1-1,0-1 0,-1-1 1,0 2 1,1 0 0,-1 1 0,1-1-1,-1 0 1,0 1 0,1 0 0,-1-1 0,0 1 0,1 0 0,-1 0 0,0 0 0,1 0 0,-1 0 0,0 0 0,1 0 0,-1 1 0,0-1 0,1 1 0,-1-1 0,-2 2 0,-2 1 16,1 0-1,-1 0 1,0 1 0,1-1 0,-1 1-1,1 1 1,0-1 0,1 1 0,-1 0-1,1 0 1,0 0 0,-6 10 0,8-12 19,0 1 0,1-1 0,-1 1 0,0 0 0,1 0 0,0 0 0,0 0 0,0 0 0,0 8 1,1-10-4,0-1 1,0 1 0,0 0 0,0 0-1,1 0 1,-1 0 0,1 0 0,-1-1-1,1 1 1,0 0 0,0 0 0,0-1-1,0 1 1,0-1 0,0 1 0,0-1 0,1 1-1,-1-1 1,0 0 0,1 1 0,2 0-1,0 1-18,1-1 1,0 1-1,0-1 0,0-1 0,0 1 0,0-1 1,0 1-1,0-2 0,0 1 0,1 0 0,-1-1 0,9-1 1,-12 1 3,0 0 0,0 0 0,0 0 1,0 0-1,0-1 0,0 1 0,0-1 0,0 1 1,0-1-1,-1 0 0,1 0 0,0 0 1,0 0-1,-1 0 0,1 0 0,-1 0 1,1 0-1,-1-1 0,1 1 0,-1-1 1,0 1-1,0-1 0,1 1 0,-1-1 1,0 0-1,-1 0 0,1 1 0,0-1 1,0 0-1,-1 0 0,1 0 0,-1 0 0,0 0 1,1-3-1,-1 2 16,0 0 1,0 0-1,0 0 1,-1 0-1,1 0 1,-1 1-1,1-1 1,-1 0-1,0 0 1,0 0-1,0 1 1,-1-1-1,1 0 1,-4-4-1,4 6-39,-1 0 1,0 0-1,1-1 0,-1 1 0,0 0 0,0 0 0,0 1 1,0-1-1,0 0 0,0 1 0,0-1 0,0 1 0,0 0 1,0-1-1,0 1 0,0 0 0,0 0 0,0 1 0,-1-1 0,1 0 1,0 1-1,-4 0 0,3 0-188,0 1 1,0-1-1,0 1 0,-1-1 1,1 1-1,1 0 0,-1 0 1,0 0-1,0 0 0,1 1 1,-1-1-1,1 1 0,-3 4 0,-16 23-5230,20-28 4756,-16 27-7869</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3.576"/>
    </inkml:context>
    <inkml:brush xml:id="br0">
      <inkml:brushProperty name="width" value="0.05" units="cm"/>
      <inkml:brushProperty name="height" value="0.05" units="cm"/>
      <inkml:brushProperty name="color" value="#FF0066"/>
    </inkml:brush>
  </inkml:definitions>
  <inkml:trace contextRef="#ctx0" brushRef="#br0">21 70 4849,'0'0'11869,"-10"-22"-6174,6 7-3572,3 13-2090,0 0 1,0-1 0,0 1 0,0-1 0,1 1 0,-1-1 0,1 1 0,0-1 0,-1 1 0,2-5 0,-1 6 1005,11 29 229,-2-13-1018,1-2 0,0 1 0,2-2 0,-1 1 0,1-1 0,23 16 0,-27-22-218,1 0 1,-1-1-1,1 0 0,0 0 0,0-1 0,1-1 1,-1 1-1,1-1 0,0-1 0,0 0 0,0 0 0,13-1 1,-22-1 428,-2 4-438,0-1-1,-1 0 1,0 0-1,0 0 1,0-1 0,0 1-1,0 0 1,-1-1 0,1 1-1,-1-1 1,0 0-1,1 0 1,-1 0 0,0 0-1,0 0 1,0-1-1,-5 2 1,-1 2-2,-108 77-67,97-66-3272,5-2-3455,29-29-4467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4.632"/>
    </inkml:context>
    <inkml:brush xml:id="br0">
      <inkml:brushProperty name="width" value="0.05" units="cm"/>
      <inkml:brushProperty name="height" value="0.05" units="cm"/>
      <inkml:brushProperty name="color" value="#FF0066"/>
    </inkml:brush>
  </inkml:definitions>
  <inkml:trace contextRef="#ctx0" brushRef="#br0">24 17 7905,'0'0'17303,"-5"0"-15869,-13 0-225,35 0-85,41 0-730,-15 0-740,118-3-1065,-57-10-5717,-126 12-10524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4.981"/>
    </inkml:context>
    <inkml:brush xml:id="br0">
      <inkml:brushProperty name="width" value="0.05" units="cm"/>
      <inkml:brushProperty name="height" value="0.05" units="cm"/>
      <inkml:brushProperty name="color" value="#FF0066"/>
    </inkml:brush>
  </inkml:definitions>
  <inkml:trace contextRef="#ctx0" brushRef="#br0">52 0 3800,'0'0'16784,"-9"2"-15492,4-2-1178,4 0-80,-1 0-1,1 0 1,-1 0-1,1 0 1,-1 0-1,1 1 1,0-1-1,-1 0 1,1 0-1,0 1 1,-1-1-1,1 1 1,0 0-1,-1-1 1,1 1-1,0 0 1,0-1-1,0 1 1,0 0-1,0 0 1,0 0-1,0 0 1,0 0-1,0 1 1,0-1-1,0 0 1,1 0-1,-1 0 1,0 1-1,1-1 1,-1 0-1,1 1 1,0-1-1,-1 0 1,1 1-1,0-1 1,0 1-1,0-1 1,0 0-1,0 1 1,0-1-1,0 2 1,5 60 1424,-4 85-1,-2-66-1246,7-76-1721,-2-47-14367,-4 24 9379</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5.312"/>
    </inkml:context>
    <inkml:brush xml:id="br0">
      <inkml:brushProperty name="width" value="0.05" units="cm"/>
      <inkml:brushProperty name="height" value="0.05" units="cm"/>
      <inkml:brushProperty name="color" value="#FF0066"/>
    </inkml:brush>
  </inkml:definitions>
  <inkml:trace contextRef="#ctx0" brushRef="#br0">4 25 1072,'0'0'22618,"-4"-2"-21436,4 2-1170,1 0-1,-1 0 1,0 1 0,0-1 0,1 0 0,-1 0 0,0 0 0,0 0 0,1 0-1,-1 0 1,0 0 0,0 0 0,1-1 0,-1 1 0,0 0 0,0 0 0,1 0-1,-1 0 1,0 0 0,0 0 0,1 0 0,-1 0 0,0-1 0,0 1-1,0 0 1,1 0 0,-1 0 0,0-1 0,0 1 0,0 0 0,0 0 0,0 0-1,1-1 1,-1 1 0,0 0 0,0 0 0,0-1 0,0 1 0,0 0 0,0 0-1,0 0 1,0-1 0,0 1 0,0 0 0,0 0 0,0-1 0,0 1 0,0 0-1,0 0 1,0-1 0,0 1 0,0 0 0,0 0 0,0-1 0,-1 1 0,1 0-1,0 0 1,0-1 0,0 1 0,0 0 0,0 0 0,-1 0 0,1 0 0,0-1-1,0 1 1,0 0 0,-1 0 0,1 0 0,40-7 257,50 2-328,-27 5-747,-23 0-2912,-75 12-14731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5.660"/>
    </inkml:context>
    <inkml:brush xml:id="br0">
      <inkml:brushProperty name="width" value="0.05" units="cm"/>
      <inkml:brushProperty name="height" value="0.05" units="cm"/>
      <inkml:brushProperty name="color" value="#FF0066"/>
    </inkml:brush>
  </inkml:definitions>
  <inkml:trace contextRef="#ctx0" brushRef="#br0">10 0 928,'0'0'19773,"-2"8"-19054,-1 17-236,0-1-1,2 1 1,1 0-1,4 36 1,1 28 48,0-28-745,-3-86-6795,0-26-5326,-6 34 9801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6.038"/>
    </inkml:context>
    <inkml:brush xml:id="br0">
      <inkml:brushProperty name="width" value="0.05" units="cm"/>
      <inkml:brushProperty name="height" value="0.05" units="cm"/>
      <inkml:brushProperty name="color" value="#FF0066"/>
    </inkml:brush>
  </inkml:definitions>
  <inkml:trace contextRef="#ctx0" brushRef="#br0">1 50 16,'0'0'21788,"164"-41"-21956,-98 37-688,-4 0-1345,9 4-2776,-19 0-4513,-11 0 7058</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6.623"/>
    </inkml:context>
    <inkml:brush xml:id="br0">
      <inkml:brushProperty name="width" value="0.05" units="cm"/>
      <inkml:brushProperty name="height" value="0.05" units="cm"/>
      <inkml:brushProperty name="color" value="#FF0066"/>
    </inkml:brush>
  </inkml:definitions>
  <inkml:trace contextRef="#ctx0" brushRef="#br0">294 37 4977,'0'0'14998,"-5"-4"-13820,1 0-1063,1 2-72,1-1 1,-1 1 0,1-1 0,-1 1 0,0 0 0,0 0 0,0 0 0,-1 0-1,1 1 1,0-1 0,-1 1 0,1 0 0,-1 0 0,1 0 0,-1 1 0,1-1-1,-8 1 1,2 0-48,1 1 0,-1 0-1,0 0 1,1 1 0,-1 0-1,1 1 1,0 0 0,0 0-1,0 1 1,0 0 0,0 0 0,1 1-1,0 0 1,0 0 0,0 0-1,0 1 1,1 0 0,0 1-1,1 0 1,-9 12 0,12-17 7,1 0 0,-1 0 1,1 0-1,0 0 0,-1 0 1,1 0-1,0 0 0,1 0 1,-1 1-1,0-1 0,1 0 1,-1 1-1,1-1 0,-1 1 1,1-1-1,0 0 0,0 1 1,1-1-1,-1 1 0,1 3 1,0-4 23,0 0 0,1 0-1,-1 0 1,1 0 0,-1 0 0,1-1 0,-1 1 0,1 0 0,0-1 0,0 1 0,0-1 0,0 0 0,0 0 0,0 0 0,0 0 0,5 2-1,9 1 99,0 0-1,1-1 0,-1-1 0,28 1 1,-33-3-197,3 1 108,-4-1-54,0 0 0,1 1 0,-1 0 0,0 1 0,12 3-1,-20-4 23,-1-1 0,0 1-1,1-1 1,-1 1 0,0 0-1,1-1 1,-1 1 0,0 0-1,0 0 1,0 0 0,0 0-1,0 0 1,0 0 0,0 0-1,0 0 1,0 1 0,0-1-1,-1 0 1,1 1 0,0-1-1,-1 0 1,1 1 0,-1-1-1,1 1 1,-1-1 0,0 0-1,0 1 1,0-1-1,0 1 1,0-1 0,0 1-1,0-1 1,0 1 0,0-1-1,-1 1 1,1-1 0,-1 0-1,1 1 1,-1-1 0,1 1-1,-1-1 1,0 0 0,0 0-1,0 2 1,-7 7 107,1 0-1,-1-1 1,-1 0-1,0 0 1,0-1-1,0 0 1,-1 0-1,0-1 1,-1-1-1,0 0 1,-19 9-1,15-11 1,1 0-1,-1-1 0,0 0 0,0-1 0,0-1 0,-1 0 1,-25-2-1,40 0-159,0 1-1,-1 0 1,1 0 0,0-1 0,0 1 0,0 0 0,0-1 0,0 1-1,0-1 1,0 0 0,0 1 0,0-1 0,0 0 0,0 0 0,0 1 0,0-1-1,1 0 1,-1 0 0,0 0 0,0 0 0,1 0 0,-2-2 0,2 2-98,0 0 0,0 1 0,0-1 0,0 0 0,0 0 0,0 0 0,0 0 0,0 0 0,0 0 0,1 0 0,-1 0 0,0 1 0,0-1 0,1 0 0,-1 0 1,1 0-1,-1 1 0,0-1 0,1 0 0,0 0 0,-1 1 0,1-1 0,-1 0 0,1 1 0,0-1 0,-1 1 0,1-1 0,0 1 0,0-1 0,0 1 0,-1-1 0,1 1 0,0 0 1,0-1-1,1 1 0,79-27-12187,-40 19 9016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7.064"/>
    </inkml:context>
    <inkml:brush xml:id="br0">
      <inkml:brushProperty name="width" value="0.05" units="cm"/>
      <inkml:brushProperty name="height" value="0.05" units="cm"/>
      <inkml:brushProperty name="color" value="#FF0066"/>
    </inkml:brush>
  </inkml:definitions>
  <inkml:trace contextRef="#ctx0" brushRef="#br0">1 1 3632,'0'0'17185,"0"0"-17155,0 0 0,0 0-1,1 0 1,-1 0 0,0 0-1,0-1 1,1 1 0,-1 0-1,0 0 1,1 0 0,-1 0-1,0 0 1,0 0 0,1 0-1,-1 0 1,0 0 0,1 0-1,-1 0 1,0 1 0,0-1 0,1 0-1,-1 0 1,0 0 0,1 0-1,-1 0 1,0 0 0,0 1-1,1-1 1,-1 0 0,0 0-1,0 0 1,0 1 0,1-1-1,-1 0 1,0 0 0,0 0-1,0 1 1,0-1 0,0 0-1,1 1 1,-1-1 0,0 0-1,6 13 338,0 0 0,-1 0 0,0 0 0,-1 0-1,-1 1 1,4 25 0,-2 2 250,-2-17-292,0-1 0,1 0 0,2 0 1,8 23-1,-9-59 141,-1 1 1,0-1-1,4-19 1,0-15-764,2 0 1,28-81-1,-32 162-18453,-6-29 15491,0 12-956</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7.398"/>
    </inkml:context>
    <inkml:brush xml:id="br0">
      <inkml:brushProperty name="width" value="0.05" units="cm"/>
      <inkml:brushProperty name="height" value="0.05" units="cm"/>
      <inkml:brushProperty name="color" value="#FF0066"/>
    </inkml:brush>
  </inkml:definitions>
  <inkml:trace contextRef="#ctx0" brushRef="#br0">1 42 3016,'0'0'21733,"2"-9"-20680,1-2-874,4-11 559,-4 54 109,-3 280-256,5-319-4292,1-18 280,-6 3-679,0-17-6314,0 14 5381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7.743"/>
    </inkml:context>
    <inkml:brush xml:id="br0">
      <inkml:brushProperty name="width" value="0.05" units="cm"/>
      <inkml:brushProperty name="height" value="0.05" units="cm"/>
      <inkml:brushProperty name="color" value="#FF0066"/>
    </inkml:brush>
  </inkml:definitions>
  <inkml:trace contextRef="#ctx0" brushRef="#br0">1 44 10906,'0'0'13260,"19"-8"-12846,-17 7-408,12-5 54,-1 0 0,1 1 0,0 1 0,0 0 0,0 1 0,1 0 0,-1 1 0,1 1 0,0 0 0,-1 1 0,1 1 0,22 3 0,-26-1-54,-1 0-1,0 1 1,0 0-1,-1 0 1,0 1-1,1 0 1,-1 1-1,-1 0 1,1 0-1,-1 1 1,0 0-1,-1 1 1,8 8-1,-12-11 19,1 1-1,-1-1 1,0 1-1,0-1 1,-1 1-1,1 0 1,-1 0-1,-1 0 1,1 0-1,-1 0 0,0 0 1,0 1-1,-1-1 1,0 0-1,0 1 1,-1-1-1,1 0 1,-1 0-1,-1 0 1,1 0-1,-1 1 0,0-2 1,-4 9-1,1-5 102,0 1-1,0-1 0,-2 0 0,1-1 1,-1 1-1,0-1 0,0-1 1,-1 1-1,0-1 0,-1-1 0,0 0 1,0 0-1,0 0 0,0-1 0,-1 0 1,0-1-1,-12 3 0,-4 1 62,0-1 0,0-2 0,-1-1-1,0 0 1,-42-2 0,68-2-277,1 0-1,-1 0 1,1-1 0,-1 1-1,1 0 1,-1 0 0,0 0-1,1 0 1,-1 0-1,1 0 1,-1 0 0,1 0-1,-1 0 1,0 0 0,1 0-1,-1 1 1,1-1 0,-1 0-1,1 0 1,-1 1-1,1-1 1,-1 0 0,1 0-1,-1 1 1,1-1 0,-1 1-1,1-1 1,0 0 0,-1 1-1,1-1 1,0 1 0,-1-1-1,1 1 1,13 14-2519,28 8-6279,-19-14-1856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50"/>
    </inkml:context>
    <inkml:brush xml:id="br0">
      <inkml:brushProperty name="width" value="0.05" units="cm"/>
      <inkml:brushProperty name="height" value="0.05" units="cm"/>
    </inkml:brush>
  </inkml:definitions>
  <inkml:trace contextRef="#ctx0" brushRef="#br0">94 74 1584,'0'0'18589,"1"-3"-18367,0 2-240,-1 0 0,1 0 1,-1-1-1,1 1 0,-1 0 1,0 0-1,0 0 1,1-1-1,-1 1 0,0 0 1,0 0-1,0 0 0,0-1 1,0 1-1,0 0 1,-1 0-1,1 0 0,0-1 1,-1 1-1,1 0 0,-1 0 1,1 0-1,-1 0 0,1 0 1,-1 0-1,0 0 1,0 0-1,1 0 0,-1 0 1,0 0-1,0 0 0,0 0 1,0 1-1,0-1 0,0 0 1,0 1-1,0-1 1,0 1-1,-1-1 0,1 1 1,0 0-1,0-1 0,0 1 1,0 0-1,-1 0 0,1 0 1,0 0-1,0 0 1,-1 0-1,1 0 0,0 0 1,0 0-1,0 1 0,-1-1 1,1 0-1,0 1 1,0-1-1,0 1 0,0-1 1,0 1-1,-2 1 0,1-1 0,1 1 1,-1-1-1,0 1 0,1 0 0,-1-1 0,1 1 0,0 0 0,-1 0 0,1 0 0,0 0 0,0 0 0,0 1 0,1-1 1,-1 0-1,0 0 0,1 1 0,-1-1 0,1 0 0,0 0 0,0 4 0,-1-1 19,1 1 1,0-1-1,0 0 0,0 0 0,1 0 0,0 0 1,0 0-1,3 9 0,-4-13 35,1-1-1,-1 1 1,1 0-1,-1-1 1,1 1 0,-1 0-1,1-1 1,0 1-1,-1-1 1,1 1 0,0-1-1,0 1 1,-1-1-1,1 1 1,0-1 0,0 0-1,0 0 1,-1 1-1,1-1 1,0 0 0,0 0-1,0 0 1,0 0 0,-1 0-1,1 0 1,0 0-1,0 0 1,0 0 0,0 0-1,0 0 1,-1-1-1,1 1 1,0 0 0,0 0-1,0-1 1,-1 1-1,1-1 1,0 1 0,-1-1-1,1 1 1,0-1-1,-1 1 1,1-1 0,0 0-1,-1 1 1,1-1-1,-1 0 1,1 1 0,-1-1-1,0 0 1,1 0-1,-1 0 1,1-1 0,-1-1 13,3-8-25,-2 0 1,1-1 0,-1 1-1,-1 0 1,0 0 0,-1 0 0,-3-20-1,4 30-40,0 0 0,-1 1 0,1-1 0,-1 0-1,1 0 1,-1 0 0,1 0 0,-1 0-1,0 0 1,1 1 0,-1-1 0,0 0 0,1 0-1,-1 1 1,0-1 0,0 1 0,0-1 0,0 1-1,0-1 1,0 1 0,0-1 0,0 1 0,0 0-1,0 0 1,0-1 0,0 1 0,0 0 0,0 0-1,0 0 1,0 0 0,0 0 0,0 0 0,0 0-1,0 1 1,0-1 0,0 0 0,0 0 0,0 1-1,0-1 1,0 1 0,1-1 0,-1 1 0,0-1-1,-1 2 1,-1 0 9,0 0 0,0 0 0,1 0 0,-1 0 0,1 1 0,0-1 0,-1 1 0,1 0 0,0 0 0,1 0 0,-4 5 0,3-1-3,0-1-1,1 1 1,0 0-1,0-1 1,0 1-1,1 0 1,0 0-1,0 0 1,1-1-1,2 12 1,-2-15 18,-1-1 0,1 1 0,0-1 0,0 1-1,0-1 1,0 0 0,0 0 0,0 1 0,1-1 0,-1 0 0,1 0 0,0 0 0,-1 0 0,1 0 0,0-1 0,0 1 0,0-1 0,0 1-1,1-1 1,-1 0 0,0 1 0,0-1 0,1 0 0,-1-1 0,1 1 0,-1 0 0,1-1 0,-1 1 0,1-1 0,4 0 0,-6 0 13,1-1 0,0 1 1,-1-1-1,1 1 0,-1-1 0,1 0 1,-1 0-1,1 0 0,-1 0 1,1 0-1,-1 0 0,0 0 1,1-1-1,-1 1 0,0 0 0,0-1 1,0 1-1,0-1 0,0 1 1,-1-1-1,1 1 0,0-1 1,-1 0-1,1 1 0,-1-1 0,1 0 1,-1 1-1,0-1 0,0-3 1,4-60 172,-4 60-182,0 3-28,0-1 0,0 1 0,0-1 0,0 1 0,-1-1 0,1 1 0,-1-1 0,0 1 0,0 0 1,0-1-1,0 1 0,0 0 0,0 0 0,-1 0 0,1 0 0,-3-3 0,3 4 5,0 1 0,0-1 0,0 0-1,0 1 1,0 0 0,-1-1 0,1 1 0,0 0 0,0-1 0,0 1 0,0 0 0,-1 0-1,1 0 1,0 0 0,0 0 0,0 0 0,-1 0 0,1 1 0,0-1 0,0 0 0,0 1-1,0-1 1,0 1 0,0-1 0,0 1 0,0-1 0,0 1 0,0 0 0,0-1 0,0 1-1,0 0 1,0 0 0,0 0 0,1 0 0,-1 0 0,0 0 0,0 1 0,-3 4 5,0 0 1,1 1 0,0-1 0,0 1 0,1 0 0,0 0-1,0-1 1,0 1 0,1 1 0,0-1 0,0 0 0,1 0-1,0 0 1,0 0 0,1 1 0,1 8 0,-1-14 13,0 0 0,0 0 0,0 0 0,0-1 1,1 1-1,-1 0 0,1-1 0,-1 1 0,1-1 1,-1 1-1,1-1 0,0 1 0,0-1 0,-1 0 0,1 0 1,0 0-1,0 0 0,0-1 0,0 1 0,0 0 1,1-1-1,-1 1 0,0-1 0,0 0 0,0 0 1,4 0-1,-4 0 11,-1 0 1,1 0 0,0 0 0,0 0 0,0 0-1,0-1 1,-1 1 0,1-1 0,0 1-1,0-1 1,-1 0 0,1 0 0,0 1-1,-1-1 1,1 0 0,-1-1 0,1 1-1,-1 0 1,0 0 0,1-1 0,-1 1-1,0 0 1,0-1 0,0 1 0,0-1-1,0 0 1,0 1 0,-1-1 0,1 0-1,0 1 1,0-5 0,0 0 3,0 0-1,-1 0 1,0 0 0,0-1 0,0 1-1,-1 0 1,1 0 0,-2 0-1,1 0 1,-4-11 0,3 15-66,1-1 1,0 1-1,-1 0 1,1 0-1,-1-1 1,0 1-1,0 0 1,0 1-1,0-1 1,0 0-1,0 0 0,0 1 1,-1 0-1,1-1 1,-1 1-1,1 0 1,-1 0-1,1 0 1,-1 0-1,0 1 1,1-1-1,-1 1 1,0 0-1,1-1 1,-6 2-1,6-1 31,1 1 1,0-1-1,-1 1 0,1 0 1,0-1-1,-1 1 1,1 0-1,0 0 0,0 0 1,0 0-1,0 0 0,0 0 1,0 1-1,0-1 0,0 0 1,1 0-1,-1 1 1,0-1-1,1 0 0,-1 1 1,1-1-1,-1 1 0,1-1 1,0 1-1,-1-1 0,1 1 1,0-1-1,0 1 1,0-1-1,0 1 0,1-1 1,-1 2-1,0 2 15,0-1 0,0 0 0,0 0 0,1 0 0,0 0 0,0 0 0,0 0 0,0 0 0,0 0 0,1 0 0,2 4 0,-1-5 52,1 1 0,-1-1-1,1 0 1,0 0 0,0-1 0,1 1 0,-1-1-1,0 0 1,1 0 0,-1 0 0,1-1-1,0 0 1,-1 0 0,1 0 0,0 0 0,0-1-1,0 1 1,0-1 0,-1 0 0,1-1 0,9-1-1,-12 1-42,-1 0 0,0 0 0,0-1 0,0 1-1,0 0 1,0 0 0,0-1 0,-1 1 0,1 0 0,0-1-1,-1 1 1,1-1 0,-1 1 0,1-1 0,-1 1 0,0-1-1,0 1 1,0-1 0,1 0 0,-1 1 0,-1-1 0,1 1-1,0-3 1,0 1-28,-1 0 0,1 0 0,0 0 0,-1 0 0,0 0 0,1 0 0,-1 1-1,0-1 1,-1 0 0,1 0 0,0 1 0,-3-4 0,-1 1-70,0 1-1,-1 0 1,1 1 0,-1 0 0,1-1-1,-1 2 1,-11-5 0,16 7 80,0-1-1,0 0 1,-1 1 0,1 0 0,-1-1 0,1 1 0,0 0 0,-1-1 0,1 1 0,-1 0 0,1 0 0,-1 0 0,1 0 0,0 1-1,-1-1 1,1 0 0,-1 1 0,1-1 0,0 0 0,-1 1 0,1 0 0,0-1 0,0 1 0,-1 0 0,1 0 0,0-1 0,0 1 0,0 0-1,0 0 1,0 0 0,0 0 0,0 1 0,0-1 0,0 0 0,1 0 0,-1 1 0,0-1 0,1 0 0,-1 2 0,-1 3 11,0-1 1,1 1-1,0 0 1,0-1 0,0 1-1,1 0 1,-1 0-1,2 0 1,-1 0 0,0-1-1,1 1 1,2 8-1,-1-11 17,-1-1-1,1 0 1,0 1-1,-1-1 1,1 0-1,0 0 1,0 0-1,1 0 1,-1 0-1,0 0 1,1-1-1,-1 1 1,1-1-1,-1 0 1,1 1-1,0-1 1,-1 0-1,1-1 1,0 1-1,0 0 1,0-1-1,0 0 1,-1 1-1,1-1 1,0 0-1,6-1 1,-7 1-6,0 0 0,0 0-1,0 0 1,1 0 0,-1 0 0,0-1-1,0 1 1,1-1 0,-1 1 0,0-1-1,0 0 1,0 0 0,0 0 0,0 0-1,0 0 1,0 0 0,0 0 0,-1-1-1,1 1 1,0-1 0,1-1 0,-1-2 23,1 1 0,-2-1 0,1 0 0,0 0 0,-1 0 0,0 0 0,0 0 1,0-8-1,0 11-42,-1-1-1,1 0 1,-1 0 0,0 1 0,0-1 0,0 0 0,0 1-1,-1-1 1,1 0 0,-1 0 0,0 1 0,1-1 0,-1 1 0,0-1-1,-1 1 1,1-1 0,0 1 0,-1-1 0,1 1 0,-1 0 0,0 0-1,0 0 1,-3-3 0,2 3-95,-1 0 1,1 1-1,-1-1 1,0 1-1,1 0 0,-1 0 1,0 0-1,0 1 1,0-1-1,0 1 0,0 0 1,1 0-1,-1 0 1,0 1-1,0-1 0,-7 3 1,8-2-105,0 0 1,0 0 0,0 0 0,0 1-1,0-1 1,0 1 0,1 0-1,-1 0 1,1 0 0,-1 0-1,1 0 1,0 1 0,-1-1-1,1 1 1,1 0 0,-1-1-1,-2 5 1,-13 33-6945,10-7-1176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4:18.562"/>
    </inkml:context>
    <inkml:brush xml:id="br0">
      <inkml:brushProperty name="width" value="0.05" units="cm"/>
      <inkml:brushProperty name="height" value="0.05" units="cm"/>
      <inkml:brushProperty name="color" value="#FF0066"/>
    </inkml:brush>
  </inkml:definitions>
  <inkml:trace contextRef="#ctx0" brushRef="#br0">0 8 1880,'0'0'21366,"16"-3"-17901,21-2-3139,51 5-3409,-51 0-8337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6:36.194"/>
    </inkml:context>
    <inkml:brush xml:id="br0">
      <inkml:brushProperty name="width" value="0.05" units="cm"/>
      <inkml:brushProperty name="height" value="0.05" units="cm"/>
      <inkml:brushProperty name="color" value="#FF0066"/>
    </inkml:brush>
  </inkml:definitions>
  <inkml:trace contextRef="#ctx0" brushRef="#br0">97 25 11122,'0'0'8894,"5"-4"-7881,15-8-514,-15 3 2103,-7 9-2525,0 0 1,0 0-1,0 1 0,0-1 0,-1 0 0,1 1 0,0-1 0,0 1 1,0 0-1,0 0 0,0-1 0,0 1 0,-2 2 0,-3 4-23,0 0-1,1 0 0,0 0 0,1 0 1,0 1-1,0 0 0,0 0 0,1 1 1,0-1-1,1 1 0,0 0 0,-2 12 1,-3 13 156,-6 66 1,9-50-135,3 0 1,1 1 0,6 54 0,-3-91-253,0 0 1,0 0-1,2-1 1,-1 1 0,2 0-1,0-1 1,0 0 0,1-1-1,1 1 1,0-1 0,1 0-1,0-1 1,1 1 0,0-2-1,20 19 1,5-11-3009,-8-14-5887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6:37.099"/>
    </inkml:context>
    <inkml:brush xml:id="br0">
      <inkml:brushProperty name="width" value="0.05" units="cm"/>
      <inkml:brushProperty name="height" value="0.05" units="cm"/>
      <inkml:brushProperty name="color" value="#FF0066"/>
    </inkml:brush>
  </inkml:definitions>
  <inkml:trace contextRef="#ctx0" brushRef="#br0">212 34 4000,'0'0'17017,"1"-4"-16851,3-20-58,-12 22-132,0 1 1,0 0-1,0 0 1,0 1 0,0 0-1,-11 1 1,12 0 49,-1 0 1,1 1-1,0 0 1,0 0-1,-1 0 0,1 1 1,1 0-1,-8 4 1,11-5 12,0-1-1,1 1 1,-1 0 0,0 0-1,1 0 1,0 0 0,-1 0-1,1 0 1,0 0 0,0 1-1,0-1 1,1 1 0,-1 0 0,0-1-1,1 1 1,0 0 0,0 0-1,0 0 1,0 0 0,0 0-1,0 6 1,1-6 27,0 0-1,0-1 1,0 1 0,0 0 0,1 0-1,-1 0 1,1-1 0,0 1 0,0 0-1,0-1 1,0 1 0,0-1-1,1 1 1,-1-1 0,1 1 0,0-1-1,0 0 1,3 3 0,1 0 31,0-1 1,1 0-1,-1-1 1,1 1 0,0-1-1,10 3 1,-7-3 16,0 0 1,1-1 0,-1 0-1,0-1 1,20 0 0,-76-9-737,38 8 603,-1 0-1,1 1 1,-1 0-1,1 0 1,-1 1-1,1 0 1,0 0-1,0 1 1,-9 4-1,13-5 55,0 1 0,0-1-1,1 1 1,-1 0 0,1 0-1,-1 0 1,1 1 0,0-1 0,0 1-1,0 0 1,1 0 0,-1 0-1,1 0 1,0 0 0,0 0-1,1 1 1,-1-1 0,0 7-1,1-8-4,0-1 0,1 1 1,-1 0-1,1-1 0,0 1 0,0 0 0,0 0 0,0-1 0,1 1 0,-1 0 0,1-1 0,-1 1 0,1 0 0,0-1 0,0 1 1,0-1-1,0 1 0,1-1 0,-1 0 0,1 0 0,2 4 0,0-3 13,0 0 1,0 1-1,0-1 1,0-1-1,1 1 0,-1-1 1,1 1-1,0-1 1,0-1-1,7 3 0,11 1-413,0-2-1,0 0 0,43-1 1,-64-2 260,34-1-6205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6:37.447"/>
    </inkml:context>
    <inkml:brush xml:id="br0">
      <inkml:brushProperty name="width" value="0.05" units="cm"/>
      <inkml:brushProperty name="height" value="0.05" units="cm"/>
      <inkml:brushProperty name="color" value="#FF0066"/>
    </inkml:brush>
  </inkml:definitions>
  <inkml:trace contextRef="#ctx0" brushRef="#br0">123 1 14107,'0'0'10554,"-51"90"-11170,31-62-569,-1 1-943,6-13-1977,-1-8-4257</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6:38.018"/>
    </inkml:context>
    <inkml:brush xml:id="br0">
      <inkml:brushProperty name="width" value="0.05" units="cm"/>
      <inkml:brushProperty name="height" value="0.05" units="cm"/>
      <inkml:brushProperty name="color" value="#FF0066"/>
    </inkml:brush>
  </inkml:definitions>
  <inkml:trace contextRef="#ctx0" brushRef="#br0">189 95 5113,'0'0'14010,"0"-13"-13228,-1-43-352,1 55-418,0 0 0,0 0 0,0 0 1,0 0-1,0 0 0,0 0 0,-1 0 0,1 0 1,0 0-1,-1 0 0,1 0 0,-1 0 1,1 0-1,-1 0 0,1 0 0,-1 0 0,0 0 1,1 0-1,-1 1 0,0-1 0,0 0 1,0 1-1,1-1 0,-1 0 0,0 1 0,0-1 1,0 1-1,0-1 0,0 1 0,-1-1 1,-29 2-5,24 0 2,-1 0-52,0 1 0,0 0 0,0 0 0,0 0-1,0 1 1,1 0 0,0 1 0,-1-1 0,-11 9 0,16-10 54,0 0 0,0 1 0,0-1 0,0 0 0,0 1-1,1 0 1,-1 0 0,1-1 0,0 1 0,0 1 0,0-1 0,0 0 0,0 0 0,1 1 0,-1-1 0,1 1 0,0 0 0,0-1 0,1 1 0,-1 0 0,1-1-1,-1 1 1,1 4 0,2-4 39,-1-1 0,1 0 0,0 1 0,0-1 0,0 0 0,0 0 0,1 0 0,-1-1 0,1 1 0,0-1 0,0 1 0,0-1 0,0 0 1,0 0-1,0 0 0,5 2 0,57 26 445,-52-25-461,-1 0 1,0 1-1,0 1 0,0-1 0,15 14 0,-23-17-22,-1 0 0,1 0 0,-1 1 1,0 0-1,0-1 0,-1 1 0,1 0 0,-1 0 0,0 1 0,0-1 0,0 0 0,0 1 1,-1-1-1,0 1 0,0 0 0,0-1 0,0 1 0,-1 7 0,1-8 11,-1-1 0,0 1 0,0 0 0,0-1 0,0 1 0,-1-1 0,1 1 0,-1-1 0,0 1 0,0-1 0,0 0 0,-1 1-1,1-1 1,-1 0 0,0 0 0,0 0 0,0 0 0,0 0 0,0 0 0,-1-1 0,1 1 0,-1-1 0,1 1 0,-1-1 0,0 0 0,0 0 0,0 0-1,0-1 1,-1 1 0,1-1 0,0 0 0,-1 0 0,1 0 0,-1 0 0,1 0 0,-1-1 0,1 0 0,-1 1 0,-5-2 0,8 1-26,-11 2-45,0-2-1,1 0 0,-1 0 0,-22-4 0,31 4 0,1-1 1,0 0-1,-1 1 1,1-1-1,-1 0 1,1 0-1,0-1 1,0 1-1,-1 0 1,1-1-1,0 1 1,0-1-1,0 0 1,1 0-1,-1 0 1,0 1-1,1-2 1,-1 1-1,1 0 1,0 0-1,0 0 1,0-1-1,0 1 1,0 0-1,0-1 1,0 1-1,1-1 1,-1-4-1,1 5-92,0-1 0,0 0 0,0 0 0,1 1-1,-1-1 1,1 0 0,0 1 0,0-1 0,0 1 0,0-1 0,0 1 0,0-1-1,1 1 1,-1 0 0,1-1 0,0 1 0,-1 0 0,1 0 0,0 0 0,0 0-1,0 1 1,5-4 0,4-2-728,2-1 0,-1 2 0,16-7-1,-12 6-582,26-14-2833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6:38.734"/>
    </inkml:context>
    <inkml:brush xml:id="br0">
      <inkml:brushProperty name="width" value="0.05" units="cm"/>
      <inkml:brushProperty name="height" value="0.05" units="cm"/>
      <inkml:brushProperty name="color" value="#FF0066"/>
    </inkml:brush>
  </inkml:definitions>
  <inkml:trace contextRef="#ctx0" brushRef="#br0">1 0 8449,'0'0'14747,"18"21"-14402,61 72-133,-71-82-174,-1 1-1,0-1 1,-1 1 0,0 0 0,-1 1-1,0-1 1,-1 1 0,0 0 0,2 20-1,-3-4 247,-1 0-1,-4 48 1,2-64-149,-4 8 16,1 0 1,-2 0-1,-1 0 1,-1-1 0,0 0-1,-2 0 1,0 0-1,-1-1 1,-16 21 0,25-38-990,-5-33-6107,3 21 2197,2 2-2304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6:40.968"/>
    </inkml:context>
    <inkml:brush xml:id="br0">
      <inkml:brushProperty name="width" value="0.05" units="cm"/>
      <inkml:brushProperty name="height" value="0.05" units="cm"/>
      <inkml:brushProperty name="color" value="#FF0066"/>
    </inkml:brush>
  </inkml:definitions>
  <inkml:trace contextRef="#ctx0" brushRef="#br0">61 1 6545,'0'0'12010,"0"24"-11657,0-4-49,-5 1 24,-5-1-16,0 5-152,0-1-160,-1-7-16,1-1-600,5-8-1105</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6:41.370"/>
    </inkml:context>
    <inkml:brush xml:id="br0">
      <inkml:brushProperty name="width" value="0.05" units="cm"/>
      <inkml:brushProperty name="height" value="0.05" units="cm"/>
      <inkml:brushProperty name="color" value="#FF0066"/>
    </inkml:brush>
  </inkml:definitions>
  <inkml:trace contextRef="#ctx0" brushRef="#br0">73 1 5097,'0'0'13530,"-52"89"-13714,47-60-776,-5-5-1320,5-7-3137</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03.910"/>
    </inkml:context>
    <inkml:brush xml:id="br0">
      <inkml:brushProperty name="width" value="0.05" units="cm"/>
      <inkml:brushProperty name="height" value="0.05" units="cm"/>
      <inkml:brushProperty name="color" value="#FF0066"/>
    </inkml:brush>
  </inkml:definitions>
  <inkml:trace contextRef="#ctx0" brushRef="#br0">18 49 2512,'0'0'8595,"-2"-7"-8059,-2-2-402,3 6-91,-1 1 0,1-1 0,0 1 0,0-1 0,0 0 0,0 0 0,1 0 0,-1 1 0,-2-7 3208,3 9-3174,3 11 1039,11 2-1194,12 16-942,-16-4-3048,-9-13-1397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04.290"/>
    </inkml:context>
    <inkml:brush xml:id="br0">
      <inkml:brushProperty name="width" value="0.05" units="cm"/>
      <inkml:brushProperty name="height" value="0.05" units="cm"/>
      <inkml:brushProperty name="color" value="#FF0066"/>
    </inkml:brush>
  </inkml:definitions>
  <inkml:trace contextRef="#ctx0" brushRef="#br0">0 131 1696</inkml:trace>
  <inkml:trace contextRef="#ctx0" brushRef="#br0" timeOffset="1">0 131 1696,'56'-130'9218,"-51"130"-8850,6 8-88,-1 0-144,5 8-136,1 1-352,-1 7-264,0 1-1025,-4-5-5336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14"/>
    </inkml:context>
    <inkml:brush xml:id="br0">
      <inkml:brushProperty name="width" value="0.05" units="cm"/>
      <inkml:brushProperty name="height" value="0.05" units="cm"/>
    </inkml:brush>
  </inkml:definitions>
  <inkml:trace contextRef="#ctx0" brushRef="#br0">10 10 5417,'0'0'15034,"-9"0"-12762,351 0-382,-327 0-1808,-1 2-1,0 0 1,15 4 0,-15-3-58,1 0 1,-1-1 0,15 0-1,272 2 362,-300-4-386,0-8-1783,2-6-932,-2 3-3300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51"/>
    </inkml:context>
    <inkml:brush xml:id="br0">
      <inkml:brushProperty name="width" value="0.05" units="cm"/>
      <inkml:brushProperty name="height" value="0.05" units="cm"/>
    </inkml:brush>
  </inkml:definitions>
  <inkml:trace contextRef="#ctx0" brushRef="#br0">53 63 776,'0'0'18143,"10"-37"-15462,-11 37-2692,1-1 1,-1 1-1,1-1 0,-1 1 1,0-1-1,1 1 0,-1-1 1,1 1-1,-1-1 0,0 1 1,0 0-1,1-1 1,-1 1-1,0 0 0,1 0 1,-1-1-1,0 1 0,0 0 1,0 0-1,1 0 0,-1 0 1,0 0-1,0 0 0,1 0 1,-1 0-1,0 0 0,0 1 1,0-1-1,1 0 0,-1 0 1,0 1-1,1-1 0,-1 0 1,-1 2-1,1-2-4,-1 1-1,1 0 0,-1 0 1,1 0-1,-1 1 1,1-1-1,0 0 0,-1 0 1,1 1-1,0-1 1,0 1-1,0-1 1,0 1-1,-1 1 0,0 6-13,-1 0 0,2 0 0,-1 0-1,1 0 1,0 1 0,1-1 0,1 15-1,-1-22 50,1 1-1,-1-1 0,1 0 1,0 0-1,0 1 1,-1-1-1,2 0 0,-1 0 1,0 0-1,0 0 0,1 0 1,-1 0-1,1-1 1,-1 1-1,1 0 0,0-1 1,-1 1-1,1-1 0,0 0 1,0 1-1,0-1 1,0 0-1,1 0 0,-1 0 1,0-1-1,0 1 0,1 0 1,-1-1-1,0 1 0,1-1 1,-1 0-1,0 0 1,1 0-1,2 0 0,-3-1 0,1 0 0,0 1-1,-1-1 1,1 0 0,-1 0-1,1-1 1,-1 1 0,0 0-1,1-1 1,-1 0 0,0 1-1,0-1 1,0 0 0,0 0 0,0 0-1,0 0 1,-1 0 0,1-1-1,-1 1 1,0 0 0,1-1-1,-1 1 1,0-1 0,0 0-1,-1 1 1,1-1 0,-1 0-1,1 1 1,-1-1 0,0-4-1,1 1-17,0 1 0,0 0-1,-1-1 1,0 1 0,0 0-1,-1-1 1,1 1 0,-1 0-1,0 0 1,-1-1-1,1 1 1,-1 0 0,0 0-1,0 1 1,-5-9 0,5 11-10,1 0 1,-1 1 0,0-1 0,1 0-1,-1 1 1,0-1 0,0 1-1,0-1 1,0 1 0,0 0 0,0 0-1,-1 0 1,1 0 0,0 1-1,-1-1 1,1 0 0,0 1 0,-1 0-1,1-1 1,0 1 0,-1 0-1,1 0 1,-1 1 0,1-1 0,0 0-1,-1 1 1,-3 0 0,4 1 0,-1-1 0,1 1 0,-1-1 0,1 1 0,0 0 0,0 0 0,0 0 0,0 0 0,0 0 0,0 1 0,0-1 0,1 1 0,-1-1 0,1 1 0,0-1 0,-1 1 0,1 0 0,1 0 0,-1-1 0,0 1 0,1 0 0,-1 3 0,0 0 16,0 0 0,0 0 0,1 0 0,0 0 0,0 0 0,1 0 1,0 0-1,0 0 0,2 6 0,-2-10 7,0 0-1,0 0 1,0 0-1,0 0 1,1-1-1,-1 1 1,1 0 0,-1-1-1,1 0 1,0 1-1,-1-1 1,1 0-1,0 0 1,0 0 0,0 0-1,0 0 1,0 0-1,0 0 1,0-1-1,0 1 1,0-1 0,1 0-1,-1 1 1,0-1-1,0 0 1,0 0-1,3-1 1,-3 1-6,-1 0-1,1-1 1,-1 1 0,1 0-1,-1-1 1,0 1 0,1-1-1,-1 1 1,0-1 0,1 0-1,-1 1 1,0-1 0,0 0-1,0 0 1,1 0 0,-1 0-1,0 0 1,0 0 0,-1 0-1,1-1 1,0 1 0,1-2-1,0-1 9,-1 1 0,1-1 0,-1 0 0,0 0 0,1 0 0,-2 1 0,1-1 0,0-8 0,0 10-22,-1 0 0,0-1 0,0 1 0,1 0 0,-1 0 0,-1 0 0,1-1 0,0 1 0,0 0 0,-1 0 0,1 0 0,-1 0 0,0 0 0,0 0 0,0 0 0,0 0 0,0 0 0,0 0 0,0 0 0,0 1 0,-1-1 0,1 0 0,-1 1 0,1-1 0,-1 1 0,0-1 0,0 1 0,0 0 0,1 0 0,-1 0 0,0 0 0,0 0 0,0 0 0,0 1 0,-4-1 0,4 1-8,0 0 0,0 1 0,-1 0 0,1-1 0,0 1 0,0 0 0,0 0 0,0 0 0,0 1 0,0-1 0,0 0 0,0 1 1,0-1-1,1 1 0,-1 0 0,1 0 0,-1-1 0,1 1 0,-1 0 0,1 0 0,0 0 0,0 0 0,0 1 0,0-1 0,1 0 0,-1 0 0,0 4 0,-2 5 26,0 1-1,1-1 1,1 0-1,-1 21 1,2-30 2,0 0 1,1-1-1,-1 1 1,0 0-1,1-1 1,-1 1-1,1 0 0,0-1 1,-1 1-1,1-1 1,0 1-1,0-1 0,0 1 1,0-1-1,0 0 1,1 1-1,-1-1 1,0 0-1,1 0 0,-1 0 1,0 0-1,1 0 1,-1 0-1,1 0 1,0-1-1,-1 1 0,1 0 1,-1-1-1,1 1 1,0-1-1,0 0 0,-1 0 1,1 1-1,0-1 1,2-1-1,-1 2 4,-1-1 0,0 0 0,0-1 0,1 1 0,-1 0 1,0-1-1,0 1 0,0-1 0,0 1 0,1-1 0,-1 0 0,0 0 0,0 0 0,-1 0 0,1-1 0,0 1 0,0 0 0,0-1 0,-1 1 0,1-1 0,-1 0 1,1 0-1,-1 1 0,0-1 0,0 0 0,0 0 0,0 0 0,1-3 0,0-3 12,0 0 1,-1 0-1,0 0 1,0-1-1,-1 1 1,0 0-1,-2-12 1,2 18-43,-1-1 1,1 1-1,-1 0 0,1 0 1,-1 0-1,0 0 1,1 0-1,-1 0 0,0 0 1,-1 0-1,1 1 0,0-1 1,0 0-1,-1 1 1,1-1-1,-1 1 0,1-1 1,-1 1-1,0 0 0,0-1 1,0 1-1,1 0 1,-1 0-1,0 0 0,0 1 1,0-1-1,0 0 0,-1 1 1,1-1-1,0 1 1,0 0-1,0 0 0,-3 0 1,4 0 4,0 1 0,-1 0 0,1 0 0,0 0 0,0-1 0,-1 1 0,1 1 0,0-1-1,0 0 1,0 0 0,0 0 0,0 0 0,1 1 0,-1-1 0,0 0 0,0 1 0,1-1 0,-1 1 0,1-1 0,0 1 0,-1-1 0,1 1 0,0-1 0,0 1 0,0-1 0,0 1 0,0-1 0,0 4 0,2 50 59,-2-53-47,1 1 0,0 0-1,0 0 1,0-1 0,0 1 0,1 0-1,-1-1 1,1 0 0,-1 1-1,1-1 1,0 0 0,0 0 0,0 1-1,0-2 1,0 1 0,1 0-1,-1 0 1,1-1 0,-1 1 0,1-1-1,-1 0 1,1 0 0,0 0-1,0 0 1,-1 0 0,1 0-1,0-1 1,0 0 0,0 1 0,0-1-1,4 0 1,-6-1 1,1 0 1,-1 0-1,1 0 1,-1 0-1,1 0 0,-1 0 1,0 0-1,0 0 0,1-1 1,-1 1-1,0 0 1,0-1-1,0 1 0,0-1 1,0 1-1,-1-1 1,1 1-1,0-1 0,-1 0 1,1 1-1,0-4 0,10-41 106,-11 41-117,1 1 1,-1-1 0,0 0 0,0 0 0,0 0 0,0 1-1,-2-6 1,2 9-4,-1 0 0,1 0 0,-1 0 0,1 0 0,-1 0 0,1 1 0,-1-1-1,1 0 1,-1 0 0,0 1 0,1-1 0,-1 0 0,0 1 0,0-1 0,1 0 0,-1 1 0,0-1 0,0 1 0,0 0-1,0-1 1,0 1 0,0 0 0,0-1 0,0 1 0,0 0 0,0 0 0,1 0 0,-1 0 0,0 0 0,0 0 0,0 0-1,0 0 1,0 0 0,0 1 0,0-1 0,0 0 0,0 0 0,0 1 0,0-1 0,-1 1 0,0 1 0,-1-1 0,1 1 0,0 0 0,-1 0 1,1 0-1,0 0 0,0 0 0,0 0 0,1 0 0,-1 1 1,0-1-1,1 1 0,-1-1 0,1 1 0,0 0 1,0-1-1,0 1 0,0 0 0,1 0 0,-1 3 0,0-3 16,0 0 0,1 0-1,-1 0 1,1 0 0,0 0-1,-1 1 1,2-1 0,-1 0-1,0 0 1,1 0 0,-1 0-1,1 0 1,0 0 0,0 0-1,0 0 1,0 0 0,1 0-1,1 2 1,-2-3 4,0-1 1,0 1-1,0-1 0,1 0 0,-1 0 0,0 0 1,1 0-1,-1 0 0,1 0 0,-1 0 1,1 0-1,-1-1 0,1 1 0,0-1 1,-1 1-1,1-1 0,0 1 0,-1-1 1,1 0-1,0 0 0,-1 0 0,1 0 1,0 0-1,0 0 0,2-1 0,-2 0 5,0 0-1,0-1 0,-1 1 0,1 0 1,-1-1-1,1 1 0,-1-1 0,1 1 0,-1-1 1,0 0-1,0 0 0,0 1 0,0-1 1,0 0-1,0 0 0,0 0 0,-1 0 0,1-4 1,2-6 9,-1 0 1,0 0 0,-2 0-1,1 0 1,-1 0-1,-3-22 1,3 33-36,0 1-1,0-1 1,-1 0 0,1 0-1,0 0 1,0 0 0,0 1-1,-1-1 1,1 0 0,-1 0-1,1 1 1,0-1 0,-1 0-1,1 0 1,-1 1 0,0-1-1,1 1 1,-1-1 0,1 0-1,-1 1 1,0-1 0,1 1-1,-1-1 1,0 1 0,0 0-1,0-1 1,1 1-1,-1 0 1,0 0 0,0-1-1,0 1 1,1 0 0,-1 0-1,0 0 1,0 0 0,0 0-1,0 0 1,0 0 0,1 0-1,-1 0 1,0 1 0,0-1-1,0 0 1,0 0 0,-1 2-1,0-2-96,0 1 1,0 1-1,0-1 0,0 0 0,0 0 0,0 1 0,0-1 0,1 1 0,-1 0 0,0-1 0,1 1 0,0 0 0,-1 0 1,1 0-1,-2 4 0,-1 41-6075,7-17-3793,1-21 6695</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19.167"/>
    </inkml:context>
    <inkml:brush xml:id="br0">
      <inkml:brushProperty name="width" value="0.05" units="cm"/>
      <inkml:brushProperty name="height" value="0.05" units="cm"/>
    </inkml:brush>
  </inkml:definitions>
  <inkml:trace contextRef="#ctx0" brushRef="#br0">41 85 9642,'0'0'4078,"31"-5"-259,-29 4-3773,0 0 0,-1-1 1,1 1-1,-1-1 0,1 1 0,-1-1 0,0 1 0,1-1 1,-1 0-1,0 0 0,0 0 0,0 1 0,0-1 1,-1 0-1,1 0 0,0-3 0,-1 5-35,1-1 0,-1 0 0,0 0-1,0 1 1,0-1 0,0 0 0,0 0-1,0 1 1,0-1 0,-1 0 0,1 0 0,0 1-1,0-1 1,0 0 0,-1 0 0,1 1-1,0-1 1,-1 1 0,1-1 0,-1 0 0,1 1-1,-1-1 1,1 1 0,-1-1 0,1 1-1,-1-1 1,1 1 0,-1-1 0,0 1 0,1-1-1,-1 1 1,0 0 0,1-1 0,-1 1 0,0 0-1,0 0 1,1 0 0,-1 0 0,0-1-1,0 1 1,1 0 0,-1 0 0,0 0 0,-1 1-1,-9 31 77,9-26 20,1 1 0,0 0 1,0 0-1,0 0 0,1-1 0,0 1 0,0 0 1,3 11-1,-3-16-71,0-1 0,1 1 0,-1-1 1,0 1-1,1-1 0,-1 0 0,1 1 1,0-1-1,0 0 0,-1 1 0,1-1 0,0 0 1,0 0-1,0 0 0,0 0 0,0 0 1,0 0-1,1 0 0,-1 0 0,0 0 0,0 0 1,1-1-1,-1 1 0,0-1 0,1 1 0,-1-1 1,1 1-1,-1-1 0,1 0 0,-1 0 1,0 1-1,1-1 0,-1 0 0,1 0 0,-1-1 1,1 1-1,-1 0 0,1 0 0,-1-1 1,1 1-1,-1-1 0,0 1 0,1-1 0,1-1 1,-1 1-15,0 0 1,-1 0 0,1-1 0,-1 1-1,0-1 1,1 1 0,-1-1 0,0 1-1,0-1 1,0 1 0,0-1 0,0 0-1,0 0 1,0 0 0,-1 1 0,1-1-1,-1 0 1,1 0 0,-1 0-1,0 0 1,0 0 0,0 0 0,0 0-1,0 0 1,0 0 0,-1-3 0,1 2-27,0 1 1,0-1-1,-1 0 1,1 1-1,-1-1 1,0 1-1,0-1 1,0 1-1,0-1 1,0 1-1,0 0 1,-1-1 0,1 1-1,-1 0 1,1 0-1,-1 0 1,0 0-1,-4-3 1,1 3-20,1 0 0,-1 1 1,0-1-1,0 1 1,0 1-1,0-1 1,-6 0-1,10 1 19,0 0 0,0 0 1,0 0-1,0 0 0,0 0 1,0 0-1,-1 0 0,1 0 0,0 0 1,0 1-1,0-1 0,0 0 0,0 1 1,0-1-1,0 1 0,0-1 0,0 1 1,0-1-1,0 1 0,0 0 0,0-1 1,1 1-1,-1 0 0,0 0 1,0 0-1,1 0 0,-1-1 0,1 1 1,-1 0-1,1 0 0,-1 0 0,1 0 1,-1 0-1,1 1 0,0-1 0,-1 0 1,1 1-1,0 2 5,0 0-1,0 0 1,0 0 0,1 0 0,-1 0-1,1 0 1,0 0 0,0 0-1,1 0 1,-1-1 0,4 6-1,-4-7 10,1 0 0,0 0-1,-1 0 1,1-1-1,0 1 1,0-1-1,0 0 1,0 1-1,1-1 1,-1 0 0,0 0-1,1 0 1,-1-1-1,0 1 1,1-1-1,-1 1 1,1-1-1,-1 0 1,1 1 0,-1-1-1,3-1 1,-2 0-9,-1 1 1,0-1-1,0 0 1,0 0 0,-1 0-1,1 0 1,0 0 0,0-1-1,-1 1 1,1-1-1,0 1 1,-1-1 0,1 1-1,-1-1 1,0 0-1,0 0 1,0 0 0,0 0-1,0 0 1,0 0-1,0 0 1,0 0 0,-1 0-1,1 0 1,-1 0 0,0 0-1,1 0 1,-1-3-1,2-5 8,-1-1 1,0 1-1,-1 0 0,0 0 0,-1-11 0,0 19-8,0 1 1,1-1-1,-1 1 0,0 0 1,0-1-1,0 1 0,0 0 0,-1-1 1,1 1-1,0 0 0,0 0 1,-1 0-1,1 0 0,0 0 1,-1 0-1,1 0 0,-1 1 1,0-1-1,1 0 0,-1 1 1,1-1-1,-1 1 0,0 0 0,1 0 1,-1-1-1,0 1 0,0 0 1,1 1-1,-1-1 0,-3 1 1,0-1 1,1 0 0,-1 0 1,0 1-1,0 0 0,1 0 1,-1 0-1,1 1 0,-1 0 1,1 0-1,-5 2 0,7-2-1,-1 0 0,1-1 0,0 1 0,-1 0 0,1 0 0,0 1 0,1-1 0,-1 0 0,0 1 0,1-1 0,-1 1 0,1-1 0,0 1-1,0 0 1,0 0 0,0 0 0,0-1 0,0 1 0,1 0 0,0 0 0,-1 0 0,1 0 0,0 0 0,1 0 0,-1 0 0,0 0 0,1 0 0,1 5 0,0-5 4,-1 0-1,1-1 1,0 1 0,0 0 0,0-1 0,0 1 0,1-1 0,-1 0 0,1 0 0,-1 0 0,1 0 0,0 0 0,0 0 0,-1-1 0,1 1 0,0-1 0,1 0-1,-1 0 1,0 0 0,0 0 0,0-1 0,1 1 0,-1-1 0,0 0 0,4 0 0,-5 0-9,1 0 0,-1 1 1,0-1-1,0 0 0,0-1 0,1 1 0,-1 0 0,0-1 1,0 1-1,0-1 0,0 0 0,0 1 0,0-1 0,0 0 1,0 0-1,0-1 0,0 1 0,0 0 0,-1 0 0,1-1 1,0 1-1,1-3 0,-1 0 23,-1-1 1,1 1-1,-1-1 1,0 1-1,0-1 1,-1 1-1,1-1 1,-1 1 0,0-10-1,0 12-37,0 0 1,0 0-1,0 0 0,0 0 1,0 0-1,-1 0 0,1 0 0,0 0 1,-1 0-1,1 1 0,-1-1 1,0 0-1,0 0 0,0 0 1,0 1-1,0-1 0,-1-1 1,0 2 1,1 0 0,-1 1 0,1-1-1,-1 0 1,0 1 0,1 0 0,-1-1 0,0 1 0,1 0 0,-1 0 0,0 0 0,1 0 0,-1 0 0,0 0 0,1 0 0,-1 1 0,0-1 0,1 1 0,-1-1 0,-2 2 0,-2 1 16,1 0-1,-1 0 1,0 1 0,1-1 0,-1 1-1,1 1 1,0-1 0,1 1 0,-1 0-1,1 0 1,0 0 0,-6 10 0,8-12 19,0 1 0,1-1 0,-1 1 0,0 0 0,1 0 0,0 0 0,0 0 0,0 0 0,0 8 1,1-10-4,0-1 1,0 1 0,0 0 0,0 0-1,1 0 1,-1 0 0,1 0 0,-1-1-1,1 1 1,0 0 0,0 0 0,0-1-1,0 1 1,0-1 0,0 1 0,0-1 0,1 1-1,-1-1 1,0 0 0,1 1 0,2 0-1,0 1-18,1-1 1,0 1-1,0-1 0,0-1 0,0 1 0,0-1 1,0 1-1,0-2 0,0 1 0,1 0 0,-1-1 0,9-1 1,-12 1 3,0 0 0,0 0 0,0 0 1,0 0-1,0-1 0,0 1 0,0-1 0,0 1 1,0-1-1,-1 0 0,1 0 0,0 0 1,0 0-1,-1 0 0,1 0 0,-1 0 1,1 0-1,-1-1 0,1 1 0,-1-1 1,0 1-1,0-1 0,1 1 0,-1-1 1,0 0-1,-1 0 0,1 1 0,0-1 1,0 0-1,-1 0 0,1 0 0,-1 0 0,0 0 1,1-3-1,-1 2 16,0 0 1,0 0-1,0 0 1,-1 0-1,1 0 1,-1 1-1,1-1 1,-1 0-1,0 0 1,0 0-1,0 1 1,-1-1-1,1 0 1,-4-4-1,4 6-39,-1 0 1,0 0-1,1-1 0,-1 1 0,0 0 0,0 0 0,0 1 1,0-1-1,0 0 0,0 1 0,0-1 0,0 1 0,0 0 1,0-1-1,0 1 0,0 0 0,0 0 0,0 1 0,-1-1 0,1 0 1,0 1-1,-4 0 0,3 0-188,0 1 1,0-1-1,0 1 0,-1-1 1,1 1-1,1 0 0,-1 0 1,0 0-1,0 0 0,1 1 1,-1-1-1,1 1 0,-3 4 0,-16 23-5230,20-28 4756,-16 27-7869</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21.003"/>
    </inkml:context>
    <inkml:brush xml:id="br0">
      <inkml:brushProperty name="width" value="0.05" units="cm"/>
      <inkml:brushProperty name="height" value="0.05" units="cm"/>
    </inkml:brush>
  </inkml:definitions>
  <inkml:trace contextRef="#ctx0" brushRef="#br0">94 74 1584,'0'0'18589,"1"-3"-18367,0 2-240,-1 0 0,1 0 1,-1-1-1,1 1 0,-1 0 1,0 0-1,0 0 1,1-1-1,-1 1 0,0 0 1,0 0-1,0 0 0,0-1 1,0 1-1,0 0 1,-1 0-1,1 0 0,0-1 1,-1 1-1,1 0 0,-1 0 1,1 0-1,-1 0 0,1 0 1,-1 0-1,0 0 1,0 0-1,1 0 0,-1 0 1,0 0-1,0 0 0,0 0 1,0 1-1,0-1 0,0 0 1,0 1-1,0-1 1,0 1-1,-1-1 0,1 1 1,0 0-1,0-1 0,0 1 1,0 0-1,-1 0 0,1 0 1,0 0-1,0 0 1,-1 0-1,1 0 0,0 0 1,0 0-1,0 1 0,-1-1 1,1 0-1,0 1 1,0-1-1,0 1 0,0-1 1,0 1-1,-2 1 0,1-1 0,1 1 1,-1-1-1,0 1 0,1 0 0,-1-1 0,1 1 0,0 0 0,-1 0 0,1 0 0,0 0 0,0 0 0,0 1 0,1-1 1,-1 0-1,0 0 0,1 1 0,-1-1 0,1 0 0,0 0 0,0 4 0,-1-1 19,1 1 1,0-1-1,0 0 0,0 0 0,1 0 0,0 0 1,0 0-1,3 9 0,-4-13 35,1-1-1,-1 1 1,1 0-1,-1-1 1,1 1 0,-1 0-1,1-1 1,0 1-1,-1-1 1,1 1 0,0-1-1,0 1 1,-1-1-1,1 1 1,0-1 0,0 0-1,0 0 1,-1 1-1,1-1 1,0 0 0,0 0-1,0 0 1,0 0 0,-1 0-1,1 0 1,0 0-1,0 0 1,0 0 0,0 0-1,0 0 1,-1-1-1,1 1 1,0 0 0,0 0-1,0-1 1,-1 1-1,1-1 1,0 1 0,-1-1-1,1 1 1,0-1-1,-1 1 1,1-1 0,0 0-1,-1 1 1,1-1-1,-1 0 1,1 1 0,-1-1-1,0 0 1,1 0-1,-1 0 1,1-1 0,-1-1 13,3-8-25,-2 0 1,1-1 0,-1 1-1,-1 0 1,0 0 0,-1 0 0,-3-20-1,4 30-40,0 0 0,-1 1 0,1-1 0,-1 0-1,1 0 1,-1 0 0,1 0 0,-1 0-1,0 0 1,1 1 0,-1-1 0,0 0 0,1 0-1,-1 1 1,0-1 0,0 1 0,0-1 0,0 1-1,0-1 1,0 1 0,0-1 0,0 1 0,0 0-1,0 0 1,0-1 0,0 1 0,0 0 0,0 0-1,0 0 1,0 0 0,0 0 0,0 0 0,0 0-1,0 1 1,0-1 0,0 0 0,0 0 0,0 1-1,0-1 1,0 1 0,1-1 0,-1 1 0,0-1-1,-1 2 1,-1 0 9,0 0 0,0 0 0,1 0 0,-1 0 0,1 1 0,0-1 0,-1 1 0,1 0 0,0 0 0,1 0 0,-4 5 0,3-1-3,0-1-1,1 1 1,0 0-1,0-1 1,0 1-1,1 0 1,0 0-1,0 0 1,1-1-1,2 12 1,-2-15 18,-1-1 0,1 1 0,0-1 0,0 1-1,0-1 1,0 0 0,0 0 0,0 1 0,1-1 0,-1 0 0,1 0 0,0 0 0,-1 0 0,1 0 0,0-1 0,0 1 0,0-1 0,0 1-1,1-1 1,-1 0 0,0 1 0,0-1 0,1 0 0,-1-1 0,1 1 0,-1 0 0,1-1 0,-1 1 0,1-1 0,4 0 0,-6 0 13,1-1 0,0 1 1,-1-1-1,1 1 0,-1-1 0,1 0 1,-1 0-1,1 0 0,-1 0 1,1 0-1,-1 0 0,0 0 1,1-1-1,-1 1 0,0 0 0,0-1 1,0 1-1,0-1 0,0 1 1,-1-1-1,1 1 0,0-1 1,-1 0-1,1 1 0,-1-1 0,1 0 1,-1 1-1,0-1 0,0-3 1,4-60 172,-4 60-182,0 3-28,0-1 0,0 1 0,0-1 0,0 1 0,-1-1 0,1 1 0,-1-1 0,0 1 0,0 0 1,0-1-1,0 1 0,0 0 0,0 0 0,-1 0 0,1 0 0,-3-3 0,3 4 5,0 1 0,0-1 0,0 0-1,0 1 1,0 0 0,-1-1 0,1 1 0,0 0 0,0-1 0,0 1 0,0 0 0,-1 0-1,1 0 1,0 0 0,0 0 0,0 0 0,-1 0 0,1 1 0,0-1 0,0 0 0,0 1-1,0-1 1,0 1 0,0-1 0,0 1 0,0-1 0,0 1 0,0 0 0,0-1 0,0 1-1,0 0 1,0 0 0,0 0 0,1 0 0,-1 0 0,0 0 0,0 1 0,-3 4 5,0 0 1,1 1 0,0-1 0,0 1 0,1 0 0,0 0-1,0-1 1,0 1 0,1 1 0,0-1 0,0 0 0,1 0-1,0 0 1,0 0 0,1 1 0,1 8 0,-1-14 13,0 0 0,0 0 0,0 0 0,0-1 1,1 1-1,-1 0 0,1-1 0,-1 1 0,1-1 1,-1 1-1,1-1 0,0 1 0,0-1 0,-1 0 0,1 0 1,0 0-1,0 0 0,0-1 0,0 1 0,0 0 1,1-1-1,-1 1 0,0-1 0,0 0 0,0 0 1,4 0-1,-4 0 11,-1 0 1,1 0 0,0 0 0,0 0 0,0 0-1,0-1 1,-1 1 0,1-1 0,0 1-1,0-1 1,-1 0 0,1 0 0,0 1-1,-1-1 1,1 0 0,-1-1 0,1 1-1,-1 0 1,0 0 0,1-1 0,-1 1-1,0 0 1,0-1 0,0 1 0,0-1-1,0 0 1,0 1 0,-1-1 0,1 0-1,0 1 1,0-5 0,0 0 3,0 0-1,-1 0 1,0 0 0,0-1 0,0 1-1,-1 0 1,1 0 0,-2 0-1,1 0 1,-4-11 0,3 15-66,1-1 1,0 1-1,-1 0 1,1 0-1,-1-1 1,0 1-1,0 0 1,0 1-1,0-1 1,0 0-1,0 0 0,0 1 1,-1 0-1,1-1 1,-1 1-1,1 0 1,-1 0-1,1 0 1,-1 0-1,0 1 1,1-1-1,-1 1 1,0 0-1,1-1 1,-6 2-1,6-1 31,1 1 1,0-1-1,-1 1 0,1 0 1,0-1-1,-1 1 1,1 0-1,0 0 0,0 0 1,0 0-1,0 0 0,0 0 1,0 1-1,0-1 0,0 0 1,1 0-1,-1 1 1,0-1-1,1 0 0,-1 1 1,1-1-1,-1 1 0,1-1 1,0 1-1,-1-1 0,1 1 1,0-1-1,0 1 1,0-1-1,0 1 0,1-1 1,-1 2-1,0 2 15,0-1 0,0 0 0,0 0 0,1 0 0,0 0 0,0 0 0,0 0 0,0 0 0,0 0 0,1 0 0,2 4 0,-1-5 52,1 1 0,-1-1-1,1 0 1,0 0 0,0-1 0,1 1 0,-1-1-1,0 0 1,1 0 0,-1 0 0,1-1-1,0 0 1,-1 0 0,1 0 0,0 0 0,0-1-1,0 1 1,0-1 0,-1 0 0,1-1 0,9-1-1,-12 1-42,-1 0 0,0 0 0,0-1 0,0 1-1,0 0 1,0 0 0,0-1 0,-1 1 0,1 0 0,0-1-1,-1 1 1,1-1 0,-1 1 0,1-1 0,-1 1 0,0-1-1,0 1 1,0-1 0,1 0 0,-1 1 0,-1-1 0,1 1-1,0-3 1,0 1-28,-1 0 0,1 0 0,0 0 0,-1 0 0,0 0 0,1 0 0,-1 1-1,0-1 1,-1 0 0,1 0 0,0 1 0,-3-4 0,-1 1-70,0 1-1,-1 0 1,1 1 0,-1 0 0,1-1-1,-1 2 1,-11-5 0,16 7 80,0-1-1,0 0 1,-1 1 0,1 0 0,-1-1 0,1 1 0,0 0 0,-1-1 0,1 1 0,-1 0 0,1 0 0,-1 0 0,1 0 0,0 1-1,-1-1 1,1 0 0,-1 1 0,1-1 0,0 0 0,-1 1 0,1 0 0,0-1 0,0 1 0,-1 0 0,1 0 0,0-1 0,0 1 0,0 0-1,0 0 1,0 0 0,0 0 0,0 1 0,0-1 0,0 0 0,1 0 0,-1 1 0,0-1 0,1 0 0,-1 2 0,-1 3 11,0-1 1,1 1-1,0 0 1,0-1 0,0 1-1,1 0 1,-1 0-1,2 0 1,-1 0 0,0-1-1,1 1 1,2 8-1,-1-11 17,-1-1-1,1 0 1,0 1-1,-1-1 1,1 0-1,0 0 1,0 0-1,1 0 1,-1 0-1,0 0 1,1-1-1,-1 1 1,1-1-1,-1 0 1,1 1-1,0-1 1,-1 0-1,1-1 1,0 1-1,0 0 1,0-1-1,0 0 1,-1 1-1,1-1 1,0 0-1,6-1 1,-7 1-6,0 0 0,0 0-1,0 0 1,1 0 0,-1 0 0,0-1-1,0 1 1,1-1 0,-1 1 0,0-1-1,0 0 1,0 0 0,0 0 0,0 0-1,0 0 1,0 0 0,0 0 0,-1-1-1,1 1 1,0-1 0,1-1 0,-1-2 23,1 1 0,-2-1 0,1 0 0,0 0 0,-1 0 0,0 0 0,0 0 1,0-8-1,0 11-42,-1-1-1,1 0 1,-1 0 0,0 1 0,0-1 0,0 0 0,0 1-1,-1-1 1,1 0 0,-1 0 0,0 1 0,1-1 0,-1 1 0,0-1-1,-1 1 1,1-1 0,0 1 0,-1-1 0,1 1 0,-1 0 0,0 0-1,0 0 1,-3-3 0,2 3-95,-1 0 1,1 1-1,-1-1 1,0 1-1,1 0 0,-1 0 1,0 0-1,0 1 1,0-1-1,0 1 0,0 0 1,1 0-1,-1 0 1,0 1-1,0-1 0,-7 3 1,8-2-105,0 0 1,0 0 0,0 0 0,0 1-1,0-1 1,0 1 0,1 0-1,-1 0 1,1 0 0,-1 0-1,1 0 1,0 1 0,-1-1-1,1 1 1,1 0 0,-1-1-1,-2 5 1,-13 33-6945,10-7-1176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22.913"/>
    </inkml:context>
    <inkml:brush xml:id="br0">
      <inkml:brushProperty name="width" value="0.05" units="cm"/>
      <inkml:brushProperty name="height" value="0.05" units="cm"/>
    </inkml:brush>
  </inkml:definitions>
  <inkml:trace contextRef="#ctx0" brushRef="#br0">53 63 776,'0'0'18143,"10"-37"-15462,-11 37-2692,1-1 1,-1 1-1,1-1 0,-1 1 1,0-1-1,1 1 0,-1-1 1,1 1-1,-1-1 0,0 1 1,0 0-1,1-1 1,-1 1-1,0 0 0,1 0 1,-1-1-1,0 1 0,0 0 1,0 0-1,1 0 0,-1 0 1,0 0-1,0 0 0,1 0 1,-1 0-1,0 0 0,0 1 1,0-1-1,1 0 0,-1 0 1,0 1-1,1-1 0,-1 0 1,-1 2-1,1-2-4,-1 1-1,1 0 0,-1 0 1,1 0-1,-1 1 1,1-1-1,0 0 0,-1 0 1,1 1-1,0-1 1,0 1-1,0-1 1,0 1-1,-1 1 0,0 6-13,-1 0 0,2 0 0,-1 0-1,1 0 1,0 1 0,1-1 0,1 15-1,-1-22 50,1 1-1,-1-1 0,1 0 1,0 0-1,0 1 1,-1-1-1,2 0 0,-1 0 1,0 0-1,0 0 0,1 0 1,-1 0-1,1-1 1,-1 1-1,1 0 0,0-1 1,-1 1-1,1-1 0,0 0 1,0 1-1,0-1 1,0 0-1,1 0 0,-1 0 1,0-1-1,0 1 0,1 0 1,-1-1-1,0 1 0,1-1 1,-1 0-1,0 0 1,1 0-1,2 0 0,-3-1 0,1 0 0,0 1-1,-1-1 1,1 0 0,-1 0-1,1-1 1,-1 1 0,0 0-1,1-1 1,-1 0 0,0 1-1,0-1 1,0 0 0,0 0 0,0 0-1,0 0 1,-1 0 0,1-1-1,-1 1 1,0 0 0,1-1-1,-1 1 1,0-1 0,0 0-1,-1 1 1,1-1 0,-1 0-1,1 1 1,-1-1 0,0-4-1,1 1-17,0 1 0,0 0-1,-1-1 1,0 1 0,0 0-1,-1-1 1,1 1 0,-1 0-1,0 0 1,-1-1-1,1 1 1,-1 0 0,0 0-1,0 1 1,-5-9 0,5 11-10,1 0 1,-1 1 0,0-1 0,1 0-1,-1 1 1,0-1 0,0 1-1,0-1 1,0 1 0,0 0 0,0 0-1,-1 0 1,1 0 0,0 1-1,-1-1 1,1 0 0,0 1 0,-1 0-1,1-1 1,0 1 0,-1 0-1,1 0 1,-1 1 0,1-1 0,0 0-1,-1 1 1,-3 0 0,4 1 0,-1-1 0,1 1 0,-1-1 0,1 1 0,0 0 0,0 0 0,0 0 0,0 0 0,0 0 0,0 1 0,0-1 0,1 1 0,-1-1 0,1 1 0,0-1 0,-1 1 0,1 0 0,1 0 0,-1-1 0,0 1 0,1 0 0,-1 3 0,0 0 16,0 0 0,0 0 0,1 0 0,0 0 0,0 0 0,1 0 1,0 0-1,0 0 0,2 6 0,-2-10 7,0 0-1,0 0 1,0 0-1,0 0 1,1-1-1,-1 1 1,1 0 0,-1-1-1,1 0 1,0 1-1,-1-1 1,1 0-1,0 0 1,0 0 0,0 0-1,0 0 1,0 0-1,0 0 1,0-1-1,0 1 1,0-1 0,1 0-1,-1 1 1,0-1-1,0 0 1,0 0-1,3-1 1,-3 1-6,-1 0-1,1-1 1,-1 1 0,1 0-1,-1-1 1,0 1 0,1-1-1,-1 1 1,0-1 0,1 0-1,-1 1 1,0-1 0,0 0-1,0 0 1,1 0 0,-1 0-1,0 0 1,0 0 0,-1 0-1,1-1 1,0 1 0,1-2-1,0-1 9,-1 1 0,1-1 0,-1 0 0,0 0 0,1 0 0,-2 1 0,1-1 0,0-8 0,0 10-22,-1 0 0,0-1 0,0 1 0,1 0 0,-1 0 0,-1 0 0,1-1 0,0 1 0,0 0 0,-1 0 0,1 0 0,-1 0 0,0 0 0,0 0 0,0 0 0,0 0 0,0 0 0,0 0 0,0 0 0,0 1 0,-1-1 0,1 0 0,-1 1 0,1-1 0,-1 1 0,0-1 0,0 1 0,0 0 0,1 0 0,-1 0 0,0 0 0,0 0 0,0 0 0,0 1 0,-4-1 0,4 1-8,0 0 0,0 1 0,-1 0 0,1-1 0,0 1 0,0 0 0,0 0 0,0 0 0,0 1 0,0-1 0,0 0 0,0 1 1,0-1-1,1 1 0,-1 0 0,1 0 0,-1-1 0,1 1 0,-1 0 0,1 0 0,0 0 0,0 0 0,0 1 0,0-1 0,1 0 0,-1 0 0,0 4 0,-2 5 26,0 1-1,1-1 1,1 0-1,-1 21 1,2-30 2,0 0 1,1-1-1,-1 1 1,0 0-1,1-1 1,-1 1-1,1 0 0,0-1 1,-1 1-1,1-1 1,0 1-1,0-1 0,0 1 1,0-1-1,0 0 1,1 1-1,-1-1 1,0 0-1,1 0 0,-1 0 1,0 0-1,1 0 1,-1 0-1,1 0 1,0-1-1,-1 1 0,1 0 1,-1-1-1,1 1 1,0-1-1,0 0 0,-1 0 1,1 1-1,0-1 1,2-1-1,-1 2 4,-1-1 0,0 0 0,0-1 0,1 1 0,-1 0 1,0-1-1,0 1 0,0-1 0,0 1 0,1-1 0,-1 0 0,0 0 0,0 0 0,-1 0 0,1-1 0,0 1 0,0 0 0,0-1 0,-1 1 0,1-1 0,-1 0 1,1 0-1,-1 1 0,0-1 0,0 0 0,0 0 0,0 0 0,1-3 0,0-3 12,0 0 1,-1 0-1,0 0 1,0-1-1,-1 1 1,0 0-1,-2-12 1,2 18-43,-1-1 1,1 1-1,-1 0 0,1 0 1,-1 0-1,0 0 1,1 0-1,-1 0 0,0 0 1,-1 0-1,1 1 0,0-1 1,0 0-1,-1 1 1,1-1-1,-1 1 0,1-1 1,-1 1-1,0 0 0,0-1 1,0 1-1,1 0 1,-1 0-1,0 0 0,0 1 1,0-1-1,0 0 0,-1 1 1,1-1-1,0 1 1,0 0-1,0 0 0,-3 0 1,4 0 4,0 1 0,-1 0 0,1 0 0,0 0 0,0-1 0,-1 1 0,1 1 0,0-1-1,0 0 1,0 0 0,0 0 0,0 0 0,1 1 0,-1-1 0,0 0 0,0 1 0,1-1 0,-1 1 0,1-1 0,0 1 0,-1-1 0,1 1 0,0-1 0,0 1 0,0-1 0,0 1 0,0-1 0,0 4 0,2 50 59,-2-53-47,1 1 0,0 0-1,0 0 1,0-1 0,0 1 0,1 0-1,-1-1 1,1 0 0,-1 1-1,1-1 1,0 0 0,0 0 0,0 1-1,0-2 1,0 1 0,1 0-1,-1 0 1,1-1 0,-1 1 0,1-1-1,-1 0 1,1 0 0,0 0-1,0 0 1,-1 0 0,1 0-1,0-1 1,0 0 0,0 1 0,0-1-1,4 0 1,-6-1 1,1 0 1,-1 0-1,1 0 1,-1 0-1,1 0 0,-1 0 1,0 0-1,0 0 0,1-1 1,-1 1-1,0 0 1,0-1-1,0 1 0,0-1 1,0 1-1,-1-1 1,1 1-1,0-1 0,-1 0 1,1 1-1,0-4 0,10-41 106,-11 41-117,1 1 1,-1-1 0,0 0 0,0 0 0,0 0 0,0 1-1,-2-6 1,2 9-4,-1 0 0,1 0 0,-1 0 0,1 0 0,-1 0 0,1 1 0,-1-1-1,1 0 1,-1 0 0,0 1 0,1-1 0,-1 0 0,0 1 0,0-1 0,1 0 0,-1 1 0,0-1 0,0 1 0,0 0-1,0-1 1,0 1 0,0 0 0,0-1 0,0 1 0,0 0 0,0 0 0,1 0 0,-1 0 0,0 0 0,0 0 0,0 0-1,0 0 1,0 0 0,0 1 0,0-1 0,0 0 0,0 0 0,0 1 0,0-1 0,-1 1 0,0 1 0,-1-1 0,1 1 0,0 0 0,-1 0 1,1 0-1,0 0 0,0 0 0,0 0 0,1 0 0,-1 1 1,0-1-1,1 1 0,-1-1 0,1 1 0,0 0 1,0-1-1,0 1 0,0 0 0,1 0 0,-1 3 0,0-3 16,0 0 0,1 0-1,-1 0 1,1 0 0,0 0-1,-1 1 1,2-1 0,-1 0-1,0 0 1,1 0 0,-1 0-1,1 0 1,0 0 0,0 0-1,0 0 1,0 0 0,1 0-1,1 2 1,-2-3 4,0-1 1,0 1-1,0-1 0,1 0 0,-1 0 0,0 0 1,1 0-1,-1 0 0,1 0 0,-1 0 1,1 0-1,-1-1 0,1 1 0,0-1 1,-1 1-1,1-1 0,0 1 0,-1-1 1,1 0-1,0 0 0,-1 0 0,1 0 1,0 0-1,0 0 0,2-1 0,-2 0 5,0 0-1,0-1 0,-1 1 0,1 0 1,-1-1-1,1 1 0,-1-1 0,1 1 0,-1-1 1,0 0-1,0 0 0,0 1 0,0-1 1,0 0-1,0 0 0,0 0 0,-1 0 0,1-4 1,2-6 9,-1 0 1,0 0 0,-2 0-1,1 0 1,-1 0-1,-3-22 1,3 33-36,0 1-1,0-1 1,-1 0 0,1 0-1,0 0 1,0 0 0,0 1-1,-1-1 1,1 0 0,-1 0-1,1 1 1,0-1 0,-1 0-1,1 0 1,-1 1 0,0-1-1,1 1 1,-1-1 0,1 0-1,-1 1 1,0-1 0,1 1-1,-1-1 1,0 1 0,0 0-1,0-1 1,1 1-1,-1 0 1,0 0 0,0-1-1,0 1 1,1 0 0,-1 0-1,0 0 1,0 0 0,0 0-1,0 0 1,0 0 0,1 0-1,-1 0 1,0 1 0,0-1-1,0 0 1,0 0 0,-1 2-1,0-2-96,0 1 1,0 1-1,0-1 0,0 0 0,0 0 0,0 1 0,0-1 0,1 1 0,-1 0 0,0-1 0,1 1 0,0 0 0,-1 0 1,1 0-1,-2 4 0,-1 41-6075,7-17-3793,1-21 6695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24.583"/>
    </inkml:context>
    <inkml:brush xml:id="br0">
      <inkml:brushProperty name="width" value="0.05" units="cm"/>
      <inkml:brushProperty name="height" value="0.05" units="cm"/>
    </inkml:brush>
  </inkml:definitions>
  <inkml:trace contextRef="#ctx0" brushRef="#br0">140 99 1536,'-1'1'12212,"0"-1"-11964,1 0 0,0 0 0,0 0 0,-1 1 1,1-1-1,0 0 0,-1 0 0,1 0 0,0 0 0,-1 0 0,1 0 0,0 0 0,-1 0 0,1 0 1,0 0-1,-1 0 0,1 0 0,0-1 0,-2 0 1489,1 1-1489,1-3-230,0 1 0,-1 0 0,1 0 0,-1-1 0,0 1 0,1 0 0,-1 0 0,0 0 0,0 0 0,-1 0 0,1 0 0,0 0 0,0 0 0,-1 0 0,0 1 0,1-1-1,-1 0 1,0 1 0,0-1 0,1 1 0,-1 0 0,0 0 0,0 0 0,-1 0 0,1 0 0,0 0 0,0 0 0,0 1 0,-1-1 0,1 1 0,0 0 0,0-1 0,-1 1 0,1 0 0,0 0 0,-1 1 0,1-1 0,0 0 0,-1 1 0,1-1 0,0 1 0,0 0 0,0 0 0,0 0 0,0 0 0,0 0 0,0 0 0,0 1 0,0-1 0,0 0 0,0 1 0,1 0 0,-1-1 0,1 1 0,-1 0 0,1 0 0,0 0 0,0 0 0,0 0 0,-1 2 0,0 0-22,1 1 0,0-1 0,0 0 0,1 1 0,-1-1 0,1 1 0,0-1 0,0 1 0,1-1 1,-1 1-1,1-1 0,0 0 0,0 1 0,3 5 0,-3-8 20,1 0 1,-1 0 0,0-1-1,1 1 1,-1 0 0,1-1-1,0 0 1,-1 1 0,1-1-1,0 0 1,0 0-1,0 0 1,0 0 0,0 0-1,0 0 1,0 0 0,0-1-1,0 1 1,0-1 0,0 0-1,1 1 1,-1-1 0,0 0-1,0 0 1,0-1-1,0 1 1,1 0 0,-1-1-1,0 1 1,0-1 0,3-1-1,-2 1 2,0-1-1,-1 0 0,1 1 0,-1-1 1,1 0-1,-1 0 0,0 0 0,1 0 1,-1-1-1,-1 1 0,1-1 1,0 1-1,0-1 0,-1 0 0,0 1 1,1-1-1,-1 0 0,0 0 0,0 0 1,0-6-1,1 1 0,0 0-1,-1 0 1,0 0 0,0 0-1,-1-1 1,0 1 0,-1-9-1,0 16-26,0-1 0,0 1 0,1-1 0,-1 1 0,0-1 0,0 1-1,0 0 1,0-1 0,0 1 0,-1 0 0,1 0 0,0 0 0,-1 0 0,1 0-1,-1 0 1,1 0 0,-1 0 0,1 0 0,-1 1 0,1-1 0,-1 1 0,0-1-1,1 1 1,-1 0 0,0-1 0,1 1 0,-1 0 0,-2 0 0,1 0-11,0 0 1,0 0 0,0 0 0,0 0 0,0 1 0,0-1 0,0 1-1,0 0 1,0 0 0,0 0 0,0 0 0,1 0 0,-1 0 0,0 1-1,-4 3 1,3 0 16,0 0 0,0 1-1,1 0 1,-1-1 0,1 1-1,1 1 1,-1-1 0,1 0-1,0 1 1,1-1 0,-1 1-1,1-1 1,0 1 0,1-1-1,0 14 1,1-18 12,-1 0-1,1 0 1,-1 0 0,1 0-1,0 0 1,0 0 0,0 0-1,0 0 1,0-1 0,0 1 0,0 0-1,1-1 1,-1 1 0,0-1-1,1 0 1,0 1 0,-1-1-1,1 0 1,0 0 0,-1 0-1,1 0 1,0 0 0,0 0-1,0-1 1,0 1 0,0-1 0,0 1-1,0-1 1,0 0 0,0 1-1,0-1 1,0 0 0,3-1-1,0 2 10,0-1 0,0 0 0,0 0 0,0-1 0,0 0-1,-1 1 1,1-2 0,0 1 0,0 0 0,-1-1 0,1 0 0,-1 0-1,9-5 1,-11 4-5,0 1 0,1-1 0,-1 1-1,0-1 1,0 0 0,0 0 0,0 0-1,-1 0 1,1 0 0,-1-1 0,0 1-1,0 0 1,0-1 0,0 1 0,-1 0-1,1-1 1,-1 1 0,0-1 0,0 1-1,0-1 1,0 1 0,-2-4 0,2 4-15,-1 1 0,1 0 1,-1-1-1,0 1 1,0 0-1,-1 0 1,1-1-1,0 1 0,-1 0 1,1 0-1,-1 1 1,1-1-1,-1 0 1,0 0-1,0 1 0,0-1 1,0 1-1,0 0 1,0-1-1,0 1 1,0 0-1,-1 0 1,1 1-1,0-1 0,-1 0 1,1 1-1,-1-1 1,1 1-1,-1 0 1,-3 0-1,5 0-5,-1-1-1,0 1 1,1 0-1,-1 0 1,1 1-1,-1-1 1,1 0 0,-1 0-1,1 1 1,-1-1-1,1 1 1,-1-1-1,1 1 1,-1 0 0,1 0-1,0-1 1,-1 1-1,1 0 1,0 0 0,0 0-1,-1 0 1,1 1-1,0-1 1,0 0-1,1 0 1,-3 3 0,2 1 8,0-1 0,0 1 0,0 0 0,0 0 0,1-1 1,0 1-1,0 6 0,1-1-5,-1-8 11,0-1-1,0 1 1,1-1-1,-1 1 1,1-1-1,-1 1 0,1-1 1,0 1-1,-1-1 1,1 0-1,0 1 1,0-1-1,0 0 0,0 0 1,0 0-1,0 1 1,0-1-1,1 0 1,-1-1-1,0 1 0,1 0 1,-1 0-1,0 0 1,1-1-1,-1 1 1,1-1-1,-1 1 0,1-1 1,-1 0-1,4 1 1,-3-1 0,0 1 0,0-1-1,0 0 1,0 0 0,0 0 0,0 0 0,0 0 0,0-1 0,0 1-1,0 0 1,0-1 0,0 1 0,0-1 0,0 0 0,0 0 0,0 0 0,-1 0-1,1 0 1,0 0 0,-1 0 0,1-1 0,-1 1 0,3-3 0,-1 0 4,-1 0 0,0 0 0,0 0 0,0 0 0,-1 0 0,1 0-1,-1 0 1,0 0 0,0-1 0,-1 1 0,1 0 0,-1-1 0,0 1 0,0-1 0,0 1 0,-1 0 0,0-1 0,0 1 0,-2-7 0,2 8-16,0 1 0,-1-1 0,0 0 0,1 0 0,-1 1 0,0-1 0,-1 1 0,1 0 0,0 0 0,-1-1 0,1 1-1,-1 1 1,1-1 0,-1 0 0,0 1 0,0-1 0,0 1 0,0 0 0,0 0 0,0 0 0,0 0 0,0 1 0,0-1 0,0 1 0,-1 0 0,-3 0 0,3 0 1,1 0 1,-1 1-1,1-1 1,-1 1-1,1 0 1,-1 0 0,1 0-1,0 0 1,-1 0-1,1 1 1,0 0-1,0 0 1,0 0-1,0 0 1,0 0 0,1 0-1,-1 1 1,1-1-1,-1 1 1,1 0-1,0 0 1,0-1-1,0 2 1,0-1-1,1 0 1,-1 0 0,1 0-1,0 1 1,-1 5-1,0-5 8,2 1 1,-1 0-1,0-1 0,1 1 0,0 0 0,0-1 0,0 1 0,1 0 0,-1-1 1,1 1-1,0-1 0,1 1 0,-1-1 0,1 1 0,-1-1 0,2 0 1,-1 0-1,0 0 0,1 0 0,-1 0 0,1-1 0,5 6 0,-3-5 7,1 1 1,1-1-1,-1 0 0,0 0 0,14 5 0,-18-8-11,1 1 1,0-1-1,0-1 0,0 1 1,0 0-1,0-1 1,0 1-1,0-1 0,0 0 1,0 0-1,0 0 0,0-1 1,0 1-1,0-1 1,0 1-1,0-1 0,4-1 1,-5-3 22,0 0 1,-1 0 0,1 0-1,-1 1 1,0-1 0,0-1 0,0 1-1,-1 0 1,0 0 0,0-10-1,0 15-22,0-9 5,0-1 1,-1 1-1,0 0 1,0 0-1,-1-1 1,-3-12-1,4 20-11,0 1-1,0-1 1,0 0 0,0 1 0,0-1-1,0 0 1,0 1 0,-1-1-1,1 1 1,0 0 0,-1-1-1,1 1 1,-1 0 0,0 0-1,1 0 1,-1 0 0,0 0-1,0 1 1,1-1 0,-1 0-1,0 1 1,0-1 0,0 1-1,0 0 1,0 0 0,0-1-1,0 1 1,0 1 0,1-1 0,-1 0-1,0 0 1,0 1 0,0-1-1,0 1 1,0-1 0,0 1-1,1 0 1,-1 0 0,-2 1-1,0 1 7,0 1-1,0-1 0,1 1 1,-1-1-1,1 1 0,0 0 1,0 0-1,0 1 1,1-1-1,-1 0 0,1 1 1,0 0-1,1-1 0,-1 1 1,1 0-1,0 0 0,0 0 1,0 0-1,1 0 1,0 0-1,0 0 0,0 0 1,0 0-1,2 8 0,-1-12 9,0 1-1,1-1 0,-1 1 0,0-1 0,0 1 1,1-1-1,-1 0 0,1 0 0,-1 1 1,1-1-1,-1 0 0,1 0 0,0-1 1,-1 1-1,1 0 0,0-1 0,0 1 0,0-1 1,-1 1-1,1-1 0,0 0 0,0 0 1,0 1-1,0-2 0,0 1 0,0 0 0,0 0 1,3-1-1,-2 0 2,0 1 1,0-1-1,0 0 1,0 0-1,0 0 1,0 0-1,0 0 1,-1 0-1,1-1 1,0 0-1,-1 1 1,1-1-1,-1 0 1,0 0-1,1 0 1,2-5-1,-4 6-8,0 0 1,0-1-1,0 1 0,0 0 1,0-1-1,-1 1 0,1-1 1,0 1-1,-1-1 0,1 1 1,-1-1-1,0 1 0,0-1 1,1 1-1,-1-1 0,0 0 0,0 1 1,0-1-1,-1 1 0,1-1 1,0 1-1,-1-1 0,1 0 1,-1 1-1,1-1 0,-1 1 1,1 0-1,-1-1 0,0 1 1,0 0-1,0-1 0,0 1 1,0 0-1,0 0 0,0 0 1,0 0-1,-1 0 0,1 0 1,-2-1-1,-3-1-8,0 1 0,1 0 1,-1 1-1,0-1 0,-1 1 0,1 0 1,0 1-1,-11-1 0,16 2-6,0-1 0,0 0 0,0 0 1,0 1-1,0-1 0,0 1 0,0-1 0,0 1 0,0-1 1,0 1-1,0 0 0,0-1 0,1 1 0,-1 0 0,0 0 0,0-1 1,1 1-1,-1 0 0,0 0 0,1 0 0,-1 0 0,1 0 1,-1 0-1,1 0 0,0 0 0,-1 0 0,1 0 0,0 0 0,0 0 1,0 0-1,0 2 0,-2 40-2611,3-34 787,0 14-4346,8-5-929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26.834"/>
    </inkml:context>
    <inkml:brush xml:id="br0">
      <inkml:brushProperty name="width" value="0.05" units="cm"/>
      <inkml:brushProperty name="height" value="0.05" units="cm"/>
    </inkml:brush>
  </inkml:definitions>
  <inkml:trace contextRef="#ctx0" brushRef="#br0">36 12 2600,'-4'-2'12056,"-13"-4"-10965,2 6 4723,51 0-5272,1-2-507,-24 1-13,-1 1 1,1-1-1,-1 2 0,1 0 1,-1 0-1,25 7 1,-29-6 14,0-1 1,1 0 0,0 0-1,-1-1 1,1 0 0,16-2-1,6 0 60,96 6 797,-69 8-725,504-12 1218,-391-16 297,-214 16-6602,18 0-662</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28.548"/>
    </inkml:context>
    <inkml:brush xml:id="br0">
      <inkml:brushProperty name="width" value="0.05" units="cm"/>
      <inkml:brushProperty name="height" value="0.05" units="cm"/>
    </inkml:brush>
  </inkml:definitions>
  <inkml:trace contextRef="#ctx0" brushRef="#br0">0 37 1840,'6'-1'15237,"19"-5"-11813,-19 4-3159,1 1 0,-1 0 0,0 1 0,1-1 0,-1 1 0,1 1 0,10 0 0,9 1-41,31-1 104,-25 1-70,0-2 1,-1-1-1,1-1 1,60-14-1,-66 11-2,1 2 1,0 0-1,1 2 0,50 3 0,-18 0-293,288 2 429,-303 0 389,-44-4-626,-17 0-13125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30.118"/>
    </inkml:context>
    <inkml:brush xml:id="br0">
      <inkml:brushProperty name="width" value="0.05" units="cm"/>
      <inkml:brushProperty name="height" value="0.05" units="cm"/>
    </inkml:brush>
  </inkml:definitions>
  <inkml:trace contextRef="#ctx0" brushRef="#br0">0 29 1696,'0'0'6644,"17"-12"6936,385 12-10798,-268-16-2255,145 16-2916,-46 0-3124,-248 0-3605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31.794"/>
    </inkml:context>
    <inkml:brush xml:id="br0">
      <inkml:brushProperty name="width" value="0.05" units="cm"/>
      <inkml:brushProperty name="height" value="0.05" units="cm"/>
    </inkml:brush>
  </inkml:definitions>
  <inkml:trace contextRef="#ctx0" brushRef="#br0">31 12 640,'0'0'6502,"5"-1"-4246,10-5-2401,0 1 9234,-14 6-8880,0 0 0,-1 0 0,1-1 0,0 1 0,-1 0 0,1 0 0,-1 0 0,0 0 0,1 0 0,-1 0 1,0 0-1,0 0 0,1 0 0,-1 0 0,0 0 0,0 0 0,0 0 0,0 0 0,0 0 0,0 0 0,-1 1 0,1 551 4230,-10-491-3736,-16-74-6545,7-1-568,3 1-3076</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32.761"/>
    </inkml:context>
    <inkml:brush xml:id="br0">
      <inkml:brushProperty name="width" value="0.05" units="cm"/>
      <inkml:brushProperty name="height" value="0.05" units="cm"/>
    </inkml:brush>
  </inkml:definitions>
  <inkml:trace contextRef="#ctx0" brushRef="#br0">0 1 3104,'0'0'11515,"10"21"-10827,27 69 184,-33-79-524,-1 1 0,-1-1 0,0 0 0,0 1 0,-1 0 0,-1-1 0,1 1 0,-4 21 0,1 7 936,0-67 2223,0-5-3176,2-1 0,5-45-1,-4 74-317,1 0 0,-1 0 0,1 0-1,0 0 1,0 0 0,0 0-1,1 1 1,-1-1 0,1 1 0,0 0-1,0 0 1,0 0 0,0 0 0,0 0-1,1 1 1,-1 0 0,1-1 0,6-2-1,-8 4 2,-1 1-1,1-1 0,0 0 1,0 1-1,1-1 1,-1 1-1,0-1 0,0 1 1,0 0-1,0 0 1,0 0-1,0 0 0,0 0 1,0 0-1,1 1 0,-1-1 1,0 1-1,0 0 1,0-1-1,0 1 0,-1 0 1,1 0-1,0 0 1,0 0-1,0 1 0,-1-1 1,1 0-1,-1 1 0,1-1 1,-1 1-1,1-1 1,-1 1-1,0 0 0,0 0 1,0 0-1,0-1 1,0 1-1,1 3 0,3 11 152,0 0 0,-1-1 0,-1 2 0,0-1 0,-1 0 0,-1 29 0,-1 18-5428,-1-16-7552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33.094"/>
    </inkml:context>
    <inkml:brush xml:id="br0">
      <inkml:brushProperty name="width" value="0.05" units="cm"/>
      <inkml:brushProperty name="height" value="0.05" units="cm"/>
    </inkml:brush>
  </inkml:definitions>
  <inkml:trace contextRef="#ctx0" brushRef="#br0">1 5 3528,'0'0'17456,"0"-4"-15618,0 63 2112,0 53-8262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52"/>
    </inkml:context>
    <inkml:brush xml:id="br0">
      <inkml:brushProperty name="width" value="0.05" units="cm"/>
      <inkml:brushProperty name="height" value="0.05" units="cm"/>
    </inkml:brush>
  </inkml:definitions>
  <inkml:trace contextRef="#ctx0" brushRef="#br0">140 99 1536,'-1'1'12212,"0"-1"-11964,1 0 0,0 0 0,0 0 0,-1 1 1,1-1-1,0 0 0,-1 0 0,1 0 0,0 0 0,-1 0 0,1 0 0,0 0 0,-1 0 0,1 0 1,0 0-1,-1 0 0,1 0 0,0-1 0,-2 0 1489,1 1-1489,1-3-230,0 1 0,-1 0 0,1 0 0,-1-1 0,0 1 0,1 0 0,-1 0 0,0 0 0,0 0 0,-1 0 0,1 0 0,0 0 0,0 0 0,-1 0 0,0 1 0,1-1-1,-1 0 1,0 1 0,0-1 0,1 1 0,-1 0 0,0 0 0,0 0 0,-1 0 0,1 0 0,0 0 0,0 0 0,0 1 0,-1-1 0,1 1 0,0 0 0,0-1 0,-1 1 0,1 0 0,0 0 0,-1 1 0,1-1 0,0 0 0,-1 1 0,1-1 0,0 1 0,0 0 0,0 0 0,0 0 0,0 0 0,0 0 0,0 0 0,0 1 0,0-1 0,0 0 0,0 1 0,1 0 0,-1-1 0,1 1 0,-1 0 0,1 0 0,0 0 0,0 0 0,0 0 0,-1 2 0,0 0-22,1 1 0,0-1 0,0 0 0,1 1 0,-1-1 0,1 1 0,0-1 0,0 1 0,1-1 1,-1 1-1,1-1 0,0 0 0,0 1 0,3 5 0,-3-8 20,1 0 1,-1 0 0,0-1-1,1 1 1,-1 0 0,1-1-1,0 0 1,-1 1 0,1-1-1,0 0 1,0 0-1,0 0 1,0 0 0,0 0-1,0 0 1,0 0 0,0-1-1,0 1 1,0-1 0,0 0-1,1 1 1,-1-1 0,0 0-1,0 0 1,0-1-1,0 1 1,1 0 0,-1-1-1,0 1 1,0-1 0,3-1-1,-2 1 2,0-1-1,-1 0 0,1 1 0,-1-1 1,1 0-1,-1 0 0,0 0 0,1 0 1,-1-1-1,-1 1 0,1-1 1,0 1-1,0-1 0,-1 0 0,0 1 1,1-1-1,-1 0 0,0 0 0,0 0 1,0-6-1,1 1 0,0 0-1,-1 0 1,0 0 0,0 0-1,-1-1 1,0 1 0,-1-9-1,0 16-26,0-1 0,0 1 0,1-1 0,-1 1 0,0-1 0,0 1-1,0 0 1,0-1 0,0 1 0,-1 0 0,1 0 0,0 0 0,-1 0 0,1 0-1,-1 0 1,1 0 0,-1 0 0,1 0 0,-1 1 0,1-1 0,-1 1 0,0-1-1,1 1 1,-1 0 0,0-1 0,1 1 0,-1 0 0,-2 0 0,1 0-11,0 0 1,0 0 0,0 0 0,0 0 0,0 1 0,0-1 0,0 1-1,0 0 1,0 0 0,0 0 0,0 0 0,1 0 0,-1 0 0,0 1-1,-4 3 1,3 0 16,0 0 0,0 1-1,1 0 1,-1-1 0,1 1-1,1 1 1,-1-1 0,1 0-1,0 1 1,1-1 0,-1 1-1,1-1 1,0 1 0,1-1-1,0 14 1,1-18 12,-1 0-1,1 0 1,-1 0 0,1 0-1,0 0 1,0 0 0,0 0-1,0 0 1,0-1 0,0 1 0,0 0-1,1-1 1,-1 1 0,0-1-1,1 0 1,0 1 0,-1-1-1,1 0 1,0 0 0,-1 0-1,1 0 1,0 0 0,0 0-1,0-1 1,0 1 0,0-1 0,0 1-1,0-1 1,0 0 0,0 1-1,0-1 1,0 0 0,3-1-1,0 2 10,0-1 0,0 0 0,0 0 0,0-1 0,0 0-1,-1 1 1,1-2 0,0 1 0,0 0 0,-1-1 0,1 0 0,-1 0-1,9-5 1,-11 4-5,0 1 0,1-1 0,-1 1-1,0-1 1,0 0 0,0 0 0,0 0-1,-1 0 1,1 0 0,-1-1 0,0 1-1,0 0 1,0-1 0,0 1 0,-1 0-1,1-1 1,-1 1 0,0-1 0,0 1-1,0-1 1,0 1 0,-2-4 0,2 4-15,-1 1 0,1 0 1,-1-1-1,0 1 1,0 0-1,-1 0 1,1-1-1,0 1 0,-1 0 1,1 0-1,-1 1 1,1-1-1,-1 0 1,0 0-1,0 1 0,0-1 1,0 1-1,0 0 1,0-1-1,0 1 1,0 0-1,-1 0 1,1 1-1,0-1 0,-1 0 1,1 1-1,-1-1 1,1 1-1,-1 0 1,-3 0-1,5 0-5,-1-1-1,0 1 1,1 0-1,-1 0 1,1 1-1,-1-1 1,1 0 0,-1 0-1,1 1 1,-1-1-1,1 1 1,-1-1-1,1 1 1,-1 0 0,1 0-1,0-1 1,-1 1-1,1 0 1,0 0 0,0 0-1,-1 0 1,1 1-1,0-1 1,0 0-1,1 0 1,-3 3 0,2 1 8,0-1 0,0 1 0,0 0 0,0 0 0,1-1 1,0 1-1,0 6 0,1-1-5,-1-8 11,0-1-1,0 1 1,1-1-1,-1 1 1,1-1-1,-1 1 0,1-1 1,0 1-1,-1-1 1,1 0-1,0 1 1,0-1-1,0 0 0,0 0 1,0 0-1,0 1 1,0-1-1,1 0 1,-1-1-1,0 1 0,1 0 1,-1 0-1,0 0 1,1-1-1,-1 1 1,1-1-1,-1 1 0,1-1 1,-1 0-1,4 1 1,-3-1 0,0 1 0,0-1-1,0 0 1,0 0 0,0 0 0,0 0 0,0 0 0,0-1 0,0 1-1,0 0 1,0-1 0,0 1 0,0-1 0,0 0 0,0 0 0,0 0 0,-1 0-1,1 0 1,0 0 0,-1 0 0,1-1 0,-1 1 0,3-3 0,-1 0 4,-1 0 0,0 0 0,0 0 0,0 0 0,-1 0 0,1 0-1,-1 0 1,0 0 0,0-1 0,-1 1 0,1 0 0,-1-1 0,0 1 0,0-1 0,0 1 0,-1 0 0,0-1 0,0 1 0,-2-7 0,2 8-16,0 1 0,-1-1 0,0 0 0,1 0 0,-1 1 0,0-1 0,-1 1 0,1 0 0,0 0 0,-1-1 0,1 1-1,-1 1 1,1-1 0,-1 0 0,0 1 0,0-1 0,0 1 0,0 0 0,0 0 0,0 0 0,0 0 0,0 1 0,0-1 0,0 1 0,-1 0 0,-3 0 0,3 0 1,1 0 1,-1 1-1,1-1 1,-1 1-1,1 0 1,-1 0 0,1 0-1,0 0 1,-1 0-1,1 1 1,0 0-1,0 0 1,0 0-1,0 0 1,0 0 0,1 0-1,-1 1 1,1-1-1,-1 1 1,1 0-1,0 0 1,0-1-1,0 2 1,0-1-1,1 0 1,-1 0 0,1 0-1,0 1 1,-1 5-1,0-5 8,2 1 1,-1 0-1,0-1 0,1 1 0,0 0 0,0-1 0,0 1 0,1 0 0,-1-1 1,1 1-1,0-1 0,1 1 0,-1-1 0,1 1 0,-1-1 0,2 0 1,-1 0-1,0 0 0,1 0 0,-1 0 0,1-1 0,5 6 0,-3-5 7,1 1 1,1-1-1,-1 0 0,0 0 0,14 5 0,-18-8-11,1 1 1,0-1-1,0-1 0,0 1 1,0 0-1,0-1 1,0 1-1,0-1 0,0 0 1,0 0-1,0 0 0,0-1 1,0 1-1,0-1 1,0 1-1,0-1 0,4-1 1,-5-3 22,0 0 1,-1 0 0,1 0-1,-1 1 1,0-1 0,0-1 0,0 1-1,-1 0 1,0 0 0,0-10-1,0 15-22,0-9 5,0-1 1,-1 1-1,0 0 1,0 0-1,-1-1 1,-3-12-1,4 20-11,0 1-1,0-1 1,0 0 0,0 1 0,0-1-1,0 0 1,0 1 0,-1-1-1,1 1 1,0 0 0,-1-1-1,1 1 1,-1 0 0,0 0-1,1 0 1,-1 0 0,0 0-1,0 1 1,1-1 0,-1 0-1,0 1 1,0-1 0,0 1-1,0 0 1,0 0 0,0-1-1,0 1 1,0 1 0,1-1 0,-1 0-1,0 0 1,0 1 0,0-1-1,0 1 1,0-1 0,0 1-1,1 0 1,-1 0 0,-2 1-1,0 1 7,0 1-1,0-1 0,1 1 1,-1-1-1,1 1 0,0 0 1,0 0-1,0 1 1,1-1-1,-1 0 0,1 1 1,0 0-1,1-1 0,-1 1 1,1 0-1,0 0 0,0 0 1,0 0-1,1 0 1,0 0-1,0 0 0,0 0 1,0 0-1,2 8 0,-1-12 9,0 1-1,1-1 0,-1 1 0,0-1 0,0 1 1,1-1-1,-1 0 0,1 0 0,-1 1 1,1-1-1,-1 0 0,1 0 0,0-1 1,-1 1-1,1 0 0,0-1 0,0 1 0,0-1 1,-1 1-1,1-1 0,0 0 0,0 0 1,0 1-1,0-2 0,0 1 0,0 0 0,0 0 1,3-1-1,-2 0 2,0 1 1,0-1-1,0 0 1,0 0-1,0 0 1,0 0-1,0 0 1,-1 0-1,1-1 1,0 0-1,-1 1 1,1-1-1,-1 0 1,0 0-1,1 0 1,2-5-1,-4 6-8,0 0 1,0-1-1,0 1 0,0 0 1,0-1-1,-1 1 0,1-1 1,0 1-1,-1-1 0,1 1 1,-1-1-1,0 1 0,0-1 1,1 1-1,-1-1 0,0 0 0,0 1 1,0-1-1,-1 1 0,1-1 1,0 1-1,-1-1 0,1 0 1,-1 1-1,1-1 0,-1 1 1,1 0-1,-1-1 0,0 1 1,0 0-1,0-1 0,0 1 1,0 0-1,0 0 0,0 0 1,0 0-1,-1 0 0,1 0 1,-2-1-1,-3-1-8,0 1 0,1 0 1,-1 1-1,0-1 0,-1 1 0,1 0 1,0 1-1,-11-1 0,16 2-6,0-1 0,0 0 0,0 0 1,0 1-1,0-1 0,0 1 0,0-1 0,0 1 0,0-1 1,0 1-1,0 0 0,0-1 0,1 1 0,-1 0 0,0 0 0,0-1 1,1 1-1,-1 0 0,0 0 0,1 0 0,-1 0 0,1 0 1,-1 0-1,1 0 0,0 0 0,-1 0 0,1 0 0,0 0 0,0 0 1,0 0-1,0 2 0,-2 40-2611,3-34 787,0 14-4346,8-5-929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34.379"/>
    </inkml:context>
    <inkml:brush xml:id="br0">
      <inkml:brushProperty name="width" value="0.05" units="cm"/>
      <inkml:brushProperty name="height" value="0.05" units="cm"/>
    </inkml:brush>
  </inkml:definitions>
  <inkml:trace contextRef="#ctx0" brushRef="#br0">52 0 3176,'0'0'17892,"-11"9"-12432,7 16-5150,1 0-1,1 0 1,2 0 0,2 35 0,1 3-2,-3 215 790,-1-270-1007,1-1 0,-1 1 0,-1-1 0,1 1-1,-1-1 1,-1 0 0,1 1 0,-7 9-1,-5 21 192,14-36-315,-1-2 8,1 1-1,0-1 1,0 1 0,0 0-1,-1-1 1,1 1-1,0-1 1,0 1-1,0 0 1,0-1-1,0 1 1,0-1 0,0 1-1,0 0 1,1-1-1,-1 1 1,0-1-1,0 1 1,0 0 0,1-1-1,-1 1 1,0-1-1,1 1 1,-1-1-1,0 1 1,1-1 0,-1 1-1,1-1 1,-1 0-1,0 1 1,2 0-1,-1-4-667,0 0 0,0-1 0,0 1 0,0 0-1,-1 0 1,1-1 0,-1 1 0,0 0 0,0 0 0,0-1-1,0 1 1,-1-6 0,0-3-5040,1-5-5122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36.653"/>
    </inkml:context>
    <inkml:brush xml:id="br0">
      <inkml:brushProperty name="width" value="0.05" units="cm"/>
      <inkml:brushProperty name="height" value="0.05" units="cm"/>
    </inkml:brush>
  </inkml:definitions>
  <inkml:trace contextRef="#ctx0" brushRef="#br0">0 15 808,'0'0'16442,"0"-14"-11045,17 399-1034,-3-307-4036,-9-60-244,-1 1-1,-1 0 1,0 26 0,-3 4 830,0-36-950,0-35-1573,0-20-4531,0 25-1114</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43.284"/>
    </inkml:context>
    <inkml:brush xml:id="br0">
      <inkml:brushProperty name="width" value="0.05" units="cm"/>
      <inkml:brushProperty name="height" value="0.05" units="cm"/>
    </inkml:brush>
  </inkml:definitions>
  <inkml:trace contextRef="#ctx0" brushRef="#br0">50 226 1880,'0'0'4430,"1"18"-2436,2 54-692,-2-40 1629,-3-38-1911,-1-32-2019,3 33 952,1 0 159,-1 1 0,0-1 0,0 1 1,0-1-1,-1 1 0,1-1 0,-1 1 1,0-1-1,-1 1 0,1 0 0,-1-1 1,1 1-1,-1 0 0,-1 0 0,1 0 1,-3-4-1,3 5-129,0-1-1,0 0 1,0 0-1,1 0 1,0 1-1,0-1 1,0-1-1,0 1 1,1 0-1,0 0 1,0 0-1,0 0 1,0 0-1,0 0 1,2-7-1,-1 6 67,0-1 0,-1 1 1,0 0-1,0-1 0,0 1 0,0 0 1,-1 0-1,0-1 0,0 1 0,-3-6 0,-8-56 1756,11 48-197,5 48-1459,26 147 188,-27-147-216,-2-18-75,0-1-1,0 1 1,1-1-1,1 1 1,0-1-1,7 19 1,-9-28 328,-2-49 648,0 28-983,0 0-1,2-1 0,0 1 0,1 0 0,8-31 0,-9 47-51,2 1-1,-1-1 1,0 1-1,1 0 1,0 0 0,0 0-1,0 0 1,0 0 0,0 1-1,0-1 1,1 1-1,-1 0 1,1 0 0,-1 0-1,1 0 1,0 1-1,0-1 1,0 1 0,0 0-1,0 0 1,0 1 0,0-1-1,7 1 1,-4-1-37,-1 0 1,1 1 0,0 0-1,0 0 1,-1 1 0,1 0-1,0 0 1,0 0 0,-1 1-1,1 0 1,-1 0 0,0 1-1,10 5 1,-11-4 30,0 1-1,-1 0 1,0-1 0,1 2-1,-2-1 1,1 0-1,-1 1 1,0-1 0,0 1-1,0 0 1,-1 0 0,0 0-1,0 1 1,0-1 0,-1 0-1,0 1 1,0 9 0,-1 9-2,0 0 1,-2 0 0,-6 30 0,3-24-214,4-8-3726,1-18 1014</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43.666"/>
    </inkml:context>
    <inkml:brush xml:id="br0">
      <inkml:brushProperty name="width" value="0.05" units="cm"/>
      <inkml:brushProperty name="height" value="0.05" units="cm"/>
    </inkml:brush>
  </inkml:definitions>
  <inkml:trace contextRef="#ctx0" brushRef="#br0">1 55 7633,'0'0'12754,"7"-9"-12558,27-23-168,-33 31-29,0-1 0,0 1 0,0 0 0,0 0 0,1 0 1,-1 0-1,0 1 0,1-1 0,-1 0 0,1 1 0,-1-1 1,1 0-1,-1 1 0,1 0 0,-1-1 0,1 1 0,0 0 1,-1 0-1,1 0 0,-1 0 0,1 0 0,0 0 0,-1 0 1,1 1-1,-1-1 0,1 1 0,-1-1 0,1 1 0,-1-1 1,1 1-1,-1 0 0,0 0 0,2 1 0,-1 0-7,0 0-1,0 1 1,0-1-1,0 1 1,-1-1-1,1 1 0,-1-1 1,0 1-1,1 0 1,-2 0-1,1 0 1,0 0-1,0 5 1,0-1 7,0 0 1,-1 0-1,0 0 0,-1 0 1,1 0-1,-2 0 1,1 0-1,-1 0 1,0 0-1,0 0 0,-4 8 1,0-4 123,-1 1 0,-1-1 0,0-1 0,0 1 1,-11 9-1,19-20-49,0 0-1,0 0 1,0 0 0,-1 1 0,1-1 0,0 0 0,0 0 0,0 0-1,-1 1 1,1-1 0,0 0 0,0 0 0,0 0 0,0 1 0,0-1-1,0 0 1,0 0 0,-1 1 0,1-1 0,0 0 0,0 1 0,0-1-1,0 0 1,0 0 0,0 1 0,0-1 0,0 0 0,0 0 0,0 1-1,1-1 1,-1 0 0,0 0 0,0 1 0,0-1 0,0 0 0,0 0 0,0 1-1,1-1 1,-1 0 0,0 0 0,0 0 0,0 1 0,0-1 0,1 0-1,-1 0 1,0 0 0,0 0 0,1 0 0,-1 1 0,22 4 1187,36-5-1461,-48 0 497,74 0-978,-30 0-5299,-43 0-707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44.669"/>
    </inkml:context>
    <inkml:brush xml:id="br0">
      <inkml:brushProperty name="width" value="0.05" units="cm"/>
      <inkml:brushProperty name="height" value="0.05" units="cm"/>
    </inkml:brush>
  </inkml:definitions>
  <inkml:trace contextRef="#ctx0" brushRef="#br0">1 0 11162,'0'0'4957,"0"17"-4481,0 14 0,2 1 1,0-1-1,13 53 1,-12-74-343,-2-1 1,1 0-1,-2 0 1,1 1-1,-1 10 1,-1-4 2090,1-57-741,7-56-946,-6 88-463,0 0-1,1 0 1,1 0 0,0 0 0,0 0-1,0 0 1,1 1 0,7-11 0,-10 17-78,0 0 1,0 1 0,0-1 0,1 1-1,-1-1 1,1 1 0,-1-1 0,1 1-1,-1 0 1,1-1 0,0 1 0,-1 0-1,1 0 1,0 0 0,0 1 0,0-1-1,0 0 1,0 1 0,0-1 0,0 1 0,0 0-1,0 0 1,0-1 0,0 1 0,0 1-1,0-1 1,0 0 0,0 0 0,0 1-1,0-1 1,0 1 0,0 0 0,0-1-1,0 1 1,-1 0 0,1 0 0,3 2-1,-1 0-1,-1 0 0,1 1-1,0-1 1,-1 1 0,0-1-1,0 1 1,0 0-1,0 0 1,-1 0 0,1 1-1,-1-1 1,0 1 0,0-1-1,1 10 1,0 10-339,-1 1 1,-1-1-1,-3 28 1,0 1-4405,2-32-1211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45.099"/>
    </inkml:context>
    <inkml:brush xml:id="br0">
      <inkml:brushProperty name="width" value="0.05" units="cm"/>
      <inkml:brushProperty name="height" value="0.05" units="cm"/>
    </inkml:brush>
  </inkml:definitions>
  <inkml:trace contextRef="#ctx0" brushRef="#br0">47 67 12858,'0'0'8850,"18"-10"-8598,58-31-152,-72 38-123,1 1-1,0 0 1,-1 0-1,1 1 1,0-1-1,0 1 1,0 0-1,0 1 1,0-1-1,0 1 1,1 0-1,-1 0 1,0 0-1,5 2 1,-8-2 0,-1 1 0,0-1 1,1 1-1,-1-1 0,0 1 1,0 0-1,0-1 1,0 1-1,1 0 0,-1 0 1,0 0-1,0 0 0,0 0 1,-1 0-1,1 0 1,0 0-1,0 0 0,0 1 1,-1-1-1,1 0 0,-1 0 1,1 1-1,-1-1 1,1 0-1,-1 1 0,0-1 1,0 0-1,0 1 0,0-1 1,0 0-1,0 1 1,0-1-1,0 1 0,0-1 1,0 0-1,-1 1 0,1-1 1,-1 0-1,1 0 1,-1 1-1,1-1 0,-2 2 1,-3 4 17,1-1 1,-1 0-1,-1 1 1,1-1-1,-1-1 1,0 1 0,0-1-1,-1 0 1,0-1-1,0 0 1,0 0-1,-7 3 1,-31 21 844,44-27-526,12-1-212,-1 1 0,1 0 1,-1 0-1,1 1 0,-1 1 1,19 6-1,-26-8-136,0 0 0,0 1 0,0-1 0,0 1 0,0-1 0,-1 1 0,1 0 0,-1 0 0,1 0 0,-1 1 0,0-1 0,1 0 0,-1 1 0,0 0 0,-1-1 0,1 1 0,0 0 0,-1 0 0,0 0 0,0 0 0,0 0 0,0 0 0,0 0 0,0 1 0,-1-1 0,1 4 0,-2-6 63,0 0-1,1 1 0,-1-1 0,0 0 1,0 0-1,0 0 0,0 0 0,0 0 0,0 0 1,0 0-1,0 0 0,0 0 0,-1 0 1,1-1-1,0 1 0,0-1 0,-1 1 1,1-1-1,-1 1 0,1-1 0,0 0 1,-1 1-1,1-1 0,-1 0 0,1 0 1,-2 0-1,-50 4 406,42-3-443,-85 0-745,54-2-2824,26 1-1609</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53.627"/>
    </inkml:context>
    <inkml:brush xml:id="br0">
      <inkml:brushProperty name="width" value="0.05" units="cm"/>
      <inkml:brushProperty name="height" value="0.05" units="cm"/>
    </inkml:brush>
  </inkml:definitions>
  <inkml:trace contextRef="#ctx0" brushRef="#br0">1 0 5657,'0'0'14580,"0"34"-12561,17 72-953,-5-13-611,-3-34 413,-3 1 0,-4 116-1,-2-100-434,1-71-381,0-1 0,0 0 0,1 1 0,0-1 0,0 0 0,0 0 0,0 0 0,0 0 0,4 3 0,9 22 85,-10-17-936,-2-10-1547,-1-12 30,-2-2-3053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54.338"/>
    </inkml:context>
    <inkml:brush xml:id="br0">
      <inkml:brushProperty name="width" value="0.05" units="cm"/>
      <inkml:brushProperty name="height" value="0.05" units="cm"/>
    </inkml:brush>
  </inkml:definitions>
  <inkml:trace contextRef="#ctx0" brushRef="#br0">1 32 7113,'0'0'11334,"4"-5"-10988,14-17-174,-18 22-166,0-1 1,1 1-1,-1 0 0,0-1 0,1 1 0,-1 0 0,0 0 0,1-1 0,-1 1 0,0 0 0,1 0 1,-1 0-1,1-1 0,-1 1 0,0 0 0,1 0 0,-1 0 0,1 0 0,-1 0 0,1 0 0,-1 0 1,0 0-1,1 0 0,-1 0 0,1 0 0,-1 0 0,1 0 0,-1 0 0,0 1 0,1-1 0,-1 0 1,1 0-1,-1 0 0,0 1 0,1-1 0,-1 0 0,0 0 0,1 1 0,-1-1 0,0 0 0,1 1 1,-1-1-1,0 0 0,0 1 0,0-1 0,1 0 0,-1 1 0,0-1 0,0 1 0,0-1 0,0 0 1,1 1-1,-1-1 0,0 1 0,0-1 0,0 1 0,5 20 201,-3 54 356,-3-62-535,1 0 1,0-1-1,0 1 1,1 0-1,1 0 1,0-1-1,1 1 1,1-1-1,-1 0 1,12 23-1,-14-34 324,0-6-93,0 0-1,0 0 1,0 0-1,-1-1 1,0 1 0,0-9-1,1-15-153,0 25-106,0-7 72,1 0-1,1 0 0,0 0 0,0 1 1,7-13-1,-9 21-61,0 0 0,0-1 1,1 1-1,-1 0 0,1 0 0,-1 0 1,1 1-1,0-1 0,0 0 0,0 1 1,0-1-1,0 1 0,0-1 0,0 1 1,1 0-1,-1 0 0,0 0 0,1 0 1,-1 1-1,1-1 0,-1 0 0,1 1 1,-1 0-1,1 0 0,-1 0 0,1 0 1,-1 0-1,1 0 0,2 1 0,-3 0-11,-1 0-1,1 0 1,0 0 0,0 0-1,0 0 1,-1 0-1,1 1 1,0-1-1,-1 1 1,0-1 0,1 1-1,-1-1 1,0 1-1,0 0 1,0 0-1,0 0 1,0 0-1,0 0 1,0 0 0,-1 0-1,1 0 1,-1 0-1,1 0 1,-1 0-1,0 3 1,5 60-44,-5-62 33,0 15-172,-2 43-1310,-5-22-3553,5-22-1925</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54.733"/>
    </inkml:context>
    <inkml:brush xml:id="br0">
      <inkml:brushProperty name="width" value="0.05" units="cm"/>
      <inkml:brushProperty name="height" value="0.05" units="cm"/>
    </inkml:brush>
  </inkml:definitions>
  <inkml:trace contextRef="#ctx0" brushRef="#br0">0 1 9073,'0'0'9871,"1"18"-9335,2 80 162,-1-10 2792,0-87-3270,1 0 0,0-1 0,-1 1 0,1 0 0,0-1 0,0 1 0,0-1 0,0 0 0,0 0 0,0 0 0,-1-1 0,1 1 0,4-2 0,62-14-159,-46 10-1142,0 0 0,-1 2 0,42-3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5:55.066"/>
    </inkml:context>
    <inkml:brush xml:id="br0">
      <inkml:brushProperty name="width" value="0.05" units="cm"/>
      <inkml:brushProperty name="height" value="0.05" units="cm"/>
    </inkml:brush>
  </inkml:definitions>
  <inkml:trace contextRef="#ctx0" brushRef="#br0">57 17 6753,'0'0'13803,"-57"-17"-13739,57 46-64,0 12-464,0 16-720,0-8-1449,0-8-4905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53"/>
    </inkml:context>
    <inkml:brush xml:id="br0">
      <inkml:brushProperty name="width" value="0.05" units="cm"/>
      <inkml:brushProperty name="height" value="0.05" units="cm"/>
    </inkml:brush>
  </inkml:definitions>
  <inkml:trace contextRef="#ctx0" brushRef="#br0">36 12 2600,'-4'-2'12056,"-13"-4"-10965,2 6 4723,51 0-5272,1-2-507,-24 1-13,-1 1 1,1-1-1,-1 2 0,1 0 1,-1 0-1,25 7 1,-29-6 14,0-1 1,1 0 0,0 0-1,-1-1 1,1 0 0,16-2-1,6 0 60,96 6 797,-69 8-725,504-12 1218,-391-16 297,-214 16-6602,18 0-662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08.250"/>
    </inkml:context>
    <inkml:brush xml:id="br0">
      <inkml:brushProperty name="width" value="0.05" units="cm"/>
      <inkml:brushProperty name="height" value="0.05" units="cm"/>
    </inkml:brush>
  </inkml:definitions>
  <inkml:trace contextRef="#ctx0" brushRef="#br0">0 66 6569,'0'0'11206,"14"2"-10803,5 1-246,-1 0 0,0 1 0,0 2 1,0-1-1,17 10 0,-30-13-95,1 1-1,-1-1 1,0 2 0,0-1-1,0 0 1,0 1 0,-1 0-1,1 0 1,-1 1-1,0-1 1,0 1 0,-1 0-1,1 0 1,-1 0 0,0 0-1,0 0 1,-1 1 0,0 0-1,0-1 1,0 1-1,-1 0 1,2 9 0,-2-5-15,-1-1 0,0 0 0,-1 1 0,0-1 0,0 0 0,-1 0 0,-3 10 0,4-17-16,0 1 0,1-1 0,-1 0 0,0 0 0,0 0 0,0 0 0,0 1 0,0-1 0,-1-1 0,1 1 0,-1 0 0,1 0 0,-1-1 0,0 1 0,0 0 0,1-1 0,-1 0 0,0 1 0,0-1 0,0 0 0,-1 0 0,1 0 0,0 0 0,0-1 0,0 1 0,-1-1 1,1 1-1,0-1 0,-1 0 0,1 0 0,0 0 0,-5 0 0,5-1-8,-1-1 1,1 1 0,0-1 0,-1 1 0,1-1-1,0 0 1,0 0 0,1 0 0,-1 0 0,0 0 0,0 0-1,1 0 1,0-1 0,-2-3 0,-18-36-105,17 32 3,0-1 0,1 0 0,0 0 0,1 0 0,-1-14 0,2 20-76,1 0 0,0 0 0,0 0 0,0 0 0,1 0 0,0 0 0,0 0 0,0 0 0,1 0 0,-1 0 0,1 0 0,0 0 0,0 1 0,6-8 0,5-3-1292,2 1 0,-1 1 0,2 0 0,17-10 0,17-7-5112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08.581"/>
    </inkml:context>
    <inkml:brush xml:id="br0">
      <inkml:brushProperty name="width" value="0.05" units="cm"/>
      <inkml:brushProperty name="height" value="0.05" units="cm"/>
    </inkml:brush>
  </inkml:definitions>
  <inkml:trace contextRef="#ctx0" brushRef="#br0">6 0 13850,'0'0'8306,"-5"86"-8042,5-62-120,0 5-16,0-5-128,0-7-208,0-1-808,0-8-1400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09.229"/>
    </inkml:context>
    <inkml:brush xml:id="br0">
      <inkml:brushProperty name="width" value="0.05" units="cm"/>
      <inkml:brushProperty name="height" value="0.05" units="cm"/>
    </inkml:brush>
  </inkml:definitions>
  <inkml:trace contextRef="#ctx0" brushRef="#br0">1 161 7113,'0'0'12396,"12"-6"-10634,3-3-1538,-1-2 1,0 0-1,0-1 1,-1 0 0,0-1-1,14-20 1,20-19 379,-46 52-587,-1 0-1,1-1 0,0 1 1,0 0-1,0 0 0,-1 0 0,1-1 1,0 1-1,0 0 0,0 0 0,0 0 1,0 0-1,-1 0 0,1 1 0,0-1 1,0 0-1,0 0 0,-1 1 0,1-1 1,0 0-1,0 1 0,0-1 0,-1 0 1,1 1-1,0-1 0,-1 1 0,1 0 1,0-1-1,-1 1 0,1-1 0,-1 1 1,1 0-1,-1 0 0,1-1 0,-1 1 1,1 1-1,30 42 26,-7-11-52,-21-29-119,1-1 0,0 1 0,0-1 0,1 0 1,-1-1-1,1 1 0,-1-1 0,1 1 0,0-1 0,0-1 0,0 1 0,8 1 1,39 0-7002,-22-3-3498</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19.494"/>
    </inkml:context>
    <inkml:brush xml:id="br0">
      <inkml:brushProperty name="width" value="0.05" units="cm"/>
      <inkml:brushProperty name="height" value="0.05" units="cm"/>
    </inkml:brush>
  </inkml:definitions>
  <inkml:trace contextRef="#ctx0" brushRef="#br0">1 1 8649,'0'0'5467,"22"13"-5228,8 3-189,-10-6-20,0 1 0,-2 1 0,31 24-1,-46-34 22,0 1 0,0-1-1,0 1 1,0 0-1,0 0 1,-1 0 0,1 0-1,-1 0 1,0 1-1,0-1 1,0 1 0,0-1-1,0 1 1,-1 0-1,0 0 1,0 0 0,0-1-1,0 1 1,-1 0-1,1 0 1,-1 0 0,0 1-1,0-1 1,0 0-1,-1 0 1,0 0 0,1-1-1,-2 1 1,1 0-1,0 0 1,-1 0 0,1-1-1,-1 1 1,0-1-1,0 1 1,-1-1 0,1 0-1,-1 0 1,1 0-1,-1 0 1,-6 5 0,1-2 90,0-1 1,0 0-1,-1-1 1,0 0-1,-9 4 1,17-8-139,0 1 0,-1-1 0,1 1 0,0-1 0,-1 0 0,1 1 0,0-1 0,-1 0 0,1 0-1,0 0 1,-1 0 0,1 0 0,0 0 0,-1 0 0,1 0 0,0-1 0,-1 1 0,1 0 0,0-1 0,0 1 0,-1-1 0,1 0 0,0 1 0,0-1 0,0 0 0,0 0 0,0 1 0,0-1 0,0 0 0,0 0 0,0 0 0,0 0 0,0-1 0,1 1 0,-1 0 0,0 0 0,1 0 0,-1-1 0,1 1 0,-1 0 0,1 0 0,0-1 0,-1 1 0,1-1 0,0 1 0,0-2 0,-1-6-91,0 0 1,1 0-1,0 0 0,0 0 0,1 0 1,0 0-1,1 0 0,0 1 1,0-1-1,1 0 0,6-13 0,-2 9-1020,1 0-1,1 0 0,15-18 0,1 2-3089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19.953"/>
    </inkml:context>
    <inkml:brush xml:id="br0">
      <inkml:brushProperty name="width" value="0.05" units="cm"/>
      <inkml:brushProperty name="height" value="0.05" units="cm"/>
    </inkml:brush>
  </inkml:definitions>
  <inkml:trace contextRef="#ctx0" brushRef="#br0">1 0 12258,'0'0'4942,"16"1"-5080,49 4-108,-63-4 242,-1-1 0,0 0 0,0 0 0,0 1 0,0-1 0,0 0 0,0 1 0,0 0 1,0-1-1,0 1 0,0-1 0,0 1 0,0 0 0,0 0 0,-1-1 0,1 1 0,0 0 0,0 0 0,-1 0 0,1 0 0,-1 0 0,1 0 0,-1 0 0,1 0 0,-1 0 0,1 0 0,-1 0 0,0 1 0,0-1 0,0 0 0,1 0 0,-1 0 0,0 0 0,-1 0 0,1 1 0,0-1 0,0 1 0,-1 1 35,0 1 0,1-1 0,-1 0 0,-1 0-1,1 1 1,0-1 0,-1 0 0,-3 5 0,-1-2 201,0 0 0,-1-1 0,0 1 1,-11 5-1,-8 7 918,22-14-814,0-1 1048,7-3 41,13-1-1296,101 1 47,-67 0-3253,-40-1-993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20.748"/>
    </inkml:context>
    <inkml:brush xml:id="br0">
      <inkml:brushProperty name="width" value="0.05" units="cm"/>
      <inkml:brushProperty name="height" value="0.05" units="cm"/>
    </inkml:brush>
  </inkml:definitions>
  <inkml:trace contextRef="#ctx0" brushRef="#br0">1 132 12218,'0'0'9521,"5"-1"-8895,4-1-392,-1-1-1,1 0 1,0-1 0,-1 0-1,0 0 1,0 0-1,0-1 1,-1-1 0,1 1-1,-1-1 1,0 0-1,-1-1 1,9-10-1,32-27 826,-46 43-1057,0 0 1,1 0-1,-1 0 0,0 0 0,1 0 0,-1 0 0,1 0 0,0 1 1,-1-1-1,1 1 0,-1-1 0,1 1 0,0 0 0,-1 0 0,1-1 1,0 1-1,0 0 0,-1 1 0,1-1 0,0 0 0,-1 0 1,1 1-1,0-1 0,-1 1 0,1-1 0,-1 1 0,1 0 0,-1-1 1,1 1-1,-1 0 0,1 0 0,1 2 0,4 3-15,0 1-1,-1 1 1,0-1-1,10 15 1,2 4-31,-13-21-145,0 0 0,0 0 0,0 0 0,0-1-1,1 0 1,0 0 0,0-1 0,12 6 0,33 4-3770,-20-9-1647</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21.734"/>
    </inkml:context>
    <inkml:brush xml:id="br0">
      <inkml:brushProperty name="width" value="0.05" units="cm"/>
      <inkml:brushProperty name="height" value="0.05" units="cm"/>
    </inkml:brush>
  </inkml:definitions>
  <inkml:trace contextRef="#ctx0" brushRef="#br0">1 3 4184,'0'0'15237,"10"-2"-14753,-4 2-457,0 0-1,0 0 1,0 0-1,0 1 1,0 0-1,0 0 0,0 0 1,0 1-1,0 0 1,0 0-1,-1 1 1,1-1-1,-1 1 1,0 0-1,0 1 0,0-1 1,0 1-1,-1 0 1,1 0-1,-1 1 1,0-1-1,0 1 1,5 9-1,-2-4-10,-1 1 1,0 0-1,-1 0 1,0 1-1,-1-1 0,0 1 1,-1 0-1,0 0 0,-1 0 1,-1 1-1,0-1 1,0 0-1,-2 16 0,1-25 8,-1 0 1,1 0-1,-1 0 0,0 0 0,0 0 0,-1 0 0,1 0 1,0 0-1,-1 0 0,0 0 0,0-1 0,0 1 0,0-1 0,0 1 1,0-1-1,0 0 0,-1 0 0,1 0 0,-6 3 0,7-4 2,0 0-1,-1 0 1,1 0-1,-1 0 1,0-1-1,1 1 1,-1 0-1,1-1 1,-1 0-1,0 1 1,1-1-1,-1 0 1,0 0-1,0 0 1,1 0-1,-1 0 1,0 0-1,1 0 1,-1 0-1,0-1 1,1 1-1,-1-1 1,0 1-1,1-1 1,-1 0-1,1 0 1,-1 0-1,1 0 1,-1 0-1,1 0 1,0 0-1,0 0 1,-1 0-1,1 0 1,0-1-1,0 1 1,0-1-1,-1-2 1,-3-7-22,1 0 0,1 0 0,0-1 0,0 1 0,1-1 1,0 0-1,1 1 0,1-1 0,1-24 0,-1 11-248,0 22 89,0 0 0,1-1 1,-1 1-1,1 0 0,-1-1 0,1 1 0,0 0 0,0-1 1,0 1-1,1 0 0,-1 0 0,1 0 0,0 0 1,-1 0-1,1 1 0,1-1 0,-1 0 0,0 1 0,1-1 1,-1 1-1,1 0 0,0 0 0,-1 0 0,1 0 1,4-1-1,3-1-1669,0 0 0,0 1 0,0 0 0,1 1 0,-1 0 0,21 0 0,1 1-1603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22.241"/>
    </inkml:context>
    <inkml:brush xml:id="br0">
      <inkml:brushProperty name="width" value="0.05" units="cm"/>
      <inkml:brushProperty name="height" value="0.05" units="cm"/>
    </inkml:brush>
  </inkml:definitions>
  <inkml:trace contextRef="#ctx0" brushRef="#br0">129 1 576,'0'0'16503,"9"3"-16267,30 9-143,-37-11-79,0-1 1,0 1-1,0 0 0,0 0 0,0 1 0,-1-1 0,1 0 0,-1 1 1,1-1-1,-1 0 0,1 1 0,-1 0 0,0-1 0,1 1 0,-1 0 0,0 0 1,0 0-1,-1-1 0,1 1 0,0 0 0,0 0 0,-1 0 0,0 0 1,1 1-1,-1-1 0,0 0 0,0 0 0,0 0 0,0 0 0,0 0 1,0 0-1,-1 0 0,1 0 0,-2 3 0,2-3 62,-1 0 1,1 1-1,-1-1 1,0 0-1,0 1 1,0-1-1,0 0 0,-1 0 1,1 0-1,0 0 1,-1 0-1,0 0 1,1 0-1,-1-1 0,0 1 1,0 0-1,0-1 1,0 0-1,0 1 1,0-1-1,0 0 1,0 0-1,-1 0 0,1 0 1,0-1-1,-5 1 1482,34-1-1181,-23 0-451,0 1 0,1-1 0,-1 1 0,0-1 0,0 1 0,0 0 0,1 1 0,-1-1 0,-1 1 0,1-1 0,0 1 0,0 1 0,-1-1 0,1 0 0,3 4 0,-5-4 41,0 0 0,-1 0 1,1 0-1,-1 0 0,1 0 0,-1 0 1,0 1-1,0-1 0,0 0 0,0 1 1,0-1-1,-1 1 0,1-1 0,-1 1 1,1-1-1,-1 1 0,0-1 0,0 1 1,0-1-1,-1 1 0,1-1 0,0 1 1,-1-1-1,0 1 0,1-1 1,-1 1-1,-2 2 0,0 0 22,0-1 1,-1 1-1,0 0 0,0-1 1,-1 0-1,1 0 0,-1 0 1,0-1-1,0 0 0,0 1 1,0-2-1,0 1 0,-1-1 1,0 1-1,1-1 0,-1-1 1,0 1-1,0-1 0,0 0 1,0-1-1,0 1 0,1-1 1,-1 0-1,0-1 0,0 1 1,0-1-1,0-1 0,0 1 1,-10-4-1,-55-31-7927,46 27 3945</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23.034"/>
    </inkml:context>
    <inkml:brush xml:id="br0">
      <inkml:brushProperty name="width" value="0.05" units="cm"/>
      <inkml:brushProperty name="height" value="0.05" units="cm"/>
    </inkml:brush>
  </inkml:definitions>
  <inkml:trace contextRef="#ctx0" brushRef="#br0">0 20 6065,'0'0'10410,"41"-20"-10338,-25 20-72,-6 0-896,-5 12-1393,0 1-2040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24.095"/>
    </inkml:context>
    <inkml:brush xml:id="br0">
      <inkml:brushProperty name="width" value="0.05" units="cm"/>
      <inkml:brushProperty name="height" value="0.05" units="cm"/>
    </inkml:brush>
  </inkml:definitions>
  <inkml:trace contextRef="#ctx0" brushRef="#br0">1 135 6665,'0'0'13915,"5"4"-11237,-4-4-2626,1-1 0,0 1 0,0-1 1,-1 0-1,1 1 0,0-1 1,-1 0-1,1 0 0,-1 0 0,1 0 1,-1 0-1,0 0 0,1 0 1,-1-1-1,0 1 0,0 0 1,1-2-1,24-35 44,-8 12 33,-5 8-105,-12 15-28,1 0 0,-1 1-1,1-1 1,0 1-1,-1 0 1,1-1-1,0 1 1,0 0 0,0 0-1,1 0 1,-1 1-1,0-1 1,1 0 0,0 1-1,-1 0 1,1-1-1,0 1 1,-1 0-1,1 1 1,3-2 0,-3 5-8,0 1 1,0-1 0,-1 1 0,1-1 0,-1 1-1,0 0 1,0 0 0,2 4 0,2 4 1,-2-5-31,0 0-1,1 0 1,0-1 0,0 0-1,0 0 1,1 0 0,0-1-1,0 0 1,0 0 0,13 7 0,12 0-2462,5-7-3464,-9-4-7746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54"/>
    </inkml:context>
    <inkml:brush xml:id="br0">
      <inkml:brushProperty name="width" value="0.05" units="cm"/>
      <inkml:brushProperty name="height" value="0.05" units="cm"/>
    </inkml:brush>
  </inkml:definitions>
  <inkml:trace contextRef="#ctx0" brushRef="#br0">0 37 1840,'6'-1'15237,"19"-5"-11813,-19 4-3159,1 1 0,-1 0 0,0 1 0,1-1 0,-1 1 0,1 1 0,10 0 0,9 1-41,31-1 104,-25 1-70,0-2 1,-1-1-1,1-1 1,60-14-1,-66 11-2,1 2 1,0 0-1,1 2 0,50 3 0,-18 0-293,288 2 429,-303 0 389,-44-4-626,-17 0-13125</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05.268"/>
    </inkml:context>
    <inkml:brush xml:id="br0">
      <inkml:brushProperty name="width" value="0.05" units="cm"/>
      <inkml:brushProperty name="height" value="0.05" units="cm"/>
    </inkml:brush>
  </inkml:definitions>
  <inkml:trace contextRef="#ctx0" brushRef="#br0">0 155 1488,'0'5'24598,"1"19"-24459,6 33 325,0 100-1,-2-20 239,-2 207-84,-5-178-287,0-120-257,1-30-36,0 0 0,1-1 0,1 1-1,0 0 1,1 0 0,7 27 0,-4-29-22,-1 2 1,-1-1-1,0 0 0,-1 1 1,-1-1-1,0 1 0,-2 16 1,-15 107 246,16-136-260,-4 36 56,2-1 0,4 60-1,1-16 196,-3-81-248,-1 0 0,1 0 0,0 0 0,0 0 1,0 0-1,0 0 0,0 0 0,0 0 0,0 0 0,0 0 1,0-1-1,0 1 0,1 0 0,-1 0 0,0 0 1,0 0-1,1 0 0,-1 0 0,1 0 0,-1-1 0,1 1 1,-1 0-1,1 0 0,0-1 0,-1 1 0,1 0 1,0-1-1,-1 1 0,1-1 0,0 1 0,0-1 0,0 1 1,31-11 341,-23 5-275,14-6-34,1 0-1,0 2 1,0 1 0,1 1-1,0 1 1,0 1 0,1 1-1,27 0 1,224-12 153,-138 17-152,148 22 0,-237-19 9,56-3 1,-62-2-4,175 6-48,43 11 171,-36-8-2,-222-8-174,-3 0-10,-1-82 98,-2 47-64,-1 0 1,-11-47-1,-2-19 11,14 11-12,3 64-6,-1-1 0,-4-30 1,-3-24 76,6 57-80,-1 1-1,-1 0 1,-6-25-1,5 24-6,0-1 0,1 1 1,2-1-1,2-39 0,0 17 47,9-18 1,-7 52-21,0 0-1,-1 0 0,0-17 0,9-92 164,-1-3 109,-5-28-212,0-10-87,5 56 0,-11 106 0,0 1 0,-1-1 0,1 0 0,-1 1 0,0-1 0,1 1 0,-1 0 0,1-1 0,-1 1 0,0 0 0,1 0 0,-1 0 0,0 0 0,1 0 0,-1 0 0,-1 1 0,0-1 0,-29 0 0,-288 12 0,84 8 0,-66-14 0,199-7 0,-137-20 0,116 9 0,-55 8 0,-87 0 0,261 5 0,-1 1 0,1-1 0,-2 0 0,0 0 0,0 0 0,0 1 0,1 0 0,-1 0 0,-12 6 0,18-4 0,-1 90-1329,0-45-1782,2 0-1,8 60 1,-2-59-6599</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05.269"/>
    </inkml:context>
    <inkml:brush xml:id="br0">
      <inkml:brushProperty name="width" value="0.05" units="cm"/>
      <inkml:brushProperty name="height" value="0.05" units="cm"/>
    </inkml:brush>
  </inkml:definitions>
  <inkml:trace contextRef="#ctx0" brushRef="#br0">72 271 1512,'0'0'5565,"-5"0"-3072,-30 8-91,33-8-2096,0 0 0,1 1 0,-1-1 0,0 1-1,0-1 1,1 1 0,-1 0 0,1-1 0,-1 1 0,0 0 0,1 0 0,-1 0 0,1 0 0,0 0 0,-1 1 0,-4 6 6641,34-12-3919,42-15-1982,93-40-1,-13 3-885,-45 21-128,269-73 396,-355 100-317,9-1 316,-28 9-589,9 0-3010,-1 0-1870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05.270"/>
    </inkml:context>
    <inkml:brush xml:id="br0">
      <inkml:brushProperty name="width" value="0.05" units="cm"/>
      <inkml:brushProperty name="height" value="0.05" units="cm"/>
    </inkml:brush>
  </inkml:definitions>
  <inkml:trace contextRef="#ctx0" brushRef="#br0">1 302 984,'0'0'19032,"9"-5"-13496,46-24-4990,243-139-9,-232 129-503,-46 27 23,-12 6 16,0 1-1,0 0 0,1 0 0,-1 1 0,1 0 0,0 0 0,0 1 0,1 1 0,-1-1 0,0 1 1,14 0-1,-18-2 306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05.271"/>
    </inkml:context>
    <inkml:brush xml:id="br0">
      <inkml:brushProperty name="width" value="0.05" units="cm"/>
      <inkml:brushProperty name="height" value="0.05" units="cm"/>
    </inkml:brush>
  </inkml:definitions>
  <inkml:trace contextRef="#ctx0" brushRef="#br0">0 50 2528,'0'0'11689,"14"0"-693,-1 0-10425,523 0 2350,-156-17-2360,-171 13-436,94-4 53,-68 4 8,-235 4-211,1 0-35,9 0-58,1 0 1,-1 0-1,0-1 0,0 0 1,0-1-1,0 0 0,14-5 1,-68 4-5880,14 3 1336,3 0-2560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05.272"/>
    </inkml:context>
    <inkml:brush xml:id="br0">
      <inkml:brushProperty name="width" value="0.05" units="cm"/>
      <inkml:brushProperty name="height" value="0.05" units="cm"/>
    </inkml:brush>
  </inkml:definitions>
  <inkml:trace contextRef="#ctx0" brushRef="#br0">1 399 2696,'0'0'11763,"4"-1"-8768,25-10-1764,46-22 2,257-121 348,-19-34-1045,-297 176-1419</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05.273"/>
    </inkml:context>
    <inkml:brush xml:id="br0">
      <inkml:brushProperty name="width" value="0.05" units="cm"/>
      <inkml:brushProperty name="height" value="0.05" units="cm"/>
    </inkml:brush>
  </inkml:definitions>
  <inkml:trace contextRef="#ctx0" brushRef="#br0">40 470 2776,'0'0'1135,"-4"5"844,-9 17 118,7-15 2465,-11 10 3849,133-98-5392,13-7-2924,90-59 205,-106 66-44,-110 79-210,1 0-1,0 0 1,0 0-1,0 1 1,0-1-1,0 1 1,0 0-1,1 0 1,4 0-1,29-10 466,-30 8-506,2 0 671,-18 1-929,29-22-2055,-6 14 1884,7-9 852,-20-2-6682,-6 5-1602</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05.274"/>
    </inkml:context>
    <inkml:brush xml:id="br0">
      <inkml:brushProperty name="width" value="0.05" units="cm"/>
      <inkml:brushProperty name="height" value="0.05" units="cm"/>
    </inkml:brush>
  </inkml:definitions>
  <inkml:trace contextRef="#ctx0" brushRef="#br0">22 1 1344,'0'0'16393,"0"0"-16282,-1 0 1,1 0 0,-1 0-1,1 0 1,-1 0 0,1 0 0,-1 0-1,1 0 1,0 0 0,-1 0 0,1 1-1,-1-1 1,1 0 0,0 0 0,-1 0-1,1 1 1,0-1 0,-1 0-1,1 0 1,0 1 0,-1-1 0,1 0-1,0 1 1,-1-1 0,1 0 0,0 1-1,-6 86 2169,4-66-1961,0 0 0,1 0 0,1 0 0,1 0 0,0 0 0,8 31 0,-5-28-78,-1 1-1,-1 0 1,-1 0 0,-4 48-1,1-6 27,3 11 337,1-35-177,-2-1-1,-7 57 0,3-60-165,2 0 1,4 56-1,1-15-57,-3 378 2107,5-376-1479,-2-73-811,-2-7-21,0-1-1,0 0 1,0 0 0,-1 0 0,1 1 0,0-1-1,-1 0 1,1 1 0,-1-1 0,0 0 0,1 1 0,-1-1-1,0 1 1,0-1 0,0 1 0,0-1 0,0 1 0,0-1-1,0 0 1,-1 3 0,2-1 0,-1-3-6,1 1 0,-1-1 0,1 0 0,-1 0 0,1 0-1,-1 0 1,1 1 0,-1-1 0,1 0 0,-1 0 0,1 0 0,-1 0 0,1 0 0,-1 0 0,1-1-1,-1 1 1,1 0 0,-1 0 0,0 0 0,1 0 0,-1 0 0,1-1 0,-1 1 0,1 0 0,-1-1-1,0 1 1,1 0 0,-1 0 0,1-1 0,-1 1 0,0-1 0,1 1 0,-1 0 0,0-1 0,0 1-1,1-1 1,-1 0 0,0 1-24,8-13-1079,-2 0 1,1 0-1,6-24 1,3-11-4735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05.277"/>
    </inkml:context>
    <inkml:brush xml:id="br0">
      <inkml:brushProperty name="width" value="0.05" units="cm"/>
      <inkml:brushProperty name="height" value="0.05" units="cm"/>
    </inkml:brush>
  </inkml:definitions>
  <inkml:trace contextRef="#ctx0" brushRef="#br0">0 192 2920,'0'0'18228,"3"3"-16941,-2-2-1230,0 0 0,0 0 0,0-1 0,0 1 0,1 0 0,-1-1 0,0 1 0,0 0 0,0-1 0,0 0 0,1 1 0,-1-1 0,0 0 0,0 1 0,1-1 0,-1 0 0,0 0 0,1 0 0,-1 0 0,0 0 0,0-1 1,1 1-1,-1 0 0,0 0 0,0-1 0,1 1 0,-1-1 0,0 1 0,2-2 0,37-30 745,-29 19-581,-1 0 1,-1-1-1,0 1 1,-1-2-1,0 1 1,-1-1-1,-1 0 1,8-28-1,-14 43-172,0-1-1,0 1 1,0-1 0,1 1-1,-1-1 1,0 1 0,0-1-1,0 1 1,1-1-1,-1 1 1,0-1 0,0 1-1,1-1 1,-1 1 0,1 0-1,-1-1 1,0 1 0,1 0-1,-1-1 1,1 1 0,-1 0-1,0-1 1,1 1 0,-1 0-1,1 0 1,-1 0 0,1-1-1,-1 1 1,1 0-1,-1 0 1,1 0 0,0 0-1,17 11 349,15 31-718,-28-35 473,31 49-309,11 18-1464,-42-68 465,0-1 1,1 1 0,-1-1-1,1 0 1,6 5 0,4-1-7403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29.524"/>
    </inkml:context>
    <inkml:brush xml:id="br0">
      <inkml:brushProperty name="width" value="0.05" units="cm"/>
      <inkml:brushProperty name="height" value="0.05" units="cm"/>
    </inkml:brush>
  </inkml:definitions>
  <inkml:trace contextRef="#ctx0" brushRef="#br0">1 29 7161,'0'0'13396,"36"-4"-11177,-34 4-2177,-1 1 0,1 0 0,0 0 0,0 0 0,0 0 0,-1 0 0,1 0 0,-1 0 0,1 0 1,-1 1-1,1-1 0,-1 0 0,0 1 0,0-1 0,2 4 0,23 35 187,-17-24-190,34 35 56,5 10-67,-45-56-17,0 0 1,0 0-1,-1 1 0,0-1 1,0 1-1,0-1 0,-1 1 1,1 0-1,-1 0 1,0 11-1,-1-16-11,-1 0 0,1 0 0,-1 0-1,1 0 1,-1-1 0,0 1 0,1 0 0,-1 0 0,0 0 0,0-1 0,1 1-1,-1 0 1,0-1 0,0 1 0,0-1 0,0 1 0,0-1 0,0 1 0,0-1-1,0 0 1,0 0 0,0 1 0,0-1 0,0 0 0,0 0 0,0 0 0,0 0-1,-1 0 1,-38 1-97,34-1 74,4 0 0,1 0 0,-1 0 1,0 0-1,1 0 0,-1-1 0,1 1 0,-1-1 0,0 1 1,1-1-1,-1 1 0,1-1 0,-1 0 0,1 0 1,0 0-1,-1 0 0,1 0 0,0 0 0,-1 0 0,1 0 1,0-1-1,0 1 0,0 0 0,0-1 0,0 1 1,1-1-1,-1 1 0,0-1 0,1 1 0,-1-1 0,1 1 1,-1-4-1,-1-4-133,1 0 0,0 0 1,1 0-1,1-15 0,-1 8-117,1 9 43,-1-1 1,1 1-1,0 0 1,1 0-1,0 0 0,0 1 1,0-1-1,1 0 1,0 1-1,0-1 1,6-8-1,2 0-2111,1 0 0,28-27 0,-9 12-3347</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32.065"/>
    </inkml:context>
    <inkml:brush xml:id="br0">
      <inkml:brushProperty name="width" value="0.05" units="cm"/>
      <inkml:brushProperty name="height" value="0.05" units="cm"/>
    </inkml:brush>
  </inkml:definitions>
  <inkml:trace contextRef="#ctx0" brushRef="#br0">0 25 5921,'0'0'12170,"7"-4"-11513,-5 3-602,2-1 2,0-1-1,-1 1 0,1 0 1,0 0-1,0 1 1,0-1-1,1 1 0,-1 0 1,0 0-1,0 0 0,1 0 1,-1 1-1,1 0 1,-1 0-1,6 1 0,-8 0-23,-1 0-1,0 0 1,0 0-1,0 0 1,0 1-1,0-1 0,0 0 1,0 1-1,0-1 1,-1 1-1,1-1 1,0 1-1,-1-1 1,1 1-1,-1-1 0,0 1 1,0 0-1,1-1 1,-1 1-1,0-1 1,0 1-1,-1 0 1,1-1-1,-1 4 1,-6 41 390,-1-25-358,-1 0 1,-1 0-1,-1-1 0,-1 0 1,-14 19-1,39-36 3767,62-5-3450,-16 2-2261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55"/>
    </inkml:context>
    <inkml:brush xml:id="br0">
      <inkml:brushProperty name="width" value="0.05" units="cm"/>
      <inkml:brushProperty name="height" value="0.05" units="cm"/>
    </inkml:brush>
  </inkml:definitions>
  <inkml:trace contextRef="#ctx0" brushRef="#br0">0 29 1696,'0'0'6644,"17"-12"6936,385 12-10798,-268-16-2255,145 16-2916,-46 0-3124,-248 0-3605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53.011"/>
    </inkml:context>
    <inkml:brush xml:id="br0">
      <inkml:brushProperty name="width" value="0.05" units="cm"/>
      <inkml:brushProperty name="height" value="0.05" units="cm"/>
    </inkml:brush>
  </inkml:definitions>
  <inkml:trace contextRef="#ctx0" brushRef="#br0">6 0 264,'0'0'22416,"0"26"-21034,-5 344 2024,20-100-2628,-15-243-743,-1-14 24,0 0 0,2 0 0,-1 1 1,2-1-1,-1 0 0,2 0 0,0 0 1,8 21-1,-8-23-19,0-1 0,0 1 0,-1-1 0,0 1 0,-1 0 0,0 0 0,-1 0 0,-2 19 0,1 2 93,1 103 521,15 20 86,-13-146-472,-1 0-3418,-15-43-962,5 3-1595,-1-12-6556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53.012"/>
    </inkml:context>
    <inkml:brush xml:id="br0">
      <inkml:brushProperty name="width" value="0.05" units="cm"/>
      <inkml:brushProperty name="height" value="0.05" units="cm"/>
    </inkml:brush>
  </inkml:definitions>
  <inkml:trace contextRef="#ctx0" brushRef="#br0">92 29 4929,'0'0'12824,"-1"1"-12671,-11 7 8570,10-4-8026,2 32-3870,-2-35 3261,0 0 1,0-1-1,0 1 0,0 0 0,1-1 1,-1 0-1,0 0 0,0 1 1,0-1-1,0 0 0,0 0 1,-4-1-1,4 1-4,-44 8 2694,52-7-2703,-1 0 1,1-1-1,-1 1 0,1-1 0,-1-1 1,1 1-1,-1-1 0,1 0 0,-1 0 0,8-2 1,7-1 40,83-8 143,130 3 0,-43 1-197,20 0 53,109 4-16,-100-8-194,-33 3 111,-128 0 11,-46 6-35,-1 0-1,1 1 0,21-1 0,-32 3-20,0 0 31,0 0 20,0 0-1,0 1 1,0-1-1,0 0 1,0 1-1,0-1 0,0 1 1,0-1-1,0 1 1,0 0-1,0-1 1,0 1-1,0 0 1,-1 0-1,1-1 0,0 1 1,-1 0-1,1 0 1,0 0-1,-1 0 1,1 0-1,-1 0 1,1 0-1,-1 0 0,0 0 1,1 0-1,-1 0 1,0 0-1,0 0 1,0 0-1,0 1 1,0-1-1,0 1 0,-1 46 135,0-34-87,2 8-20,0 7-13,-1 1 0,-1-1 0,-2 1 0,-1-1 0,-1 0 0,-13 42 0,12-51 17,2 0 0,0 1 0,1-1 0,1 1 0,1 0 0,1 0 0,1-1 0,0 1 0,2 0 0,6 26 0,1 6 46,-3 1 0,-3 0 0,-4 105 0,-1-71-47,2-68-12,2 0 1,8 36-1,-1-5-1,-4 12 112,-1 94 1,-5-144-130,1-5-16,0 0-1,0 0 1,1 0 0,0 0-1,4 10 1,-3-11-1,-1 1 0,0-1 0,0 1 0,0 0 0,0 10 0,-1-12-2266,0-15 121,1-20-4504,-6 12-1459</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53.013"/>
    </inkml:context>
    <inkml:brush xml:id="br0">
      <inkml:brushProperty name="width" value="0.05" units="cm"/>
      <inkml:brushProperty name="height" value="0.05" units="cm"/>
    </inkml:brush>
  </inkml:definitions>
  <inkml:trace contextRef="#ctx0" brushRef="#br0">27 8 16,'0'0'21950,"-6"0"-20559,-14 0-353,39 0 188,50 0 505,776 0 2064,-764-4-3688,-53 2-37,-1 0 0,52 5 1,167 15 153,-161-10 137,106-4 1,-139-4-301,4 7 106,16 2-610,-77-9 38,1-1 1,-1 0-1,1 0 0,-1 0 1,1 0-1,0-1 1,0 0-1,-1 0 1,-3-3-1,-2 1-896,-25-13-5017</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1:53.014"/>
    </inkml:context>
    <inkml:brush xml:id="br0">
      <inkml:brushProperty name="width" value="0.05" units="cm"/>
      <inkml:brushProperty name="height" value="0.05" units="cm"/>
    </inkml:brush>
  </inkml:definitions>
  <inkml:trace contextRef="#ctx0" brushRef="#br0">72 17 7137,'0'0'5951,"-4"-3"-4671,-2-3-1970,-6-1 5968,8 26-1562,4 365 493,-1-349-3867,1-22-246,-1 0 0,2 0 0,0 0-1,0 0 1,4 14 0,2 13 49,-3-1 0,-1 1 0,-2 0 0,-4 45-1,1 5 116,2 446 1623,-16-447-934,10-65-1670,6-24 602,-1 1 0,1-1 0,0 0 0,-1 0 0,1 0 0,0 0 0,-1 1 0,1-1 0,0 0 0,-1 0 0,1 0 0,-1 0 0,1 0 0,0 0 0,-1 0 0,1 0 0,-1 0 0,1 0 0,0 0 0,-1 0 0,1-1 0,-1 1 0,1 0 0,0 0 0,-1 0 0,1 0 0,0-1 0,-1 1 0,1 0 0,0 0 0,0-1 1,-1 1-1,1 0 0,0 0 0,-1-1 0,1 1 0,0 0 0,0-1 0,0 1 0,-1 0 0,1-1 0,0 1 0,0 0 0,0-1 0,0 1 0,0-1 0,0 1 0,0 0 0,0-1 0,0 0 0,-11-20-7004,-4-3-7091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2:28.913"/>
    </inkml:context>
    <inkml:brush xml:id="br0">
      <inkml:brushProperty name="width" value="0.05" units="cm"/>
      <inkml:brushProperty name="height" value="0.05" units="cm"/>
    </inkml:brush>
  </inkml:definitions>
  <inkml:trace contextRef="#ctx0" brushRef="#br0">0 46 984,'0'0'15235,"4"7"-14448,0 1-650,0-1 1,1 0 0,0 0 0,1-1-1,-1 1 1,9 6 0,-10-7-22,0 0 0,0 0 1,-1 0-1,1 1 0,-1 0 0,-1 0 1,1-1-1,-1 2 0,-1-1 1,1 0-1,-1 0 0,0 0 0,-1 1 1,0-1-1,0 9 0,0-5-33,0-1-1,1 0 1,0 1-1,1-1 1,0 0 0,0 0-1,7 15 1,-5-7-22,-13-13 228,8-6-274,-1 1 0,1 0 0,-1-1 1,1 0-1,-1 1 0,1-1 0,-1 0 0,1 0 0,0 1 1,-1-1-1,1 0 0,0 0 0,0-1 0,-1 1 1,1 0-1,0 0 0,0-1 0,-1-1 0,-2-6-52,-1 0 0,2 0 0,-1-1 0,2 1 0,-1 0 0,1-1 0,0 0-1,1 0 1,0 1 0,1-1 0,0 0 0,1 0 0,0 0 0,0 0 0,3-10-1,0 7-440,-1 0-1,2 1 1,0 0-1,9-17 1,-7 17-997,1 1-1,0 0 1,0 0 0,11-10 0,-3 4-7068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2:30.418"/>
    </inkml:context>
    <inkml:brush xml:id="br0">
      <inkml:brushProperty name="width" value="0.05" units="cm"/>
      <inkml:brushProperty name="height" value="0.05" units="cm"/>
    </inkml:brush>
  </inkml:definitions>
  <inkml:trace contextRef="#ctx0" brushRef="#br0">0 9 5297,'0'0'11407,"15"-8"-6578,-7 9-4769,0 1 0,0 0-1,0 0 1,-1 1 0,1 0-1,0 1 1,-1-1 0,0 1 0,0 1-1,0-1 1,-1 1 0,1 1-1,-1-1 1,10 13 0,15 9 80,-25-23-112,0 0 0,-1 1-1,0 0 1,0 0 0,0 0-1,0 0 1,-1 1 0,0 0-1,0 0 1,-1 0-1,1 0 1,-1 1 0,-1 0-1,1-1 1,-1 1 0,0 0-1,-1 0 1,1 0 0,-1 0-1,-1 0 1,0 0 0,0 12-1,0-17-18,0 0-1,0-1 1,0 1-1,0 0 1,-1 0-1,1-1 1,0 1-1,-1-1 0,1 1 1,-1 0-1,0-1 1,1 1-1,-1-1 1,-1 2-1,2-2-24,-1-1-1,1 1 0,-1-1 1,1 0-1,-1 1 0,0-1 1,1 0-1,-1 1 0,1-1 1,-1 0-1,0 0 0,1 1 1,-1-1-1,1 0 0,-1 0 1,0 0-1,1 0 0,-1 0 1,0 0-1,1 0 0,-1 0 1,0 0-1,1 0 0,-1-1 1,0 1-1,-2-1-36,1 0 0,-1-1 0,1 1 0,-1-1 0,1 0 0,0 0 0,0 0 1,0 0-1,0 0 0,0 0 0,0 0 0,1 0 0,-1-1 0,1 1 0,-2-4 0,-2-3-42,1-1-1,1 1 1,0 0 0,0-1 0,1 0-1,0 0 1,-1-17 0,11-20-2277,-6 42 1505,0-1 0,0 1 0,1 0 0,0 0 1,0 0-1,6-7 0,15-13-5222</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2:31.289"/>
    </inkml:context>
    <inkml:brush xml:id="br0">
      <inkml:brushProperty name="width" value="0.05" units="cm"/>
      <inkml:brushProperty name="height" value="0.05" units="cm"/>
    </inkml:brush>
  </inkml:definitions>
  <inkml:trace contextRef="#ctx0" brushRef="#br0">83 43 4216,'0'0'12598,"12"-6"-12373,-7 2-202,38-19 31,-40 22-51,0-1-1,0 1 1,-1 0-1,1 0 1,1 0-1,-1 0 1,0 1-1,0-1 1,0 1-1,0 0 1,0 0-1,1 0 1,-1 0-1,5 2 1,-8-2 5,1 1 0,-1 0 0,1 0 0,-1 0 0,1 0 0,-1 0 0,0 0 0,1 0 0,-1 0 0,0 0 0,0 0 0,0 0 0,0 0 0,0 0 0,0 0 0,0 0 0,0 0 0,0 0 0,0 0 0,-1 0 0,1-1 0,0 1 0,-1 0 0,1 0 0,-1 1 0,-10 25 89,6-20-60,-1 1-1,0-1 1,-1-1 0,-9 9 0,9-9 150,0 0 1,1 1-1,-1-1 1,-6 12 0,40-20 2814,-22 2-3232,0 0 0,1 0 0,-1 1 0,0 0 0,1 0 0,-1 1 0,0-1 0,5 4 0,-8-3 122,0 1 0,0 0 0,0-1 0,-1 1 0,0 0 0,1 0 0,-1 0 0,0 0 0,0 1 0,-1-1 0,1 0 0,-1 0 0,1 0 0,-1 1 0,0-1 0,-1 0 0,0 6 0,1-7 115,0 0-1,0 0 1,0 0 0,-1 0 0,1 0 0,-1 0 0,1 0 0,-1 0 0,0-1 0,0 1-1,0 0 1,0 0 0,0-1 0,0 1 0,0-1 0,-1 1 0,1-1 0,-1 1-1,1-1 1,-1 0 0,1 0 0,-1 1 0,0-1 0,1 0 0,-1-1 0,0 1 0,0 0-1,-2 0 1,-11 1 431,0-1-1,0-1 0,-1-1 0,-17-2 1,24 1-1324,0 0 1,0 0 0,0-1-1,-13-6 1,11 4-4113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2:32.230"/>
    </inkml:context>
    <inkml:brush xml:id="br0">
      <inkml:brushProperty name="width" value="0.05" units="cm"/>
      <inkml:brushProperty name="height" value="0.05" units="cm"/>
    </inkml:brush>
  </inkml:definitions>
  <inkml:trace contextRef="#ctx0" brushRef="#br0">0 158 10762,'0'0'10202,"26"-25"-6788,-18 12-3311,0 1 0,1 1 0,0 0 0,1 0 0,15-12 0,19-22 225,-44 45-299,1-1 1,0 0 0,0 1 0,0-1-1,-1 1 1,1-1 0,0 1 0,0 0-1,0-1 1,0 1 0,0 0 0,0-1-1,0 1 1,0 0 0,0 0 0,0 0-1,0 0 1,0 0 0,0 0 0,0 0-1,0 0 1,0 1 0,0-1 0,0 0-1,0 0 1,0 1 0,0-1 0,0 1-1,-1-1 1,1 1 0,0-1 0,0 1-1,0 0 1,-1-1 0,1 1 0,0 0-1,0-1 1,0 3 0,34 38-142,-24-27 141,-7-9-206,32 29-1694,-5-24-4228,-19-9-769</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2:55.136"/>
    </inkml:context>
    <inkml:brush xml:id="br0">
      <inkml:brushProperty name="width" value="0.05" units="cm"/>
      <inkml:brushProperty name="height" value="0.05" units="cm"/>
    </inkml:brush>
  </inkml:definitions>
  <inkml:trace contextRef="#ctx0" brushRef="#br0">1 1 864,'0'0'15202,"15"5"-13042,-13 4-1935,1-1 1,-1 1-1,-1 0 1,0 0-1,0 0 0,-1 0 1,0 0-1,-1 0 1,-1 12-1,0 11 156,2 17 2163,31-49-2392,-7 1-87,37-2-2699,-54 0 1309,-1 0-1,1 0 1,-1-1 0,0 1 0,1-1 0,10-6-1,-5 0-4168</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2:55.497"/>
    </inkml:context>
    <inkml:brush xml:id="br0">
      <inkml:brushProperty name="width" value="0.05" units="cm"/>
      <inkml:brushProperty name="height" value="0.05" units="cm"/>
    </inkml:brush>
  </inkml:definitions>
  <inkml:trace contextRef="#ctx0" brushRef="#br0">21 5 1432,'0'0'15659,"-5"-4"-14547,5 16-471,-5 9-385,0 7-88,5 5 160,-5 4-144,5-5-64,0 1-120,0-5-168,0-3-544,10-13-1913,5-8-4144,-4-4-1201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56"/>
    </inkml:context>
    <inkml:brush xml:id="br0">
      <inkml:brushProperty name="width" value="0.05" units="cm"/>
      <inkml:brushProperty name="height" value="0.05" units="cm"/>
    </inkml:brush>
  </inkml:definitions>
  <inkml:trace contextRef="#ctx0" brushRef="#br0">31 12 640,'0'0'6502,"5"-1"-4246,10-5-2401,0 1 9234,-14 6-8880,0 0 0,-1 0 0,1-1 0,0 1 0,-1 0 0,1 0 0,-1 0 0,0 0 0,1 0 0,-1 0 1,0 0-1,0 0 0,1 0 0,-1 0 0,0 0 0,0 0 0,0 0 0,0 0 0,0 0 0,0 0 0,-1 1 0,1 551 4230,-10-491-3736,-16-74-6545,7-1-568,3 1-3076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3:07.896"/>
    </inkml:context>
    <inkml:brush xml:id="br0">
      <inkml:brushProperty name="width" value="0.05" units="cm"/>
      <inkml:brushProperty name="height" value="0.05" units="cm"/>
    </inkml:brush>
  </inkml:definitions>
  <inkml:trace contextRef="#ctx0" brushRef="#br0">0 1 6697,'0'0'7482,"7"1"-3826,7 5-2473,-12-2-1019,0 1-1,0 0 0,0-1 1,0 1-1,-1 0 0,0 0 1,0 0-1,0 0 0,-1 0 1,0 0-1,0 0 0,0 0 1,0 0-1,-2 8 0,1 31 489,6-18-188,14 47 0,-4-19-316,-10-38-68,-6-25 44,-7-26-40,5 25-145,1 0 1,0 0-1,1-1 0,0 1 1,1-1-1,0 1 1,0-1-1,1 1 1,1-1-1,0 1 1,0 0-1,1-1 1,7-17-1,-8 24 1,0 1 1,0-1-1,1 1 0,-1-1 1,1 1-1,0 0 0,0 0 1,0 0-1,0 1 0,6-5 0,-8 7 53,1-1 0,-1 1 0,0-1 0,0 1-1,0 0 1,0-1 0,1 1 0,-1 0 0,0 0-1,0 0 1,0 0 0,1 0 0,-1 0 0,0 0-1,0 1 1,1-1 0,-1 0 0,0 1 0,0-1-1,0 0 1,0 1 0,0 0 0,0-1 0,0 1-1,0 0 1,0-1 0,0 1 0,0 0-1,0 0 1,0 0 0,0 0 0,-1 0 0,1 0-1,0 0 1,-1 0 0,1 0 0,0 0 0,-1 0-1,0 0 1,1 2 0,18 29 113,-15-27-63,0 1 0,-1-1 0,1 1 0,-1 0 0,0 0 0,-1 0 0,0 1 0,0-1 1,0 1-1,-1-1 0,1 9 0,1 42 579,-1-28-3117,-2 0-6127,6-22 4621,4-6 1879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3:22.276"/>
    </inkml:context>
    <inkml:brush xml:id="br0">
      <inkml:brushProperty name="width" value="0.05" units="cm"/>
      <inkml:brushProperty name="height" value="0.05" units="cm"/>
      <inkml:brushProperty name="color" value="#FF0066"/>
    </inkml:brush>
  </inkml:definitions>
  <inkml:trace contextRef="#ctx0" brushRef="#br0">67 1 11450,'0'0'6102,"-10"21"-5381,-1 3-371,1 1 0,2 1 1,0-1-1,1 1 0,-5 47 1,11-61-184,1 1 0,1-1 0,0 1 0,0-1 0,1 1 0,1-1 0,0 0 0,1 0 1,5 12-1,-8-20-141,1-1 1,0 0-1,0 0 1,0 1-1,0-1 1,0-1-1,1 1 1,-1 0 0,1 0-1,0-1 1,0 0-1,0 1 1,0-1-1,0 0 1,0-1-1,1 1 1,-1 0-1,0-1 1,1 0 0,0 0-1,-1 0 1,1 0-1,-1-1 1,1 1-1,0-1 1,0 0-1,-1 0 1,1 0-1,0 0 1,-1-1-1,1 0 1,0 0 0,-1 0-1,8-2 1,-6 0-14,0 0 1,-1 0 0,1 0-1,0 0 1,-1 0 0,0-1-1,1 0 1,-1 0-1,-1 0 1,1-1 0,-1 1-1,0-1 1,0 0 0,0 0-1,0 0 1,-1 0 0,0 0-1,0-1 1,0 1 0,-1 0-1,0-1 1,0 0 0,0-5-1,0 3-11,0 1 0,0-1 0,-1 0 0,0 1 0,0-1 0,-1 0 0,0 1 0,-1-1 0,0 1 0,0-1 0,0 1 0,-1 0 0,0 0 0,0 0 0,-1 0 0,-7-11 0,4 11-248,-1 1 0,1 0 1,-1 0-1,-1 0 0,1 1 0,-1 0 0,0 1 1,0 0-1,0 0 0,0 1 0,-1 0 1,1 1-1,-1 0 0,0 0 0,0 1 0,0 0 1,-14 2-1,24-1 4,-1 0 1,1 0 0,-1 0-1,1 0 1,-1 1 0,1-1-1,0 0 1,-1 0 0,1 1-1,0-1 1,-1 0 0,1 1-1,0-1 1,-1 0 0,1 1-1,0-1 1,0 0 0,0 1-1,-1-1 1,1 1 0,0-1-1,0 0 1,0 1-1,0-1 1,0 1 0,-1-1-1,1 1 1,0-1 0,0 0-1,0 1 1,0-1 0,0 1-1,1-1 1,-1 1 0,0-1-1,0 1 1,0-1 0,0 0-1,0 1 1,1-1 0,-1 1-1,0-1 1,0 0 0,0 1-1,1-1 1,-1 0-1,0 1 1,1-1 0,-1 0-1,0 1 1,1-1 0,-1 0-1,0 0 1,1 1 0,-1-1-1,1 0 1,0 0 0,17 9-2681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3:22.735"/>
    </inkml:context>
    <inkml:brush xml:id="br0">
      <inkml:brushProperty name="width" value="0.05" units="cm"/>
      <inkml:brushProperty name="height" value="0.05" units="cm"/>
      <inkml:brushProperty name="color" value="#FF0066"/>
    </inkml:brush>
  </inkml:definitions>
  <inkml:trace contextRef="#ctx0" brushRef="#br0">0 86 2536,'0'0'14479,"17"-8"-10283,-11 9-4085,0 0 1,1 1-1,-1 0 1,0 0 0,1 0-1,-1 1 1,-1-1-1,1 2 1,0-1-1,-1 1 1,1-1 0,-1 2-1,0-1 1,0 0-1,-1 1 1,8 10 0,-2-3-109,0 0 0,-2 1 0,1 0 0,-2 1 0,0 0 0,7 18 0,-11-22 15,0-1-1,0 1 0,-1 0 1,0 0-1,0 0 0,-1 0 1,-1 0-1,0 0 0,-2 18 1,2-27-8,-1 0 0,0 0 0,1 0 1,-1 0-1,0 0 0,0 0 1,0 0-1,1 0 0,-1 0 0,0 0 1,0-1-1,0 1 0,0 0 0,-1-1 1,1 1-1,0-1 0,0 1 0,0-1 1,0 0-1,-1 1 0,1-1 1,0 0-1,0 0 0,0 0 0,-1 0 1,1 0-1,0 0 0,0 0 0,-1 0 1,1 0-1,0-1 0,0 1 0,0 0 1,-2-2-1,-2 1 37,0 0 1,0-1-1,0 0 0,0 0 0,0 0 1,-7-5-1,7 2-82,1 0 1,0-1-1,0 1 1,0-1-1,0 0 1,1 0-1,0 0 1,0 0-1,1-1 1,0 1-1,0-1 1,0 0-1,1 0 1,0 1-1,0-1 1,1 0-1,0 0 1,0 0-1,1 0 1,-1 0-1,2 1 1,-1-1-1,1 0 1,0 1-1,0-1 1,0 1-1,1-1 1,4-5-1,8-7-1251,0 2-1,2 0 0,0 0 1,38-27-1,-31 25-1171,24-19-4610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3:33.190"/>
    </inkml:context>
    <inkml:brush xml:id="br0">
      <inkml:brushProperty name="width" value="0.05" units="cm"/>
      <inkml:brushProperty name="height" value="0.05" units="cm"/>
      <inkml:brushProperty name="color" value="#E71224"/>
    </inkml:brush>
  </inkml:definitions>
  <inkml:trace contextRef="#ctx0" brushRef="#br0">1 37 696,'0'0'19397,"26"-8"-17085,-20 4-2186,1 1-1,-1 0 0,1 0 0,-1 1 0,1-1 0,0 1 1,0 1-1,0 0 0,0 0 0,7-1 0,15 1 2,-20 0-44,0 0 0,1 1 0,-1 0-1,12 2 1,-18-1-50,-1-1 0,0 1 0,0-1 0,1 1 0,-1 0-1,0 0 1,0 0 0,0 0 0,0 1 0,0-1 0,0 0 0,0 1 0,-1 0-1,1-1 1,0 1 0,-1 0 0,1 0 0,-1-1 0,0 1 0,0 1-1,2 2 1,21 31 354,-21-33-343,0 0 0,0 1 0,0 0 0,-1-1 1,0 1-1,1 0 0,-1 0 0,-1 0 0,3 5 0,33 98 1600,-1 36-804,-29-115-472,21 51-1,-3-11-6,-23-61-322,0-1 1,1 0-1,-1 1 0,1-1 1,1 0-1,-1-1 0,9 12 1,-9-15-23,-1 1-1,1-1 1,-1 0 0,1 0 0,0 0 0,0 0-1,0 0 1,0-1 0,0 1 0,0-1 0,1 0-1,-1 0 1,0 0 0,1 0 0,-1-1 0,1 1 0,5-1-1,9 1-72,-15-1 24,0 1 1,0-1-1,0 0 0,1 0 0,-1 0 1,0-1-1,0 1 0,0-1 0,0 1 1,4-3-1,-6 2-171,1 1 1,-1-1-1,0 0 0,1-1 1,-1 1-1,0 0 1,0 0-1,0-1 0,0 1 1,0 0-1,0-1 0,0 1 1,0-1-1,0-2 0,14-35-5806,-10 24 1798,5-13-8659</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3:44.571"/>
    </inkml:context>
    <inkml:brush xml:id="br0">
      <inkml:brushProperty name="width" value="0.05" units="cm"/>
      <inkml:brushProperty name="height" value="0.05" units="cm"/>
      <inkml:brushProperty name="color" value="#E71224"/>
    </inkml:brush>
  </inkml:definitions>
  <inkml:trace contextRef="#ctx0" brushRef="#br0">600 44 3184,'0'0'7623,"4"0"-8021,23 0 7133,-80-33-4650,50 32-2064,0-1-1,0 0 0,-1 1 1,1 0-1,0 0 0,-1 0 0,1 0 1,-1 1-1,0 0 0,1-1 1,-1 1-1,1 0 0,-1 1 1,1-1-1,-1 0 0,1 1 0,-1 0 1,1 0-1,-1 0 0,1 0 1,0 1-1,-1-1 0,1 1 1,0 0-1,0 0 0,0 0 0,0 0 1,1 1-1,-1-1 0,-3 6 1,0-3-47,2-1 145,0 0 0,0 0 0,0 0 0,1 0 0,0 0 0,-1 1 0,1-1 0,1 1 0,-1 0 1,1 0-1,0 0 0,0 0 0,0 1 0,1-1 0,0 0 0,0 1 0,0 7 0,-1-2 34,0 0 1,0 0-1,-1 0 1,0 0-1,0 0 1,-2 0-1,1-1 1,-7 11-1,-88 148 1964,18-46-691,68-101-1255,9-14-92,0 0-1,-1 0 1,0-1 0,-1 0 0,1 0 0,-9 8-1,12-13-47,0-1-1,0 1 0,0-1 1,0 1-1,0-1 1,-1 0-1,1 1 0,0-1 1,-1 0-1,1-1 0,-1 1 1,1 0-1,-1-1 0,1 1 1,-1-1-1,1 0 0,-1 0 1,1 0-1,-4-1 1,3 0-134,1 0 0,-1 0 0,1-1 0,-1 1 0,1-1 0,0 1 0,0-1 0,0 0 0,0 0 0,0 0 0,0 0 0,0 0 0,1-1 0,-1 1 0,1-1 0,-1 1 0,1-1 0,0 1 0,-1-4 0,1 4-45,-21-45-5495,0 20-4990,7 14 919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4:12.599"/>
    </inkml:context>
    <inkml:brush xml:id="br0">
      <inkml:brushProperty name="width" value="0.05" units="cm"/>
      <inkml:brushProperty name="height" value="0.05" units="cm"/>
      <inkml:brushProperty name="color" value="#E71224"/>
    </inkml:brush>
  </inkml:definitions>
  <inkml:trace contextRef="#ctx0" brushRef="#br0">0 527 696,'0'0'15952,"15"-7"-14874,3-1-781,-9 4-133,-1 1 0,1-2-1,-1 1 1,0-1 0,0 0-1,7-7 1,3-5 115,0-1 0,-1 0 1,-1-1-1,-1-1 0,-1 0 0,-1-1 0,0 0 0,11-29 0,-15 25-140,-2 0 0,9-51 0,-2 6 75,-12 62-192,-1-1 0,0 0-1,0 0 1,-1-15 0,0 11-19,0 12 354,-2 2-339,-1 0 0,1 0 1,0 1-1,0-1 0,-1 1 0,1-1 0,0 1 0,0 0 0,1 0 0,-1 0 0,0 0 0,1 0 0,-1 0 0,1 0 1,-2 4-1,-22 41-52,23-42 37,-5 9 6,1 0 0,1 0 0,0 1 0,1 0 0,0 0 0,1 0 0,-1 32 0,3-33-3,2 1 1,0-1-1,0 0 1,2 0-1,-1 1 1,6 14-1,-6-25-5,-1-1 1,1 1-1,-1-1 0,1 1 1,0-1-1,0 0 0,0 0 1,1 0-1,-1 0 0,1 0 1,0-1-1,-1 1 0,1-1 1,0 0-1,1 0 1,-1 0-1,0 0 0,0 0 1,1-1-1,-1 1 0,1-1 1,0 0-1,-1 0 0,1 0 1,0-1-1,0 1 0,-1-1 1,5 0-1,13 1 16,23-4 103,-42 3-116,0-1 1,-1 1 0,1-1-1,-1 0 1,1 0 0,-1 0-1,1 0 1,-1 0 0,1 0-1,-1 0 1,0-1 0,0 1-1,0 0 1,0-1 0,0 1-1,0-1 1,0 1 0,0-1-1,0 1 1,-1-1 0,1 1-1,-1-1 1,1-2 0,3-9-4,1 1 0,0-1 0,0 1 0,1 1 0,14-20 1,-19 29-119,-17 12-70,11-3 208,0 1-1,0-1 1,1 1-1,0 0 1,0 0-1,1 1 1,0-1-1,1 1 1,-4 16-1,2 11 171,-1 43 0,-1 12 11,3-74-228,1 1 125,-1 0 1,-1 0 0,0 0-1,-14 33 1,17-48-81,-1 1 0,0-1 1,0 0-1,0 1 0,0-1 0,0 0 1,-1 0-1,1-1 0,-1 1 1,0 0-1,0-1 0,0 0 0,0 0 1,0 0-1,0 0 0,-1 0 0,1 0 1,-1-1-1,1 0 0,-1 0 1,0 0-1,1 0 0,-1 0 0,0-1 1,1 1-1,-1-1 0,0 0 0,0-1 1,0 1-1,-3-1 0,5 0-20,1 1 0,0-1 0,0 1 0,0-1 0,0 0-1,0 0 1,0 1 0,0-1 0,0 0 0,0 0 0,0 0-1,0 0 1,1 0 0,-1 0 0,0 0 0,1 0 0,-1-1-1,1 1 1,-1 0 0,1 0 0,-1 0 0,1-1 0,0 1-1,0 0 1,0-3 0,-3-36-317,3 35 257,0 0-64,0 0 0,1 0 0,-1 0 0,1 1 0,0-1 0,0 0-1,0 0 1,1 1 0,0-1 0,0 1 0,3-7 0,15-10-3580,-10 15-1619</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4:12.949"/>
    </inkml:context>
    <inkml:brush xml:id="br0">
      <inkml:brushProperty name="width" value="0.05" units="cm"/>
      <inkml:brushProperty name="height" value="0.05" units="cm"/>
      <inkml:brushProperty name="color" value="#E71224"/>
    </inkml:brush>
  </inkml:definitions>
  <inkml:trace contextRef="#ctx0" brushRef="#br0">0 0 6545,'0'0'16099,"11"9"-15555,-11 15-15,0 9-1,0-1-232,0 1-160,0 0 16,0-9-152,-5 1-232,5-17-648</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4:14.646"/>
    </inkml:context>
    <inkml:brush xml:id="br0">
      <inkml:brushProperty name="width" value="0.05" units="cm"/>
      <inkml:brushProperty name="height" value="0.05" units="cm"/>
      <inkml:brushProperty name="color" value="#E71224"/>
    </inkml:brush>
  </inkml:definitions>
  <inkml:trace contextRef="#ctx0" brushRef="#br0">0 434 6585,'0'0'12215,"9"-6"-11447,17-10-322,7-4-198,-2-1 1,0-2 0,38-35 0,-61 50-246,0 0 1,-1-1 0,0 0-1,0 0 1,-1 0 0,0-1-1,-1 0 1,0-1 0,0 1-1,-1-1 1,-1 0-1,0 0 1,0 0 0,-1 0-1,0 0 1,0-16 0,-2 14 63,-2-36 113,2 46-196,-1 0 0,1 1 1,-1-1-1,0 1 0,0-1 1,1 1-1,-2-1 0,1 1 1,0-1-1,0 1 0,-1 0 1,1 0-1,-1 0 0,-4-4 1,6 6 19,-1-1 1,0 1 0,0 0 0,1 0 0,-1 0 0,0 0-1,0 0 1,1 0 0,-1 0 0,0 0 0,0 0 0,1 0-1,-1 0 1,0 1 0,0-1 0,1 0 0,-1 0 0,0 1-1,0-1 1,1 1 0,-1-1 0,0 0 0,1 1-1,-1-1 1,1 1 0,-1-1 0,1 1 0,-1 0 0,1-1-1,-1 1 1,1 0 0,-1-1 0,1 1 0,0 0 0,0-1-1,-1 1 1,1 1 0,-18 35 49,15-31 2,-3 11 55,0-1-1,-6 34 1,-1 2 10,7-33 84,1 0 0,1 0 0,0 1 0,2-1 0,0 1 0,1 0 0,2 0 0,3 29 0,-4-46-170,1 1 0,-1-1-1,1 1 1,0-1-1,0 0 1,1 1 0,-1-1-1,0 0 1,1 0-1,0 0 1,0 0 0,0 0-1,0 0 1,0-1 0,1 1-1,-1-1 1,1 0-1,0 1 1,0-1 0,0 0-1,0-1 1,0 1 0,0 0-1,0-1 1,0 0-1,7 2 1,-5-2-11,0-1 0,0 0 0,0 0 0,0 0 0,1 0 0,-1-1 0,0 0 1,0 0-1,0 0 0,0-1 0,0 0 0,-1 0 0,1 0 0,0-1 0,-1 1 0,1-1 0,6-6 0,-7 6-11,0-1-1,0-1 0,-1 1 0,1 0 1,-1-1-1,0 0 0,0 0 0,-1 0 1,1 0-1,-1 0 0,0-1 0,-1 1 1,1 0-1,-1-1 0,0 1 0,0-1 1,-1 0-1,0 1 0,0-1 0,-1-11 1,1 17-139,-3 3 27,0 0 100,1 0 1,0 0-1,-1 0 1,1 0 0,1 1-1,-1-1 1,0 1 0,-1 4-1,0 0-6,-4 10 25,0 2 0,2-1 1,0 1-1,1 0 0,1 0 1,-1 40-1,-7 41 64,8-87-56,0 0 0,-1 0 1,-1 0-1,0-1 0,-1 1 0,-8 14 0,12-25-24,0 1-1,-1-1 1,1 1 0,-1-1 0,1 0-1,-1 0 1,0 0 0,0 0 0,0-1 0,-1 1-1,1-1 1,0 0 0,-1 0 0,0 0 0,1 0-1,-1 0 1,0-1 0,0 0 0,0 0-1,0 0 1,0 0 0,0-1 0,0 0 0,0 1-1,-1-1 1,-5-1 0,9 0-29,0 0 0,-1 0-1,1-1 1,0 1 0,-1 0 0,1 0 0,0-1-1,0 1 1,0-1 0,0 1 0,0-1 0,1 1-1,-1-1 1,0 1 0,1-1 0,-1 0 0,1 1-1,0-1 1,-1 0 0,1 0 0,0 1 0,0-1-1,0 0 1,0 0 0,1-2 0,1-52-793,-2 52 747,1-1-195,0 0-1,1 0 1,-1 0-1,1 0 1,0 0-1,0 0 1,1 0-1,-1 1 1,1-1-1,0 1 1,0 0-1,1-1 1,0 1-1,-1 1 1,6-5-1,12-13-4499</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4:15.086"/>
    </inkml:context>
    <inkml:brush xml:id="br0">
      <inkml:brushProperty name="width" value="0.05" units="cm"/>
      <inkml:brushProperty name="height" value="0.05" units="cm"/>
      <inkml:brushProperty name="color" value="#E71224"/>
    </inkml:brush>
  </inkml:definitions>
  <inkml:trace contextRef="#ctx0" brushRef="#br0">1 20 6553,'0'0'11550,"2"-3"-10337,-1 2-1178,0-1 1,0 1 0,1 0-1,-1 0 1,0 0 0,1-1-1,-1 1 1,0 1-1,1-1 1,-1 0 0,1 0-1,-1 0 1,1 1 0,0-1-1,-1 1 1,1-1-1,0 1 1,-1 0 0,1 0-1,0 0 1,-1-1-1,1 2 1,0-1 0,0 0-1,-1 0 1,1 0 0,0 1-1,-1-1 1,1 1-1,-1 0 1,1-1 0,-1 1-1,3 1 1,-2 0-32,0 0 0,1 0 0,-1 1 1,0-1-1,-1 0 0,1 1 0,0-1 0,-1 1 1,1 0-1,-1 0 0,0-1 0,0 1 0,0 0 1,0 0-1,-1 0 0,1 0 0,-1 0 0,1 0 0,-1 5 1,0-4 36,0-1 1,0 1-1,0 0 1,-1 0-1,1 0 1,-1 0 0,0 0-1,0-1 1,0 1-1,-1 0 1,1-1-1,-1 1 1,0-1-1,0 1 1,0-1 0,0 0-1,-1 0 1,1 0-1,-1 0 1,0 0-1,0-1 1,0 1-1,0-1 1,0 0 0,-5 3-1,-10 9 3817,80-12-1569,-40 0-2842,0-1 1,1-1 0,-1-1-1,1-1 1,22-5-1,-43 6 58,1 0-1,-1 0 1,0 0 0,1 0-1,-1 0 1,0 0-1,0-1 1,0 0-1,0 1 1,2-3-1,2-4-5959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4:16.532"/>
    </inkml:context>
    <inkml:brush xml:id="br0">
      <inkml:brushProperty name="width" value="0.05" units="cm"/>
      <inkml:brushProperty name="height" value="0.05" units="cm"/>
      <inkml:brushProperty name="color" value="#E71224"/>
    </inkml:brush>
  </inkml:definitions>
  <inkml:trace contextRef="#ctx0" brushRef="#br0">1 431 7241,'0'0'13694,"12"-11"-13129,-2 2-489,7-5-9,-1-1 1,-1-1-1,0 0 1,-1-1-1,-1 0 1,14-24-1,-10 1 257,16-58 1,-13 38-158,-17 50-185,-1 1 1,0-1-1,0 1 1,-1-1-1,0-13 1,-1 23 18,0 0-1,0 0 1,0-1 0,0 1 0,-1 0 0,1-1 0,0 1-1,0 0 1,0 0 0,0-1 0,-1 1 0,1 0 0,0 0-1,0 0 1,0-1 0,-1 1 0,1 0 0,0 0 0,0 0-1,-1 0 1,1-1 0,0 1 0,0 0 0,-1 0 0,1 0-1,0 0 1,-1 0 0,1 0 0,0 0 0,0 0 0,-1 0-1,1 0 1,0 0 0,-1 0 0,1 0 0,0 0 0,0 0-1,-1 0 1,1 0 0,0 0 0,-1 0 0,1 1 0,0-1-1,0 0 1,-1 0 0,1 0 0,0 0 0,0 1 0,-1-1-1,1 0 1,0 0 0,0 0 0,0 1 0,0-1 0,-1 0-1,1 1 1,-14 9-11,0 6 5,0 1 0,0 0-1,2 0 1,0 2 0,-10 21 0,19-35 33,1 0 0,0 1 1,0-1-1,0 1 1,1-1-1,0 1 1,0 0-1,0-1 1,1 1-1,0 0 0,0 0 1,0 0-1,1-1 1,0 1-1,0 0 1,0-1-1,1 1 0,0-1 1,0 1-1,0-1 1,1 0-1,-1 0 1,1 0-1,5 6 0,-2-3 70,1-1-1,0 0 0,0 0 0,0-1 1,1 1-1,-1-2 0,2 1 0,16 8 1,-20-12-67,1 1 0,0-1 0,0-1 0,0 1 0,0-1 0,0 0 0,0 0 0,0-1-1,0 0 1,0 0 0,0 0 0,1-1 0,-1 0 0,0 0 0,9-3 0,-9 0-21,0-1-1,0 1 0,0-1 0,-1 0 1,0 0-1,0-1 0,0 0 0,-1 0 1,1 0-1,-2 0 0,1-1 0,-1 1 1,0-1-1,0 0 0,0 0 0,-1 0 1,2-11-1,-16 39-73,-2 22 1,-4 86 205,14-91-74,-1-1 0,-2 1 1,-15 46-1,20-80-68,0-1 1,0 0-1,0 0 1,0 0-1,-1 0 1,1 0-1,-1-1 1,0 1-1,0-1 1,0 0-1,0 1 1,0-1-1,0-1 0,-1 1 1,1 0-1,-1-1 1,1 0-1,-1 0 1,0 0-1,1 0 1,-1 0-1,0-1 1,1 0-1,-1 1 0,0-1 1,0-1-1,0 1 1,-5-2-1,7 1-41,1 0 0,-1 0-1,1 0 1,-1-1-1,1 1 1,0 0 0,0-1-1,0 1 1,0-1-1,0 1 1,0-1 0,0 1-1,0-1 1,1 0-1,-1 1 1,1-1 0,-1 0-1,1 0 1,0 0-1,-1 1 1,1-1 0,0 0-1,0 0 1,0 0-1,1 1 1,-1-1 0,1-2-1,-1-2-277,0 1-1,1-1 1,0 1-1,0-1 1,0 1-1,1 0 1,0-1-1,2-5 1,8-1-3382,2 3-1956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57"/>
    </inkml:context>
    <inkml:brush xml:id="br0">
      <inkml:brushProperty name="width" value="0.05" units="cm"/>
      <inkml:brushProperty name="height" value="0.05" units="cm"/>
    </inkml:brush>
  </inkml:definitions>
  <inkml:trace contextRef="#ctx0" brushRef="#br0">0 1 3104,'0'0'11515,"10"21"-10827,27 69 184,-33-79-524,-1 1 0,-1-1 0,0 0 0,0 1 0,-1 0 0,-1-1 0,1 1 0,-4 21 0,1 7 936,0-67 2223,0-5-3176,2-1 0,5-45-1,-4 74-317,1 0 0,-1 0 0,1 0-1,0 0 1,0 0 0,0 0-1,1 1 1,-1-1 0,1 1 0,0 0-1,0 0 1,0 0 0,0 0 0,0 0-1,1 1 1,-1 0 0,1-1 0,6-2-1,-8 4 2,-1 1-1,1-1 0,0 0 1,0 1-1,1-1 1,-1 1-1,0-1 0,0 1 1,0 0-1,0 0 1,0 0-1,0 0 0,0 0 1,0 0-1,1 1 0,-1-1 1,0 1-1,0 0 1,0-1-1,0 1 0,-1 0 1,1 0-1,0 0 1,0 0-1,0 1 0,-1-1 1,1 0-1,-1 1 0,1-1 1,-1 1-1,1-1 1,-1 1-1,0 0 0,0 0 1,0 0-1,0-1 1,0 1-1,1 3 0,3 11 152,0 0 0,-1-1 0,-1 2 0,0-1 0,-1 0 0,-1 29 0,-1 18-5428,-1-16-7552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4:16.990"/>
    </inkml:context>
    <inkml:brush xml:id="br0">
      <inkml:brushProperty name="width" value="0.05" units="cm"/>
      <inkml:brushProperty name="height" value="0.05" units="cm"/>
      <inkml:brushProperty name="color" value="#E71224"/>
    </inkml:brush>
  </inkml:definitions>
  <inkml:trace contextRef="#ctx0" brushRef="#br0">0 59 7681,'0'0'12802,"18"-10"-11785,57-28-585,-72 36-427,1 1 0,-1-1 0,0 1 0,0 0 0,1 0 0,-1 0 0,0 1 0,1-1 0,-1 1 1,1 0-1,-1-1 0,7 2 0,-9-1-12,-1 1 0,1-1 0,0 0 0,0 1 1,0-1-1,-1 1 0,1-1 0,0 1 0,0-1 1,-1 1-1,1 0 0,0-1 0,-1 1 0,1 0 0,-1-1 1,1 1-1,-1 0 0,1 0 0,-1 0 0,1-1 1,-1 1-1,0 0 0,0 0 0,1 0 0,-1 0 1,0 0-1,0 0 0,0 1 0,0 2 6,0 0 1,-1 0-1,1 0 0,-1 0 1,0 0-1,-1-1 0,1 1 0,0 0 1,-1 0-1,0-1 0,0 1 0,0-1 1,0 1-1,-5 4 0,-3 2 34,4-4 21,0 1 0,-1-1 0,1 0 0,-1-1 0,-1 0 0,1 0-1,-13 6 1666,61-15-979,-39 4-778,1 0-1,0 0 0,-1 0 1,1 0-1,-1 1 0,1-1 1,-1 1-1,1-1 0,-1 1 1,1 0-1,-1 0 1,1 0-1,-1 0 0,0 1 1,0-1-1,1 0 0,-1 1 1,0 0-1,-1-1 0,1 1 1,2 3-1,-2-1-11,0 0 1,0 0-1,0 0 1,-1 0-1,0 1 1,0-1-1,0 0 1,0 1-1,-1-1 0,1 1 1,-2 6-1,1-8 62,-1-1 0,0 1 0,-1-1 0,1 0 0,0 1 0,-1-1 0,1 0 0,-1 0 0,1 0 0,-1 0 0,0 0 0,0 0 0,0-1 0,0 1 0,0-1 0,0 1 0,-1-1 0,1 0 0,0 1 0,-1-1-1,1-1 1,-1 1 0,-3 1 0,-41 7-1021,23-12-2464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4:18.445"/>
    </inkml:context>
    <inkml:brush xml:id="br0">
      <inkml:brushProperty name="width" value="0.05" units="cm"/>
      <inkml:brushProperty name="height" value="0.05" units="cm"/>
      <inkml:brushProperty name="color" value="#E71224"/>
    </inkml:brush>
  </inkml:definitions>
  <inkml:trace contextRef="#ctx0" brushRef="#br0">0 431 432,'0'0'13783,"5"-7"-12415,55-78 328,-35 53-1093,35-62 0,-53 82-381,-1 0 0,-1-1 0,0 0-1,-1 0 1,0-1 0,-1 1 0,-1-1 0,0 1 0,0-19 0,-2 29-149,0-4 33,0 0 0,0 0 0,-1 0-1,0 0 1,-2-8 0,3 14-105,0 1 1,-1-1-1,1 1 1,0-1-1,0 1 0,-1-1 1,1 0-1,0 1 1,-1 0-1,1-1 1,0 1-1,-1-1 1,1 1-1,-1-1 1,1 1-1,-1 0 1,1-1-1,0 1 1,-1 0-1,0-1 1,1 1-1,-1 0 1,1 0-1,-1 0 1,1-1-1,-1 1 1,0 0-1,-1 1 0,0-1-1,1 1 1,-1-1 0,1 1 0,-1 0-1,0-1 1,1 1 0,0 0 0,-1 0-1,1 0 1,0 0 0,-1 1 0,1-1-1,-2 3 1,-7 8 80,1 0 0,0 1-1,1 0 1,0 0 0,1 1 0,1 0 0,0 1-1,1-1 1,1 1 0,0 0 0,1 0 0,0 1-1,1-1 1,1 0 0,1 1 0,0-1 0,1 1-1,0-1 1,6 24 0,-6-35-51,0-1-1,0 1 1,0 0 0,1-1 0,-1 1-1,1-1 1,0 0 0,0 1 0,0-1-1,1 0 1,-1 0 0,1 0 0,0-1-1,-1 1 1,1-1 0,0 1 0,1-1-1,-1 0 1,0 0 0,1 0-1,-1-1 1,1 1 0,-1-1 0,1 0-1,0 0 1,-1 0 0,1 0 0,0-1-1,5 1 1,-2-2 20,-1 1 0,1-1 0,-1 0 0,1-1 0,-1 0 0,0 0 0,0 0 0,0-1 0,0 1-1,0-1 1,0-1 0,-1 1 0,0-1 0,0 0 0,0 0 0,8-9 0,2-2-41,-11 11-16,0 1 1,0-1-1,-1 0 0,1 0 0,-1 0 0,0 0 1,0 0-1,0-1 0,-1 1 0,0-1 0,1 0 1,-2 0-1,1 0 0,0 0 0,-1 0 0,0 0 0,0-6 1,-2 28 5,-2 0-1,0 0 1,-1 0 0,-11 30 0,0 2-8,-10 98 72,4-22-14,20-120-43,-1 1-1,0-1 1,0 0 0,0 1-1,-1-1 1,0 0-1,1-1 1,-2 1 0,1 0-1,-1-1 1,1 0 0,-7 5-1,7-6 0,1-1-1,-1 0 0,0 0 0,0-1 0,0 1 1,0 0-1,0-1 0,0 0 0,-1 0 1,1 0-1,0 0 0,-1 0 0,1-1 1,-1 1-1,1-1 0,-1 0 0,1 0 1,-1-1-1,1 1 0,0 0 0,-1-1 0,-3-1 1,6 1-26,-1 0 0,0 0 1,1 0-1,-1 0 0,1-1 1,-1 1-1,1 0 0,0-1 1,0 1-1,-1-1 0,1 1 1,0-1-1,0 0 0,0 1 1,1-1-1,-1 0 0,0 0 1,1 0-1,-1 1 0,1-1 1,-1 0-1,1 0 0,0-3 1,-1-56-1053,2 42 662,-1 18 301,0 0 1,0 1-1,0-1 0,1 1 1,-1-1-1,0 1 1,0-1-1,1 1 0,-1-1 1,0 1-1,1-1 0,-1 1 1,0 0-1,1-1 1,-1 1-1,1-1 0,-1 1 1,1 0-1,-1-1 0,1 1 1,-1 0-1,1 0 1,-1 0-1,1-1 0,-1 1 1,1 0-1,0 0 0,-1 0 1,1 0-1,-1 0 1,1 0-1,-1 0 0,1 0 1,0 0-1,-1 0 0,1 0 1,-1 0-1,1 0 1,-1 1-1,2-1 0,4 1-1339,10-1-3785</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4:18.838"/>
    </inkml:context>
    <inkml:brush xml:id="br0">
      <inkml:brushProperty name="width" value="0.05" units="cm"/>
      <inkml:brushProperty name="height" value="0.05" units="cm"/>
      <inkml:brushProperty name="color" value="#E71224"/>
    </inkml:brush>
  </inkml:definitions>
  <inkml:trace contextRef="#ctx0" brushRef="#br0">78 0 4600,'0'0'13629,"-4"19"-12693,-5 17-365,-2-1 1,-26 62-1,28-81-951,1 2 4341,9-17-3867,0-1 1,-1 0-1,1 1 0,0-1 0,0 0 0,0 0 0,-1 1 1,1-1-1,0 0 0,0 0 0,0 0 0,0 0 0,0 0 1,0 0-1,-1 0 0,1 0 0,0 0 0,0-1 0,0 1 1,0 0-1,-1-1 0,1 1 0,0 0 0,1-1 0,9-2-127,1 1 0,0 1 0,0 0-1,15 1 1,27-2-4747,-41-2 969,-6-4-1720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4:19.234"/>
    </inkml:context>
    <inkml:brush xml:id="br0">
      <inkml:brushProperty name="width" value="0.05" units="cm"/>
      <inkml:brushProperty name="height" value="0.05" units="cm"/>
      <inkml:brushProperty name="color" value="#E71224"/>
    </inkml:brush>
  </inkml:definitions>
  <inkml:trace contextRef="#ctx0" brushRef="#br0">87 1 6313,'0'0'14075,"-36"81"-14115,21-23-848,-5-9-1113,4-4-2808</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5:01.297"/>
    </inkml:context>
    <inkml:brush xml:id="br0">
      <inkml:brushProperty name="width" value="0.05" units="cm"/>
      <inkml:brushProperty name="height" value="0.05" units="cm"/>
      <inkml:brushProperty name="color" value="#008C3A"/>
    </inkml:brush>
  </inkml:definitions>
  <inkml:trace contextRef="#ctx0" brushRef="#br0">190 5 2968,'0'-4'21641,"1"12"-21520,0 1-1,1-1 1,0 0-1,0 1 1,1-1-1,0 0 1,6 11 0,-5-11-37,0 0 0,-1 1 0,0-1 0,0 0 0,-1 1 0,0 0 0,1 14 0,-3 75 2513,-1-97-2583,1-1-1,0 1 0,0 0 0,0-1 1,-1 1-1,1 0 0,0-1 1,-1 1-1,1 0 0,-1-1 0,1 1 1,0-1-1,-1 1 0,1-1 1,-1 1-1,0-1 0,1 1 0,-1-1 1,1 1-1,-1-1 0,0 0 1,1 1-1,-1-1 0,0 0 0,1 0 1,-1 1-1,0-1 0,0 0 1,1 0-1,-1 0 0,0 0 0,1 0 1,-1 0-1,0 0 0,0 0 1,1 0-1,-1 0 0,0-1 0,1 1 1,-1 0-1,0 0 0,1-1 0,-2 0 1,-38-12-75,33 10 92,-154-40-864,159 42-375,12 1-5930,0 0-919</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19.708"/>
    </inkml:context>
    <inkml:brush xml:id="br0">
      <inkml:brushProperty name="width" value="0.05" units="cm"/>
      <inkml:brushProperty name="height" value="0.05" units="cm"/>
      <inkml:brushProperty name="color" value="#F6630D"/>
    </inkml:brush>
  </inkml:definitions>
  <inkml:trace contextRef="#ctx0" brushRef="#br0">11 245 5049,'0'0'10261,"-2"0"-9809,-5 3-366,6-2-238,5-10 5541,19-31-4650,-10 22-556,-2 0-1,0-1 1,-1-1 0,0 1 0,10-36-1,0 4-18,-22 64 22,1 0 0,0 0 0,1 0-1,3 18 1,-1 13-79,-2 191-465,-1-232 279,0-1-1,1 1 1,-1-1-1,0 1 0,0-1 1,0 0-1,-1 1 1,1-1-1,-1 0 1,1 0-1,-1 0 0,1 0 1,-1 0-1,0 0 1,0-1-1,0 1 0,0-1 1,-1 1-1,1-1 1,0 0-1,0 0 1,-5 2-1,1 0-171,-1 0-1,0-1 1,1 0 0,-1 0 0,0 0 0,-13 0-1,18-2 519,-7-5 2077,9 5-2330,0 0 0,-1 0 0,1-1 0,0 1 0,0 0 0,0 0 0,-1 0 0,1 0 0,0-1 0,0 1 0,0 0 0,0 0 0,0 0 1,-1-1-1,1 1 0,0 0 0,0 0 0,0-1 0,0 1 0,0 0 0,0 0 0,0 0 0,0-1 0,0 1 0,0 0 0,0 0 0,0-1 0,0 1 0,0 0 0,0 0 0,0-1 0,0 1 0,0 0 0,0 0 0,1 0 0,-1-1 0,0 1 0,0 0 0,0 0 0,0-1 0,0 1 0,1 0 0,-1 0 0,0 0 0,0 0 0,0 0 0,0-1 0,1 1 0,-1 0 0,0 0 0,0 0 0,1 0 0,-1 0 0,0 0 0,0 0 0,0 0 1,1 0-1,-1 0 0,0 0 0,0 0 0,1 0 0,-1 0 0,40-4-327,-1 2-1,49 5 1,-9-1-7864,-63-2 363</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20.529"/>
    </inkml:context>
    <inkml:brush xml:id="br0">
      <inkml:brushProperty name="width" value="0.05" units="cm"/>
      <inkml:brushProperty name="height" value="0.05" units="cm"/>
      <inkml:brushProperty name="color" value="#F6630D"/>
    </inkml:brush>
  </inkml:definitions>
  <inkml:trace contextRef="#ctx0" brushRef="#br0">38 9 3744,'0'0'14006,"3"8"-13989,-4-8-26,0 0 0,0 0 0,0 0 1,0 1-1,0-1 0,0 0 0,0 0 0,0 0 0,0 1 0,0-1 1,0 1-1,0-1 0,0 1 0,1-1 0,-1 1 0,0-1 0,0 1 1,0 0-1,1 0 0,-1-1 0,0 1 0,1 0 0,-1 0 0,0 0 1,1 0-1,-1-1 0,1 1 0,-1 0 0,1 0 0,0 0 0,0 0 1,-1 0-1,1 0 0,0 0 0,0 0 0,0 1 0,0-1 0,0 0 0,0 0 1,0 0-1,0 0 0,0 0 0,1 0 0,0 1 0,-1-1 2,0-1 0,1 1-1,-1-1 1,1 1 0,-1-1 0,1 0-1,-1 1 1,1-1 0,-1 0-1,1 1 1,0-1 0,-1 0 0,1 1-1,0-1 1,-1 0 0,1 0-1,-1 0 1,1 0 0,0 1 0,-1-1-1,1 0 1,0 0 0,0 0-1,-1-1 1,1 1 0,0 0 0,-1 0-1,1 0 1,-1 0 0,1-1 0,0 1-1,-1 0 1,1 0 0,-1-1-1,1 1 1,0-1 0,2 0 20,-1 0 1,0 1-1,0-1 1,0 0-1,0 0 1,1-1-1,-1 1 0,-1 0 1,1-1-1,0 1 1,2-3-1,-3 3-7,-1 1-1,1-1 1,-1 0-1,1 1 1,-1-1-1,1 0 1,-1 0-1,0 1 1,1-1-1,-1 0 1,0 0-1,0 0 1,0 1-1,0-1 1,1 0-1,-1 0 1,0 0-1,0 0 1,0 0-1,-1 1 1,1-1-1,0 0 1,0 0-1,0 0 1,-1 0-1,1 1 1,0-1-1,-1 0 1,1 0-1,-1 1 1,1-1-1,-1 0 0,1 1 1,-1-1-1,1 0 1,-1 1-1,0-1 1,1 1-1,-1-1 1,0 1-1,1-1 1,-1 1-1,-1-1 1,-39-3 71,34 4-101,6 0 22,0 0 0,1 1 0,-1-1 0,1 0 1,-1 0-1,1 1 0,-1-1 0,1 0 0,-1 1 0,1-1 0,-1 1 0,1-1 0,-1 1 1,1-1-1,0 1 0,-1-1 0,1 1 0,0-1 0,-1 1 0,1-1 0,0 1 0,0-1 1,-1 1-1,1 0 0,0-1 0,0 1 0,0-1 0,0 1 0,0 0 0,0-1 1,0 1-1,0 0 0,1 21-1228,-1-20 153</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21.242"/>
    </inkml:context>
    <inkml:brush xml:id="br0">
      <inkml:brushProperty name="width" value="0.05" units="cm"/>
      <inkml:brushProperty name="height" value="0.05" units="cm"/>
      <inkml:brushProperty name="color" value="#F6630D"/>
    </inkml:brush>
  </inkml:definitions>
  <inkml:trace contextRef="#ctx0" brushRef="#br0">2 3 2528,'0'0'13088,"0"-2"-12757,0 6-198,0 27 453,-2-3-254,2 0-1,1 0 0,2 0 1,1 0-1,0 0 0,11 32 0,-5-43 1635,-12-43-875,-1-2-905,0-16-47,2 33-108,0-1 1,0 1-1,1-1 1,2-15-1,0 23-34,-1 1-1,1-1 1,0 1-1,1 0 1,-1 0 0,1-1-1,-1 1 1,1 1-1,0-1 1,0 0 0,0 1-1,0 0 1,0-1-1,7-2 1,-5 2-6,1 0 0,-1 0 0,1 0 0,0 0 0,0 1 0,0 0 0,0 1 0,9-2 0,-14 3 4,0 1 1,0-1-1,0 1 1,-1-1-1,1 1 0,0-1 1,0 1-1,0-1 1,-1 1-1,1 0 0,0 0 1,-1-1-1,1 1 1,0 0-1,-1 0 0,1 0 1,-1 0-1,0-1 0,1 1 1,-1 0-1,0 0 1,1 0-1,-1 0 0,0 0 1,0 0-1,0 0 1,0 0-1,0 0 0,0 1 1,1 38 164,-1-34-154,0 58-108,0 27 305,0-31-5709</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21.637"/>
    </inkml:context>
    <inkml:brush xml:id="br0">
      <inkml:brushProperty name="width" value="0.05" units="cm"/>
      <inkml:brushProperty name="height" value="0.05" units="cm"/>
      <inkml:brushProperty name="color" value="#F6630D"/>
    </inkml:brush>
  </inkml:definitions>
  <inkml:trace contextRef="#ctx0" brushRef="#br0">0 1 4232,'0'0'18029,"10"73"-15434,-8-38-2618,-2-24-534,1 0 1,0 0 0,0 0-1,4 11 1,-1-17-3014</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41.474"/>
    </inkml:context>
    <inkml:brush xml:id="br0">
      <inkml:brushProperty name="width" value="0.05" units="cm"/>
      <inkml:brushProperty name="height" value="0.05" units="cm"/>
      <inkml:brushProperty name="color" value="#F6630D"/>
    </inkml:brush>
  </inkml:definitions>
  <inkml:trace contextRef="#ctx0" brushRef="#br0">0 0 5601,'0'0'18884,"0"7"-18345,10 324 1863,-10-221-2161,0-64 43,0-36 146,0-13 286,-1-54-411,-1 22-242,2 0 0,4-40 0,-3 66-79,1 1-1,-1 0 1,1-1-1,1 1 1,-1 0 0,1 0-1,1 0 1,-1 0-1,2 1 1,-1 0-1,1-1 1,0 1-1,12-12 1,-15 17 4,0-1-1,1 1 1,0 0 0,-1 0 0,1 0 0,0 1 0,0-1 0,0 1 0,0-1-1,1 1 1,-1 0 0,0 0 0,0 0 0,1 1 0,-1-1 0,0 1 0,7 0-1,-8 0 8,0 1 0,0 0-1,0-1 1,1 1 0,-1 0-1,0 0 1,-1 0 0,1 1-1,0-1 1,0 0 0,0 1-1,-1-1 1,1 1 0,-1 0-1,1-1 1,-1 1-1,0 0 1,1 0 0,-1 0-1,0 0 1,0 0 0,-1 0-1,1 0 1,0 0 0,-1 0-1,1 4 1,5 24 17,-2 0 1,-2 1-1,0-1 0,-4 45 0,0-39-1252,2 0 0,7 58-1,-1-46-5853,-2-34-412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58"/>
    </inkml:context>
    <inkml:brush xml:id="br0">
      <inkml:brushProperty name="width" value="0.05" units="cm"/>
      <inkml:brushProperty name="height" value="0.05" units="cm"/>
    </inkml:brush>
  </inkml:definitions>
  <inkml:trace contextRef="#ctx0" brushRef="#br0">1 5 3528,'0'0'17456,"0"-4"-15618,0 63 2112,0 53-8262</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41.886"/>
    </inkml:context>
    <inkml:brush xml:id="br0">
      <inkml:brushProperty name="width" value="0.05" units="cm"/>
      <inkml:brushProperty name="height" value="0.05" units="cm"/>
      <inkml:brushProperty name="color" value="#F6630D"/>
    </inkml:brush>
  </inkml:definitions>
  <inkml:trace contextRef="#ctx0" brushRef="#br0">0 94 6241,'0'0'14163,"3"-11"-13534,10-35-90,-13 44-514,0 0 0,1 0 0,0 1 0,-1-1 1,1 0-1,0 0 0,0 1 0,-1-1 0,2 1 0,-1-1 0,0 1 0,0-1 0,0 1 0,1-1 1,-1 1-1,0 0 0,1 0 0,-1 0 0,1 0 0,0 0 0,-1 0 0,1 0 0,0 0 1,0 1-1,-1-1 0,1 1 0,0-1 0,0 1 0,0 0 0,0 0 0,-1-1 0,1 1 0,0 1 1,0-1-1,0 0 0,0 0 0,0 1 0,0-1 0,-1 1 0,1-1 0,0 1 0,0 0 1,-1 0-1,1 0 0,-1 0 0,1 0 0,-1 0 0,1 0 0,-1 0 0,1 1 0,-1-1 0,0 1 1,0-1-1,0 1 0,0-1 0,0 1 0,0 0 0,0-1 0,0 1 0,-1 0 0,1 0 0,-1-1 1,1 4-1,1 3-79,-1 1 0,0 0 0,0 0 0,-1 0 1,0 0-1,-1 0 0,0-1 0,0 1 0,-1 0 0,0 0 1,-5 13-1,5-16 270,-1 0 0,0-1 0,0 1 0,0-1 0,0 0 0,-1 0 0,0 0 0,0 0 0,-1 0 0,1-1 0,-1 0 0,0 0 0,0 0 0,0-1 0,-1 0 0,-11 6 2024,23-9-2035,140-17-1138,-59 6-2425,-52 2-2463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42.613"/>
    </inkml:context>
    <inkml:brush xml:id="br0">
      <inkml:brushProperty name="width" value="0.05" units="cm"/>
      <inkml:brushProperty name="height" value="0.05" units="cm"/>
      <inkml:brushProperty name="color" value="#F6630D"/>
    </inkml:brush>
  </inkml:definitions>
  <inkml:trace contextRef="#ctx0" brushRef="#br0">69 6 2664,'0'0'15554,"-4"3"-14348,-9 10-330,12-13-850,1 0-1,0 0 0,0 1 0,-1-1 0,1 0 0,0 0 0,0 0 1,0 1-1,-1-1 0,1 0 0,0 0 0,0 1 0,0-1 1,0 0-1,-1 0 0,1 1 0,0-1 0,0 0 0,0 0 1,0 1-1,0-1 0,0 0 0,0 1 0,0-1 0,0 0 0,0 1 1,0-1-1,0 0 0,0 0 0,0 1 0,0-1 0,0 0 1,0 1-1,0-1 0,0 0 0,1 0 0,-1 1 0,0-1 1,0 0-1,0 0 0,0 1 0,1-1 0,-1 0 0,0 0 0,0 1 1,1-1-1,-1 0 0,0 0 0,0 0 0,1 0 0,-1 0 1,0 1-1,0-1 0,1 0 0,-1 0 0,0 0 0,1 0 1,-1 0-1,0 0 0,0 0 0,1 0 0,-1 0 0,0 0 0,1 0 1,-1 0-1,0 0 0,1 0 0,-1 0 0,0 0 0,1 0 369,-1-2-382,0 0 0,0 1 0,0-1 0,0 1 0,0-1 0,0 1 0,-1-1 1,1 1-1,0-1 0,-1 1 0,0 0 0,1-1 0,-1 1 0,0-1 0,1 1 0,-1 0 0,0 0 1,0-1-1,0 1 0,0 0 0,-1 0 0,1 0 0,-2-1 0,2 2-10,0-1 1,0 1-1,0 0 0,0 0 0,0 0 0,0 0 0,-1 0 0,1 1 0,0-1 1,0 0-1,0 0 0,0 1 0,0-1 0,0 0 0,0 1 0,0-1 1,0 1-1,0-1 0,1 1 0,-1 0 0,0-1 0,0 1 0,0 0 1,1 0-1,-1-1 0,0 1 0,1 0 0,-1 0 0,1 0 0,-1 0 0,1 0 1,-1 0-1,1 0 0,-1 2 0,-1 3 23,-1 1 1,2 0-1,-1 0 0,1 0 0,0 0 1,0 1-1,1-1 0,0 0 1,1 9-1,-1 5 47,0-19-64,1 0-1,-1-1 1,0 1 0,1-1-1,-1 1 1,1-1-1,0 1 1,0-1-1,0 1 1,-1-1-1,1 1 1,1-1-1,-1 0 1,0 0-1,0 1 1,0-1 0,1 0-1,-1 0 1,0 0-1,1-1 1,-1 1-1,1 0 1,-1 0-1,1-1 1,-1 1-1,1-1 1,0 1 0,-1-1-1,1 0 1,-1 1-1,1-1 1,0 0-1,-1 0 1,1 0-1,0-1 1,-1 1-1,1 0 1,0-1 0,-1 1-1,1-1 1,-1 1-1,1-1 1,0 0-1,-1 1 1,0-1-1,1 0 1,-1 0-1,0 0 1,1 0-1,-1 0 1,0-1 0,0 1-1,0 0 1,0-1-1,0 1 1,0 0-1,0-1 1,0 1-1,-1-1 1,1 1-1,-1-1 1,1 0 0,-1 1-1,1-3 1,0 1-31,-1-1 1,1 1 0,-1 0-1,0-1 1,0 1-1,0-1 1,0 1 0,-1-1-1,1 1 1,-1 0 0,0-1-1,0 1 1,0 0-1,0 0 1,-1-1 0,1 1-1,-1 0 1,0 0 0,0 1-1,0-1 1,0 0-1,-1 1 1,1-1 0,0 1-1,-1 0 1,0 0 0,0 0-1,0 0 1,0 0-1,0 0 1,0 1 0,0-1-1,0 1 1,0 0-1,-1 0 1,1 1 0,-6-2-1,9 5-1142,0 0 0,0 0 0,0 0 0,0 0 0,0-1 0,1 1 0,0 0 0,-1 0 0,3 4 0,6 9-4590,2-3 3399</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43.138"/>
    </inkml:context>
    <inkml:brush xml:id="br0">
      <inkml:brushProperty name="width" value="0.05" units="cm"/>
      <inkml:brushProperty name="height" value="0.05" units="cm"/>
      <inkml:brushProperty name="color" value="#F6630D"/>
    </inkml:brush>
  </inkml:definitions>
  <inkml:trace contextRef="#ctx0" brushRef="#br0">0 19 3792,'0'0'16529,"1"0"-16492,0 1 0,0-1 0,0 1 0,-1-1 0,1 1-1,0-1 1,0 1 0,-1-1 0,1 1 0,0 0-1,-1-1 1,1 1 0,0 0 0,-1 0 0,1 0 0,-1-1-1,1 1 1,-1 0 0,0 0 0,1 0 0,-1 0 0,0 0-1,1 1 1,3 17 208,0 0 0,-2 1-1,0-1 1,-1 1 0,-1 23 0,-1-21-19,1 0 1,1 0 0,8 39 0,-8-59 156,-1-5-48,1-13 191,-4-23-21,3 38-490,-5-22 198,1 1 0,0-1-1,2 1 1,1-24-1,1 41-211,0 0-1,0 0 1,1 1-1,0-1 0,0 0 1,0 0-1,0 1 1,1-1-1,0 1 1,0-1-1,0 1 1,0 0-1,1 0 0,0 0 1,-1 0-1,1 0 1,1 0-1,-1 1 1,1-1-1,-1 1 0,1 0 1,0 0-1,0 1 1,0-1-1,7-2 1,-9 4-6,-1 0 0,1 1 0,0-1 1,-1 1-1,1-1 0,0 1 0,0 0 0,-1 0 1,1 0-1,0 0 0,0 0 0,-1 0 0,1 0 1,0 0-1,0 1 0,-1-1 0,1 1 0,0-1 1,-1 1-1,1 0 0,-1-1 0,1 1 0,2 2 1,-1 0-13,0 0-1,-1 0 1,1 0 0,-1 0 0,0 0 0,0 1-1,0-1 1,0 1 0,-1-1 0,2 7 0,2 9-54,0 0 0,-2 0 0,2 28 0,-5-41 68,1 1-24,-1 7-1158,1 1 1,1 0-1,0 0 0,1-1 0,1 1 0,0-1 0,0 0 1,12 22-1,-6-23-7081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43.582"/>
    </inkml:context>
    <inkml:brush xml:id="br0">
      <inkml:brushProperty name="width" value="0.05" units="cm"/>
      <inkml:brushProperty name="height" value="0.05" units="cm"/>
      <inkml:brushProperty name="color" value="#F6630D"/>
    </inkml:brush>
  </inkml:definitions>
  <inkml:trace contextRef="#ctx0" brushRef="#br0">0 41 13218,'0'0'10128,"17"-7"-9943,56-20-183,-70 25-44,1 1 0,-1 0 1,1 0-1,-1 1 0,1-1 0,0 1 1,-1 0-1,1 0 0,0 0 1,0 0-1,-1 1 0,1-1 0,-1 1 1,8 2-1,-9-2-38,0 1 1,1-1-1,-1 0 1,0 1-1,0 0 1,0-1-1,0 1 0,-1 0 1,1 0-1,0 0 1,-1 0-1,1 0 1,-1 1-1,0-1 0,0 0 1,2 4-1,-2-2 17,0 0-1,0 1 0,0-1 1,0 0-1,-1 1 0,0-1 1,0 1-1,0-1 0,0 0 1,-1 1-1,1-1 0,-1 0 1,0 1-1,-1-1 0,1 0 1,-1 0-1,0 0 0,0 0 1,0 0-1,-4 5 0,-38 33 497,40-39-260,1 0 0,-1 0-1,0-1 1,0 1 0,0-1-1,-1 0 1,1 0 0,0 0 0,-1-1-1,1 1 1,-6 0 0,9-2 252,17-8-233,-12 5-264,1 1 0,0 0 1,0 1-1,-1-1 0,1 1 0,0 0 0,0 0 1,0 1-1,0-1 0,0 1 0,0 0 0,1 0 0,-1 1 1,0-1-1,7 3 0,-8-1-21,-1-1 1,0 1-1,0 0 0,0 0 0,0 0 1,0 1-1,0-1 0,0 1 0,-1-1 1,1 1-1,-1 0 0,0 0 0,0 0 1,0 0-1,0 0 0,-1 0 0,1 1 1,-1-1-1,0 1 0,0-1 0,1 7 1,-1-7 146,0 1 0,0-1-1,0 0 1,-1 1 0,1-1 0,-1 0 0,0 1 0,0-1 0,-1 0 0,1 1 0,-1-1 0,1 0 0,-1 0 0,0 1 0,0-1 0,0 0 0,-1 0 0,1 0 0,-1 0-1,0 0 1,-2 3 0,-1-2 122,0 0 0,-1 0 0,1 0 0,-1 0 0,0-1 0,0 0 0,0-1 0,0 1 0,-13 2 0,10-2-256,0 0 0,-1-2 0,1 1 0,0-1 0,-1 0 0,1-1 0,0 0 0,-1 0 0,-12-3 0,21 3 2,0-1-1,1 1 0,-1-1 1,0 1-1,0 0 0,1-1 1,-1 1-1,1-1 1,-1 0-1,0 1 0,1-1 1,-1 1-1,1-1 0,0 0 1,-1 0-1,1 1 0,-1-1 1,1 0-1,0 0 0,0 1 1,-1-1-1,1 0 0,0 0 1,0 1-1,0-1 0,0 0 1,0 0-1,0 0 1,0 0-1,0 1 0,0-1 1,0 0-1,1 0 0,-1 1 1,0-1-1,1 0 0,-1 0 1,0 1-1,1-1 0,0-1 1,18-28-3327,10 1-2910,2 4 1050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44.060"/>
    </inkml:context>
    <inkml:brush xml:id="br0">
      <inkml:brushProperty name="width" value="0.05" units="cm"/>
      <inkml:brushProperty name="height" value="0.05" units="cm"/>
      <inkml:brushProperty name="color" value="#F6630D"/>
    </inkml:brush>
  </inkml:definitions>
  <inkml:trace contextRef="#ctx0" brushRef="#br0">79 28 3088,'0'0'16433,"-8"7"-15471,-22 24-289,29-31-635,1 1 0,-1-1 0,1 0-1,-1 1 1,1-1 0,-1 0 0,1 1 0,0-1 0,-1 0-1,1 1 1,0-1 0,-1 1 0,1-1 0,0 1 0,0-1-1,-1 1 1,1-1 0,0 1 0,0-1 0,0 1 0,0-1-1,0 1 1,-1-1 0,1 1 0,0 0 0,0-1 0,1 1-1,-1-1 1,0 1 0,0-1 0,0 1 0,0-1 0,0 1-1,0-1 1,1 1 0,-1-1 0,0 1 0,1-1 0,-1 1-1,0-1 1,1 1 0,-1-1 0,0 0 0,1 1 0,-1-1-1,1 1 1,0-1-19,-1 0 0,1 0 0,-1 0 0,1 0 0,-1 0 0,1 0 0,-1 0 0,1 0 0,-1 0 0,1 0 0,-1-1 0,1 1 0,-1 0 0,1 0 0,-1 0 0,1-1 0,-1 1 0,1 0-1,-1 0 1,1-1 0,-1 1 0,0-1 0,1 1 0,-1 0 0,0-1 0,1 1 0,-1-1 0,0 1 0,1-1 0,-1 1 0,0-1 0,0 1 0,0-1 0,1 1 0,-1-1 0,0 1 0,0-1 0,0 1 0,0-1 0,0 1 0,0-1-1,0 1 1,0-1 0,0 1 0,-1-2 0,2-8 42,-1 4-51,0 0 0,0 0 0,0 1 0,-1-1-1,0 0 1,-1-5 0,1 10-14,1 0-1,-1 0 1,1 0-1,-1 0 0,1 0 1,-1 1-1,1-1 1,-1 0-1,0 0 0,1 1 1,-1-1-1,0 0 1,0 1-1,1-1 1,-1 1-1,0-1 0,0 1 1,0-1-1,0 1 1,0-1-1,0 1 0,0 0 1,0 0-1,0 0 1,0-1-1,0 1 1,0 0-1,0 0 0,0 0 1,0 0-1,0 1 1,0-1-1,0 0 0,0 0 1,0 1-1,0-1 1,0 0-1,1 1 0,-1-1 1,0 1-1,-1 0 1,1 0-72,0 0 1,-1 0 0,1 1 0,0-1 0,0 0 0,0 1-1,1-1 1,-1 1 0,0-1 0,0 1 0,1-1-1,-1 1 1,1-1 0,0 1 0,-1 0 0,1-1 0,0 1-1,0 0 1,0-1 0,0 1 0,0 2 0,5 20-4277,-1-21 3039,-1 0 0,1 0-1,-1 0 1,1 0 0,0-1 0,0 0 0,0 0 0,0 0 0,9 3 0,13 0-1022</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44.530"/>
    </inkml:context>
    <inkml:brush xml:id="br0">
      <inkml:brushProperty name="width" value="0.05" units="cm"/>
      <inkml:brushProperty name="height" value="0.05" units="cm"/>
      <inkml:brushProperty name="color" value="#F6630D"/>
    </inkml:brush>
  </inkml:definitions>
  <inkml:trace contextRef="#ctx0" brushRef="#br0">3 54 3344,'0'0'16248,"-1"-5"-15640,0-6-181,4 13-92,10 28 118,14 52-28,-12 26 249,-10-65 54,-5-37-116,-1-13 222,-3-28-640,-1-2-78,2-1-1,2-63 1,2 96-114,0-1-1,0 1 1,1 0 0,0 0 0,0 0-1,1 0 1,-1 0 0,1 1 0,0-1-1,0 1 1,1 0 0,-1 0-1,1 0 1,5-5 0,-7 8-3,-1-1 0,1 1 0,-1 0 1,1-1-1,-1 1 0,1 0 0,-1 0 0,1 0 0,0 0 0,0 1 0,0-1 1,-1 0-1,1 1 0,0-1 0,0 1 0,0 0 0,0 0 0,0-1 1,0 1-1,0 1 0,0-1 0,0 0 0,0 0 0,0 1 0,0-1 1,-1 1-1,1-1 0,0 1 0,0 0 0,0 0 0,-1 0 0,1 0 1,0 0-1,-1 0 0,1 0 0,-1 1 0,1-1 0,-1 0 0,0 1 1,3 3-1,3 7 65,0 0 1,0 0-1,-1 1 1,-1 0 0,0 1-1,-1-1 1,0 1-1,3 27 1,-3 5-847,-3 65-1,-1-63-2102,20-48-14979,-9-11 16089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6:45.038"/>
    </inkml:context>
    <inkml:brush xml:id="br0">
      <inkml:brushProperty name="width" value="0.05" units="cm"/>
      <inkml:brushProperty name="height" value="0.05" units="cm"/>
      <inkml:brushProperty name="color" value="#F6630D"/>
    </inkml:brush>
  </inkml:definitions>
  <inkml:trace contextRef="#ctx0" brushRef="#br0">26 1 3880,'0'0'19132,"-2"13"-18516,-1 11-258,-12 111 149,9-43 2907,7-94-3398,-1 1 1,1 0 0,-1-1 0,1 1-1,-1 0 1,1 0 0,0 0 0,-1-1 0,1 1-1,0 0 1,0 0 0,0 0 0,0 0-1,0 0 1,0 1 0,0-1 0,0 0 0,0 0-1,0 1 1,1-1 0,-1 1 0,0-1-1,0 1 1,1-1 0,-1 1 0,0 0 0,1-1-1,-1 1 1,0 0 0,2 0 0,47-3-80,-45 3 93,39 2-176,-29-1-963,1 0 0,0-2 1,25-2-1,-40 2 799,-1 1 0,1 0 1,-1-1-1,1 1 0,-1 0 0,1-1 1,-1 1-1,1-1 0,-1 1 0,0-1 1,1 1-1,-1-1 0,1 1 1,-1-1-1,0 1 0,0-1 0,1 0 1,-1 1-1,0-1 0,0 1 0,0-1 1,0 0-1,0 1 0,0-1 0,0 0 1,0 1-1,0-1 0,0 1 0,0-1 1,0 0-1,0-1 0,-9-20-9519,-10 2 7860,-6-5 1294,10 5 3659,13 17-1795,0 0-1,-1 0 1,0 0-1,0 0 1,1 1-1,-1-1 1,-1 1-1,-4-3 1,8 5-1077,-1-1 0,1 1 0,-1-1 0,1 1 0,-1 0 0,1-1 0,-1 1 0,0 0-1,1 0 1,-1-1 0,0 1 0,1 0 0,-1 0 0,0 0 0,1 0 0,-1 0 0,1 0 0,-1 0 0,0 0 0,1 0 0,-1 0 0,0 0 0,1 0 0,-1 1 0,0-1 0,1 0 0,-1 0 0,1 1 0,-1-1 0,0 0 0,1 1 0,-1-1 0,1 1 0,-1-1 0,1 0 0,-1 1 0,1-1 0,0 1 0,-1 0 0,1-1 0,0 1 0,-1-1 0,1 1 0,0-1 0,0 1 0,-1 0 0,1-1 0,0 1 0,0 0 0,0-1 0,0 1 0,0 0 0,0 0 0,-4 52 763,3 0 0,5 59 0,0-50-3368,-3-1-4254,-1-48-4410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10.294"/>
    </inkml:context>
    <inkml:brush xml:id="br0">
      <inkml:brushProperty name="width" value="0.05" units="cm"/>
      <inkml:brushProperty name="height" value="0.05" units="cm"/>
      <inkml:brushProperty name="color" value="#33CCFF"/>
    </inkml:brush>
  </inkml:definitions>
  <inkml:trace contextRef="#ctx0" brushRef="#br0">1 24 3168,'0'0'13892,"0"-19"-12544,1 14 2443,0 7-3682,-1-1 0,1 1 1,0-1-1,-1 1 0,1 0 1,-1 0-1,1-1 1,-1 1-1,0 0 0,0 0 1,1-1-1,-2 1 0,1 0 1,0 3-1,0 8 116,2 19 38,2 1 0,2 0 0,1-1 1,1 0-1,1 0 0,2-1 0,2 0 0,0-1 1,2-1-1,2 0 0,0-1 0,2-1 0,1 0 1,33 34-1,-45-54-186,1 0 0,0 0 0,0-1 0,1 0 0,0 0 0,0-1 0,0-1 0,0 0 0,1 0 0,21 4 1,30-2-2562,-62-29-8361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10.691"/>
    </inkml:context>
    <inkml:brush xml:id="br0">
      <inkml:brushProperty name="width" value="0.05" units="cm"/>
      <inkml:brushProperty name="height" value="0.05" units="cm"/>
      <inkml:brushProperty name="color" value="#33CCFF"/>
    </inkml:brush>
  </inkml:definitions>
  <inkml:trace contextRef="#ctx0" brushRef="#br0">142 0 824,'0'0'22120,"-1"0"-22002,0 0 1,1 0-1,-1 0 0,0 0 1,1 0-1,-1 0 0,0 1 1,1-1-1,-1 0 0,0 0 1,1 1-1,-1-1 0,1 0 1,-1 1-1,1-1 0,-1 0 1,1 1-1,-1-1 0,1 1 0,-1-1 1,1 1-1,-1-1 0,1 1 1,0-1-1,-1 1 0,1 0 1,-1 0-1,3 10-7,1 0 1,0-1-1,1 1 0,0-1 0,0 0 1,1 0-1,1-1 0,0 1 0,9 10 1,5 12-56,-4-6-17,-12-22-28,-1 1 0,0 0 0,0-1 0,0 1 0,-1 0 0,0 1 0,0-1 0,0 0 0,0 1 0,-1-1 0,0 1 0,1 10 0,-3-15 4,1 0 1,-1 0 0,0 0-1,0 0 1,1 0-1,-1 0 1,0 0 0,0 0-1,0-1 1,0 1 0,0 0-1,0-1 1,0 1-1,-1-1 1,1 1 0,0-1-1,0 1 1,0-1 0,-2 0-1,-37 11 38,23-7 14,2 1-101,-4 0-396,0 1 0,0 0 1,1 2-1,0 0 0,-30 19 1,40-19-174,6-3-3388,17-2-6846,9-3 2344</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25.978"/>
    </inkml:context>
    <inkml:brush xml:id="br0">
      <inkml:brushProperty name="width" value="0.05" units="cm"/>
      <inkml:brushProperty name="height" value="0.05" units="cm"/>
      <inkml:brushProperty name="color" value="#33CCFF"/>
    </inkml:brush>
  </inkml:definitions>
  <inkml:trace contextRef="#ctx0" brushRef="#br0">1 3 4825,'0'0'17147,"0"0"-17080,0 0 1,0 0-1,0-1 1,1 1-1,-1 0 1,0 0-1,0 0 0,1-1 1,-1 1-1,0 0 1,0 0-1,1 0 1,-1 0-1,0 0 1,1 0-1,-1-1 0,0 1 1,0 0-1,1 0 1,-1 0-1,0 0 1,1 0-1,-1 0 0,0 0 1,1 0-1,-1 0 1,0 1-1,0-1 1,1 0-1,-1 0 1,0 0-1,1 0 0,-1 0 1,0 0-1,1 1 1,3 8 284,-1 0 1,0 1-1,0 0 1,-1-1-1,2 19 1,2 2-114,30 187-253,-31-167-2738,-15-58-5689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59"/>
    </inkml:context>
    <inkml:brush xml:id="br0">
      <inkml:brushProperty name="width" value="0.05" units="cm"/>
      <inkml:brushProperty name="height" value="0.05" units="cm"/>
    </inkml:brush>
  </inkml:definitions>
  <inkml:trace contextRef="#ctx0" brushRef="#br0">52 0 3176,'0'0'17892,"-11"9"-12432,7 16-5150,1 0-1,1 0 1,2 0 0,2 35 0,1 3-2,-3 215 790,-1-270-1007,1-1 0,-1 1 0,-1-1 0,1 1-1,-1-1 1,-1 0 0,1 1 0,-7 9-1,-5 21 192,14-36-315,-1-2 8,1 1-1,0-1 1,0 1 0,0 0-1,-1-1 1,1 1-1,0-1 1,0 1-1,0 0 1,0-1-1,0 1 1,0-1 0,0 1-1,0 0 1,1-1-1,-1 1 1,0-1-1,0 1 1,0 0 0,1-1-1,-1 1 1,0-1-1,1 1 1,-1-1-1,0 1 1,1-1 0,-1 1-1,1-1 1,-1 0-1,0 1 1,2 0-1,-1-4-667,0 0 0,0-1 0,0 1 0,0 0-1,-1 0 1,1-1 0,-1 1 0,0 0 0,0 0 0,0-1-1,0 1 1,-1-6 0,0-3-5040,1-5-5122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26.377"/>
    </inkml:context>
    <inkml:brush xml:id="br0">
      <inkml:brushProperty name="width" value="0.05" units="cm"/>
      <inkml:brushProperty name="height" value="0.05" units="cm"/>
      <inkml:brushProperty name="color" value="#33CCFF"/>
    </inkml:brush>
  </inkml:definitions>
  <inkml:trace contextRef="#ctx0" brushRef="#br0">1 50 13586,'0'0'8762,"41"-21"-8762,0 21-8,10 0-248,0-4-832,16-4-1505,-11 0-2864,-20 0-1160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26.759"/>
    </inkml:context>
    <inkml:brush xml:id="br0">
      <inkml:brushProperty name="width" value="0.05" units="cm"/>
      <inkml:brushProperty name="height" value="0.05" units="cm"/>
      <inkml:brushProperty name="color" value="#33CCFF"/>
    </inkml:brush>
  </inkml:definitions>
  <inkml:trace contextRef="#ctx0" brushRef="#br0">26 48 4240,'0'0'16187,"-5"-9"-15330,-16-29-354,40 85-337,-2 2 1,-3 0 0,13 77-1,-20-92-155,1 2 19,-1 1 0,2 55 1,-9-90 67,0-9 678,-5-166 995,5 169-1766,1-1 0,0 1 1,0-1-1,0 1 0,1 0 1,0 0-1,0-1 0,0 1 1,0 0-1,0 1 0,1-1 1,0 0-1,0 1 1,0-1-1,0 1 0,5-4 1,-5 4-44,0 1 1,0-1-1,0 1 1,0 0 0,0 0-1,1 0 1,-1 0-1,1 0 1,0 1-1,-1 0 1,1 0 0,0 0-1,0 0 1,0 0-1,0 1 1,-1 0 0,1 0-1,0 0 1,7 1-1,-9-1 32,-1 1 0,1 0 0,-1 0-1,0 0 1,1 0 0,-1 0 0,0 0-1,0 0 1,0 0 0,0 0 0,0 0-1,0 1 1,0-1 0,0 0 0,0 1 0,-1-1-1,1 1 1,0-1 0,-1 1 0,0-1-1,1 3 1,6 41 40,-5-29-21,2 24 58,-3-28-139,0 0 1,0 1-1,1-1 0,1 0 0,0 0 0,0 0 1,10 20-1,-2-22-2294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27.125"/>
    </inkml:context>
    <inkml:brush xml:id="br0">
      <inkml:brushProperty name="width" value="0.05" units="cm"/>
      <inkml:brushProperty name="height" value="0.05" units="cm"/>
      <inkml:brushProperty name="color" value="#33CCFF"/>
    </inkml:brush>
  </inkml:definitions>
  <inkml:trace contextRef="#ctx0" brushRef="#br0">1 17 4544,'0'0'16689,"-1"-1"-16582,1 0 0,1 0 0,-1 0 0,0 0 0,0 0 0,0 0 0,0 1 0,1-1 0,-1 0 0,0 0 0,1 0 0,-1 0 0,1 0 0,-1 1 0,1-1 0,0-1 0,5 3-85,-1 0 0,1 0 1,-1 0-1,0 1 0,1 0 0,-1 0 0,0 0 1,0 1-1,-1 0 0,1 0 0,-1 0 0,1 1 1,-1-1-1,0 1 0,0 0 0,0 0 0,-1 0 1,0 1-1,6 9 0,0-1-20,-1 1 1,-1 0-1,0 1 1,-1-1-1,7 29 0,-9-24 13,-1 0-1,-1 0 0,0 24 1,-2-41-63,-27-3-42,23 0 88,0 0 1,0 0-1,0 0 0,0 0 1,0-1-1,0 0 0,0 0 0,1 0 1,-1 0-1,1-1 0,-1 1 1,1-1-1,0 0 0,0 0 1,0 0-1,1 0 0,-1 0 0,1-1 1,-1 1-1,-1-6 0,3 6-32,0 0 0,0 0 0,1 0 0,-1 0 0,1 0 0,0 0 0,0 0 0,0 0 0,0 0 0,1 0 0,-1 0 0,1 0 0,-1 0 0,1 0 0,0 0 0,0 0 0,1 0 0,-1 0 0,1 1 0,-1-1 0,1 1 0,0-1 0,0 1 0,0-1-1,0 1 1,0 0 0,1 0 0,-1 0 0,3-1 0,109-78-4730,-77 56 1718,10-8-2788</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27.523"/>
    </inkml:context>
    <inkml:brush xml:id="br0">
      <inkml:brushProperty name="width" value="0.05" units="cm"/>
      <inkml:brushProperty name="height" value="0.05" units="cm"/>
      <inkml:brushProperty name="color" value="#33CCFF"/>
    </inkml:brush>
  </inkml:definitions>
  <inkml:trace contextRef="#ctx0" brushRef="#br0">46 212 13754,'0'0'8238,"10"-16"-8339,31-54-93,-38 65 181,-1 0-1,0 0 1,-1 1-1,1-2 1,-1 1-1,0 0 1,0 0-1,-1 0 1,1 0-1,-1-1 1,0 1 0,-1 0-1,-1-10 1,1 3-28,1 11 43,-1-1 0,1 1 1,0-1-1,-1 1 0,1-1 0,-1 1 0,1 0 1,-1-1-1,1 1 0,-1 0 0,0-1 0,0 1 1,0 0-1,0 0 0,0-1 0,0 1 0,0 0 1,0 0-1,0 0 0,-1 0 0,1 1 0,0-1 0,-1 0 1,1 0-1,0 1 0,-1-1 0,1 1 0,-1-1 1,1 1-1,-1 0 0,1 0 0,-1-1 0,1 1 1,-1 0-1,1 0 0,-4 1 0,3-1 4,-1 1 0,0-1 0,1 1 0,-1 0 1,1-1-1,-1 1 0,1 0 0,0 1 0,-1-1 0,1 0 0,0 1 0,0-1 0,0 1 0,0 0 0,0-1 0,0 1 0,0 0 0,1 0 0,-1 1 1,1-1-1,-3 4 0,0 10 74,0 0 0,1 0 1,1 1-1,0-1 0,2 1 1,0 0-1,0-1 1,2 1-1,0-1 0,5 20 1,-6-31-76,0-1 0,0 0 0,1 0 0,0 0 0,-1-1 0,2 1 0,-1 0 0,0-1 0,1 1 0,-1-1 0,1 0 0,0 0 0,0 0 0,0 0 0,0 0 0,1-1 0,-1 1-1,1-1 1,0 0 0,0 0 0,-1-1 0,5 2 0,-3-1-389,0-1-1,0-1 1,0 1-1,0-1 0,-1 1 1,1-1-1,9-2 1,-7 1-1070,-1 0 1,1-1-1,-1 0 0,0 0 1,12-6-1,7-4-6125</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27.872"/>
    </inkml:context>
    <inkml:brush xml:id="br0">
      <inkml:brushProperty name="width" value="0.05" units="cm"/>
      <inkml:brushProperty name="height" value="0.05" units="cm"/>
      <inkml:brushProperty name="color" value="#33CCFF"/>
    </inkml:brush>
  </inkml:definitions>
  <inkml:trace contextRef="#ctx0" brushRef="#br0">112 115 4825,'0'0'15203,"5"-17"-14435,15-52-312,-20 68-444,0 1 0,1-1 0,-1 0 1,0 0-1,0 0 0,0 0 0,1 1 0,-1-1 0,0 0 0,0 0 0,0 0 1,-1 0-1,1 0 0,0 1 0,0-1 0,0 0 0,-1 0 0,1 0 0,0 1 1,-1-1-1,1 0 0,0 0 0,-1 1 0,1-1 0,-1 0 0,0 1 0,1-1 1,-1 0-1,1 1 0,-1-1 0,0 1 0,1-1 0,-1 1 0,0-1 0,0 1 1,0-1-1,-26-1-75,24 3 64,-4-2-76,1 1 0,0 1 0,0-1 1,-1 1-1,1 0 0,-10 4 0,15-5 65,0 1 0,-1 0 0,1-1 0,0 1 0,0 0-1,0 0 1,0 0 0,0 0 0,0 0 0,0 0 0,0 0-1,0 0 1,0 0 0,0 0 0,1 0 0,-1 1-1,0-1 1,1 0 0,-1 0 0,1 1 0,0-1 0,-1 0-1,1 1 1,0-1 0,0 1 0,0-1 0,0 0 0,0 1-1,0-1 1,0 1 0,0-1 0,1 0 0,-1 1 0,1-1-1,-1 0 1,1 1 0,-1-1 0,2 1 0,-1 1 10,0 0 1,1-1-1,0 1 1,-1-1-1,1 0 1,0 0-1,0 1 1,0-1-1,1 0 1,-1-1-1,0 1 1,1 0-1,4 1 1,42 20-60,-16-8-149,-30-14 150,0 1 0,1 0 0,-1 0 0,-1 0 0,1 1 1,0-1-1,0 1 0,-1-1 0,0 1 0,1 0 0,-1 0 1,0 0-1,0 0 0,-1 0 0,1 1 0,-1-1 0,1 0 1,-1 1-1,1 6 0,-2-8 94,0 1-1,0-1 1,0 1 0,-1-1-1,1 1 1,-1-1 0,0 0-1,0 1 1,1-1 0,-2 0-1,1 0 1,0 0 0,0 1-1,-1-1 1,1 0 0,-1-1-1,1 1 1,-1 0 0,0 0 0,0-1-1,0 1 1,0-1 0,0 0-1,0 1 1,0-1 0,0 0-1,-1 0 1,1 0 0,0-1-1,-3 1 1,-7 3 100,1-2-1,-1 1 1,0-2-1,-15 1 1,24-1-240,-1-1 0,1 0 0,-1 0 1,1 0-1,-1 0 0,1-1 0,0 1 0,-1-1 0,1 0 1,-1 0-1,1 0 0,0 0 0,0 0 0,0-1 0,0 0 1,0 1-1,0-1 0,-5-5 0,8 7-67,0-1 0,0 1 0,0-1 0,-1 0 0,1 1 0,0-1 0,0 1-1,1-1 1,-1 1 0,0-1 0,0 1 0,0-1 0,0 0 0,0 1 0,1-1 0,-1 1 0,0-1 0,0 1-1,1-1 1,-1 1 0,0 0 0,1-1 0,-1 1 0,0-1 0,1 1 0,-1 0 0,1-1 0,-1 1 0,1 0 0,-1-1-1,1 1 1,-1 0 0,1 0 0,-1-1 0,1 1 0,14-8-5542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28.332"/>
    </inkml:context>
    <inkml:brush xml:id="br0">
      <inkml:brushProperty name="width" value="0.05" units="cm"/>
      <inkml:brushProperty name="height" value="0.05" units="cm"/>
      <inkml:brushProperty name="color" value="#33CCFF"/>
    </inkml:brush>
  </inkml:definitions>
  <inkml:trace contextRef="#ctx0" brushRef="#br0">0 1 8729,'0'0'10863,"2"15"-10792,17 270 1037,-19-261-825,-1 1 173,5 46 0,-3-66-347,0 0 1,-1 0-1,2 0 0,-1 0 1,1 0-1,-1 0 0,1 0 1,1-1-1,-1 1 0,1-1 1,0 1-1,0-1 0,0 0 1,7 7-1,-10-11-57,1-1 1,-1 1-1,1 0 0,-1 0 0,0-1 0,1 1 0,-1 0 1,0-1-1,1 1 0,-1-1 0,0 1 0,1 0 0,-1-1 1,0 1-1,0-1 0,0 1 0,1-1 0,-1 1 0,0 0 1,0-1-1,0 1 0,0-1 0,0 1 0,0-1 1,0 1-1,0-1 0,0 1 0,0-1 0,0 1 0,0-1 1,0 1-1,-1-1 0,2-25 54,-1 25-42,1-9-68,0-1 0,0 1-1,1 0 1,1 0 0,0 0-1,0 0 1,9-17 0,-10 21-91,2 0 0,-1 0 1,1 0-1,0 0 1,0 0-1,0 1 1,1 0-1,0 0 1,0 0-1,0 1 0,0-1 1,10-5-1,-14 10 90,0 0-1,0-1 1,0 1-1,-1 0 0,1 0 1,0-1-1,0 1 1,0 0-1,0 0 1,0 0-1,0 0 0,-1 0 1,1 0-1,0 0 1,0 1-1,0-1 1,0 0-1,0 0 1,-1 1-1,1-1 0,0 0 1,0 1-1,0-1 1,-1 1-1,1-1 1,0 1-1,-1 0 0,1-1 1,0 1-1,-1-1 1,1 1-1,-1 0 1,1 0-1,-1-1 0,1 1 1,-1 0-1,0 0 1,1 0-1,-1-1 1,0 1-1,0 0 0,1 1 1,8 50-226,-6-32 192,1 2 49,-3-12-25,1-1 0,0 1 0,0-1 0,1 1 0,0-1 0,1 0-1,-1 0 1,2-1 0,-1 1 0,10 12 0,2-13-2046,-2-8-2061,-9 0 1373,5 0-3991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28.729"/>
    </inkml:context>
    <inkml:brush xml:id="br0">
      <inkml:brushProperty name="width" value="0.05" units="cm"/>
      <inkml:brushProperty name="height" value="0.05" units="cm"/>
      <inkml:brushProperty name="color" value="#33CCFF"/>
    </inkml:brush>
  </inkml:definitions>
  <inkml:trace contextRef="#ctx0" brushRef="#br0">28 34 9129,'0'0'11420,"-1"-6"-10569,-6-16-387,5 17-165,0 9-217,1 0 0,0 0 0,-1 1 0,1-1 0,0 0 0,1 1 0,-1-1 0,1 6 0,0-7-42,-3 18 19,1-6-7,0 0 0,1 0 0,1 0 0,2 20 0,-2-32-41,0-1 1,1 1-1,-1-1 1,1 0-1,-1 0 0,1 1 1,0-1-1,0 0 1,0 0-1,0 0 0,0 0 1,0 0-1,1 0 1,-1 0-1,1 0 1,-1 0-1,1-1 0,0 1 1,-1-1-1,1 1 1,0-1-1,0 0 1,0 1-1,0-1 0,1 0 1,-1 0-1,0-1 1,0 1-1,1 0 1,-1-1-1,0 1 0,0-1 1,1 0-1,2 0 1,-2 0-4,0 1-1,0-1 1,0 0 0,0-1 0,0 1 0,0 0 0,0-1 0,0 0 0,0 0 0,0 0 0,-1 0-1,1 0 1,0 0 0,0-1 0,-1 1 0,1-1 0,-1 0 0,0 0 0,1 0 0,-1 0 0,0 0-1,0 0 1,0-1 0,-1 1 0,1-1 0,-1 1 0,1-1 0,-1 0 0,0 1 0,0-1 0,0 0-1,0 0 1,0 0 0,-1 0 0,1 0 0,-1 0 0,0 0 0,0-6 0,1 5-32,-1-1 0,0 0 1,0 0-1,-1 0 1,1 0-1,-1 0 0,0 1 1,0-1-1,-1 0 1,1 1-1,-1-1 0,0 1 1,0-1-1,-1 1 1,1 0-1,-1 0 0,0 0 1,0 0-1,0 1 1,-1-1-1,1 1 0,-1 0 1,0 0-1,0 0 1,0 0-1,0 1 0,0 0 1,-1-1-1,1 2 1,-1-1-1,1 0 0,-1 1 1,0 0-1,-9-1 1,13 2-116,-1 0 1,0-1 0,0 2-1,0-1 1,1 0 0,-1 0 0,0 0-1,0 1 1,1-1 0,-1 1 0,0 0-1,1-1 1,-1 1 0,-2 1 0,4-1-37,-1-1-1,1 1 1,-1-1 0,1 1 0,-1-1 0,1 1 0,0 0 0,-1-1 0,1 1 0,0-1 0,0 1 0,-1 0-1,1-1 1,0 1 0,0 0 0,0-1 0,0 1 0,0 0 0,0 0 0,0-1 0,0 1 0,0 0 0,0-1 0,0 1-1,0 0 1,1-1 0,-1 1 0,0 0 0,0-1 0,1 1 0,-1-1 0,1 1 0,-1 0 0,0-1 0,1 1 0,-1-1-1,1 1 1,-1-1 0,1 0 0,-1 1 0,2 0 0,7 7-4210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29.096"/>
    </inkml:context>
    <inkml:brush xml:id="br0">
      <inkml:brushProperty name="width" value="0.05" units="cm"/>
      <inkml:brushProperty name="height" value="0.05" units="cm"/>
      <inkml:brushProperty name="color" value="#33CCFF"/>
    </inkml:brush>
  </inkml:definitions>
  <inkml:trace contextRef="#ctx0" brushRef="#br0">2 53 1792,'0'0'18812,"0"-11"-17917,-1-7-650,0-6 322,4 45 22,17 308 1164,-10-280-1516,4-29-1542,-13-19 1036,-1 0 0,1-1-1,0 1 1,0-1-1,0 1 1,0-1-1,0 0 1,0 1-1,0-1 1,0 0 0,0 0-1,0 1 1,1-1-1,-1 0 1,0 0-1,0 0 1,0 0-1,0-1 1,0 1-1,1 0 1,8-4-5688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29.523"/>
    </inkml:context>
    <inkml:brush xml:id="br0">
      <inkml:brushProperty name="width" value="0.05" units="cm"/>
      <inkml:brushProperty name="height" value="0.05" units="cm"/>
      <inkml:brushProperty name="color" value="#33CCFF"/>
    </inkml:brush>
  </inkml:definitions>
  <inkml:trace contextRef="#ctx0" brushRef="#br0">47 429 9394,'0'0'10771,"11"-14"-10587,34-42-80,-43 54-88,0 0 0,-1 0 0,1 0 0,-1 0 0,1 0 0,-1-1 1,0 1-1,0 0 0,0 0 0,0-1 0,-1 1 0,1-1 0,-1 1 0,1-1 0,-1 1 0,0-6 0,0 7-5,-1 0 1,1-1-1,-1 1 1,0 0-1,1 0 1,-1-1-1,0 1 1,0 0-1,1 0 1,-1 0-1,0 0 1,0 0-1,0 0 1,-1 0-1,1 0 0,0 1 1,0-1-1,0 0 1,0 1-1,-1-1 1,-1 0-1,-3-1 65,-1 0-1,0 1 1,0 0-1,0 0 1,0 0-1,0 1 0,0 0 1,-8 2-1,14-2-61,0 0 0,-1 1 0,1 0-1,0-1 1,-1 1 0,1 0-1,0-1 1,0 1 0,0 0 0,0 0-1,0 0 1,0 0 0,0 0 0,0 0-1,0 0 1,0 1 0,1-1 0,-1 0-1,0 0 1,1 1 0,-1-1-1,1 0 1,-1 1 0,1-1 0,0 1-1,-1 2 1,-2 40 206,3-40-208,0 12 41,-1 1-41,1 0-1,4 26 1,-4-40-13,1 0 1,-1 0-1,1-1 0,-1 1 1,1 0-1,0-1 1,0 1-1,0-1 0,0 1 1,1-1-1,-1 1 1,1-1-1,-1 0 0,1 0 1,0 0-1,0 0 1,0 0-1,0 0 0,0 0 1,0 0-1,1-1 1,-1 1-1,3 0 0,-4-2 5,1 1 0,-1-1 0,0 0 0,1 0 0,-1 0 0,0 0-1,1 0 1,-1 0 0,0 0 0,0 0 0,1-1 0,-1 1 0,0 0 0,0-1 0,1 1-1,-1-1 1,0 1 0,0-1 0,0 0 0,0 0 0,0 1 0,0-1 0,0 0-1,0 0 1,0 0 0,0 0 0,0 0 0,1-2 0,17-36 245,-16 31-197,8-21 72,-1-1 1,-2 0-1,-1-1 1,-2 1-1,-1-1 1,-1 0-1,-2 0 1,0 0-1,-6-39 1,-6 12-15,11 53-62,-1 1 0,-1 0 1,1 0-1,0 0 0,-1 0 0,0 0 0,0 0 0,0 0 0,-1 1 1,-3-5-1,5 6 101,0 26-110,2-1-1,0 1 1,2 0-1,1-1 1,0 0-1,2 0 1,10 27-1,1 9-17,-12-34-56,2 0-1,1-1 1,1 1-1,1-2 1,23 41-1,-32-62-63,1 0-1,0 0 1,0 0 0,0 0-1,0 0 1,1 0 0,-1 0-1,0-1 1,1 1 0,-1-1-1,1 0 1,0 0 0,-1 0-1,1 0 1,0 0 0,0 0-1,-1-1 1,6 1 0,32-1-4215,-32-1 2920,32-2-7651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0.918"/>
    </inkml:context>
    <inkml:brush xml:id="br0">
      <inkml:brushProperty name="width" value="0.05" units="cm"/>
      <inkml:brushProperty name="height" value="0.05" units="cm"/>
      <inkml:brushProperty name="color" value="#33CCFF"/>
    </inkml:brush>
  </inkml:definitions>
  <inkml:trace contextRef="#ctx0" brushRef="#br0">241 8 8065,'5'-7'19990,"-5"7"-19907,0 30 12,-1-1 0,-1 1 1,-2 0-1,-8 30 0,9-47-94,-1-1 1,-1 1-1,0-1 0,-1 0 0,0-1 0,0 1 1,-2-1-1,1-1 0,-1 1 0,-1-1 0,-18 17 1,-105 66-12,131-92-90,21-9-2347,37-30-4352,-22 11-2237,-19 14 2439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60"/>
    </inkml:context>
    <inkml:brush xml:id="br0">
      <inkml:brushProperty name="width" value="0.05" units="cm"/>
      <inkml:brushProperty name="height" value="0.05" units="cm"/>
    </inkml:brush>
  </inkml:definitions>
  <inkml:trace contextRef="#ctx0" brushRef="#br0">0 15 808,'0'0'16442,"0"-14"-11045,17 399-1034,-3-307-4036,-9-60-244,-1 1-1,-1 0 1,0 26 0,-3 4 830,0-36-950,0-35-1573,0-20-4531,0 25-1114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1.329"/>
    </inkml:context>
    <inkml:brush xml:id="br0">
      <inkml:brushProperty name="width" value="0.05" units="cm"/>
      <inkml:brushProperty name="height" value="0.05" units="cm"/>
      <inkml:brushProperty name="color" value="#33CCFF"/>
    </inkml:brush>
  </inkml:definitions>
  <inkml:trace contextRef="#ctx0" brushRef="#br0">144 17 3728,'0'0'17257,"-3"-4"-16666,-5-8-361,3 11 45,1 24 286,-3 12-187,3-21-34,-1 0 1,-1-1-1,0 0 1,-1 0-1,-1-1 0,0 0 1,0 0-1,-1-1 0,-1 0 1,0 0-1,0-1 1,-16 12-1,94-18 1730,-45-4-2053,0-1-265,0 1 0,0 1 0,0 1 0,-1 1 0,33 9 1,-53-12 46,0 1 0,0 0 0,0 0 0,0-1 0,0 1 1,0 1-1,0-1 0,0 0 0,0 0 0,-1 1 0,1-1 1,-1 1-1,1-1 0,-1 1 0,1 0 0,1 3 0,3 22-8009,-6-10-2557</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2.249"/>
    </inkml:context>
    <inkml:brush xml:id="br0">
      <inkml:brushProperty name="width" value="0.05" units="cm"/>
      <inkml:brushProperty name="height" value="0.05" units="cm"/>
      <inkml:brushProperty name="color" value="#33CCFF"/>
    </inkml:brush>
  </inkml:definitions>
  <inkml:trace contextRef="#ctx0" brushRef="#br0">1 0 11962,'0'0'8485,"5"16"-7829,-1-2-574,8 20 162,-1 1 1,-2 0-1,-1 1 0,4 60 1,-12-60-356,0 51-116,-6-33-3902,3-45 1014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2.678"/>
    </inkml:context>
    <inkml:brush xml:id="br0">
      <inkml:brushProperty name="width" value="0.05" units="cm"/>
      <inkml:brushProperty name="height" value="0.05" units="cm"/>
      <inkml:brushProperty name="color" value="#33CCFF"/>
    </inkml:brush>
  </inkml:definitions>
  <inkml:trace contextRef="#ctx0" brushRef="#br0">14 178 5393,'0'0'12033,"-3"-18"-10942,-7-59-292,10 74-774,0 1-1,0-1 1,1 1 0,-1-1-1,1 1 1,0-1 0,0 1-1,0-1 1,0 1 0,0 0 0,0 0-1,0-1 1,1 1 0,0 0-1,-1 0 1,1 1 0,0-1-1,0 0 1,0 0 0,0 1 0,0-1-1,2 0 1,44-18-91,-46 20 67,9-4-153,0 2 1,0 0-1,0 0 1,0 1 0,0 0-1,0 1 1,0 0 0,18 3-1,-25-2 76,0 0-1,0 0 1,-1 0 0,1 0-1,0 1 1,-1-1 0,1 1-1,-1 0 1,0 0-1,1 0 1,-1 0 0,0 1-1,-1-1 1,1 1 0,0 0-1,-1 0 1,1 0-1,-1 0 1,0 0 0,0 1-1,0-1 1,0 1 0,-1-1-1,1 1 1,-1 0-1,0-1 1,1 8 0,-2-2 164,1 0 1,-2 1 0,1-1-1,-1 0 1,-1 0 0,1 1-1,-2-1 1,1 0 0,-1 0-1,-1-1 1,1 1 0,-2-1-1,1 0 1,-1 0 0,0 0-1,-1 0 1,0-1 0,0 0-1,0 0 1,-1-1 0,0 0-1,0 0 1,-1 0 0,0-1-1,0 0 1,0-1 0,0 0-1,-1 0 1,1 0 0,-14 2 0,12-3 536,-1-1 1391,16-1 160,38 7-1023,-28-2-1020,0 1 0,0 0 0,-1 1 0,0 0 1,23 19-1,-32-22-527,0 0 1,0 0-1,-1 0 0,1 1 1,-1 0-1,5 10 1,2 13-4566,-7 5-3452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3.235"/>
    </inkml:context>
    <inkml:brush xml:id="br0">
      <inkml:brushProperty name="width" value="0.05" units="cm"/>
      <inkml:brushProperty name="height" value="0.05" units="cm"/>
      <inkml:brushProperty name="color" value="#33CCFF"/>
    </inkml:brush>
  </inkml:definitions>
  <inkml:trace contextRef="#ctx0" brushRef="#br0">0 535 5233,'0'0'17135,"10"-3"-16559,-1 1-490,3-1 18,0 0 1,0-1-1,-1-1 0,13-6 1,-21 10-115,0 0 0,-1-1 1,1 0-1,0 0 0,-1 0 0,1 0 1,-1 0-1,0 0 0,1-1 1,-1 1-1,-1-1 0,1 1 0,0-1 1,0 0-1,-1 0 0,0 0 1,1 0-1,-1 0 0,0 0 0,-1 0 1,1 0-1,0 0 0,-1-5 1,1-21-103,0 17-128,0 1 0,-2-1 0,1 0 1,-1 0-1,-4-15 0,4 24 174,1 1 0,-1-1 0,0 1 0,0 0 0,0 0 0,-1 0 0,1-1 0,0 1 0,-1 0 0,0 1 0,1-1 0,-1 0 0,0 0 0,0 1 0,0-1 0,0 1 1,0 0-1,0-1 0,0 1 0,0 0 0,-1 0 0,1 0 0,0 1 0,-1-1 0,1 0 0,-1 1 0,1 0 0,-1 0 0,1-1 0,-5 2 0,5-1 85,0 1 0,0 0 0,-1 0-1,1 0 1,0 0 0,0 0 0,0 0 0,0 0 0,0 1 0,1-1 0,-1 1 0,0 0 0,0-1 0,1 1 0,0 0 0,-1 0 0,1 0 0,0 0 0,0 0 0,0 0 0,0 0 0,0 0 0,0 1 0,0-1 0,1 0 0,-1 1 0,1 1-1,-11 67 736,10-60-642,1-1 0,0 1 1,1 0-1,0 0 1,1-1-1,0 1 0,0-1 1,1 1-1,0-1 1,8 16-1,-8-22-133,-1 0 0,1 0 0,0 0 0,0 0 0,0 0-1,1-1 1,-1 1 0,1-1 0,0 0 0,0 0 0,0-1 0,1 1 0,-1-1 0,0 0 0,1 0 0,0 0-1,-1-1 1,1 1 0,0-1 0,0 0 0,0-1 0,-1 1 0,1-1 0,0 0 0,8-1 0,-9 1-159,1-1 1,0 0-1,-1 0 1,1 0-1,0 0 1,-1-1-1,0 0 1,1 0-1,-1 0 1,0 0-1,0-1 1,0 1-1,0-1 1,6-7 0,-3 3-490,-1 0 1,0-1 0,-1 0 0,1-1 0,-1 1 0,6-17 0,-1 0-1258,-2 0-1,-1 0 1,-2-1-1,5-36 1,4-113-2719,-11 57 7973,-7 104 3807,4 13-6831,-1-1 0,0 1 0,0 0 0,0 0 0,1 0 0,-1 0 0,0 0 0,0 1 0,0-1 1,-1 0-1,1 0 0,0 1 0,0-1 0,0 1 0,0-1 0,-1 1 0,1-1 0,0 1 0,-1 0 1,1-1-1,0 1 0,-3 0 0,3 1-173,0 1 1,1-1-1,-1 0 1,0 1-1,1-1 1,-1 1-1,1-1 0,-1 1 1,1-1-1,0 1 1,-1 0-1,1-1 1,0 1-1,0-1 1,0 1-1,1-1 1,-1 1-1,1 2 0,-1 3 95,2 34 754,15 80 0,0-11-276,-15-38-517,-3-56-379,1 0-1,0 0 0,1 0 1,1 0-1,0-1 0,2 1 0,7 24 1,5-21-4008,-15-19 3714,1 1 0,-1-1 0,1 1 1,-1-1-1,0 1 0,1-1 0,0 0 0,-1 0 0,1 0 1,-1 0-1,1 0 0,-1 0 0,1 0 0,-1 0 0,1-1 0,-1 1 1,1 0-1,-1-1 0,0 0 0,1 1 0,2-2 0,11-9-3172</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3.695"/>
    </inkml:context>
    <inkml:brush xml:id="br0">
      <inkml:brushProperty name="width" value="0.05" units="cm"/>
      <inkml:brushProperty name="height" value="0.05" units="cm"/>
      <inkml:brushProperty name="color" value="#33CCFF"/>
    </inkml:brush>
  </inkml:definitions>
  <inkml:trace contextRef="#ctx0" brushRef="#br0">99 104 1584,'0'0'13876,"0"-8"-12368,0-80-50,0 88-1455,0-1 0,0 1 0,0 0 0,0 0 0,0-1 1,0 1-1,0 0 0,0 0 0,0-1 0,0 1 0,0 0 1,0 0-1,0-1 0,-1 1 0,1 0 0,0 0 0,0-1 1,0 1-1,0 0 0,0 0 0,-1 0 0,1-1 0,0 1 1,0 0-1,0 0 0,-1 0 0,1 0 0,0 0 0,0-1 0,-1 1 1,1 0-1,0 0 0,0 0 0,0 0 0,-1 0 0,1 0 1,0 0-1,-1 0 0,1 0 0,0 0 0,-15 5 102,-11 14 28,19-10-102,1 1 0,1 0 0,-1 0 0,1 0-1,1 1 1,0-1 0,0 1 0,1 0 0,1 0 0,0 0-1,0 1 1,1-1 0,1 1 0,0-1 0,2 22 0,-1-31-23,0 0 0,-1 0 0,1 0 0,0-1 0,0 1 0,0 0 0,0 0 0,0-1 0,1 1 0,-1-1 0,0 1 1,1-1-1,-1 1 0,1-1 0,0 0 0,-1 0 0,1 0 0,0 0 0,0 0 0,-1 0 0,1 0 0,0-1 0,0 1 0,0-1 0,0 1 1,0-1-1,0 0 0,0 0 0,0 0 0,3 0 0,-2 0 27,0 0 1,-1 0-1,1 0 0,0-1 1,-1 1-1,1-1 1,0 0-1,-1 0 0,1 0 1,-1 0-1,1 0 0,-1-1 1,0 1-1,0-1 1,1 1-1,-1-1 0,0 0 1,0 0-1,0 0 1,-1 0-1,1 0 0,1-3 1,2-8 139,-2-1 0,1 1 0,-2-1-1,0 1 1,0-1 0,-2-20 0,-1-41 798,0 97-1111,0 0 0,2-1-1,1 1 1,1-1 0,0 1 0,2-1-1,0 0 1,9 21 0,-14-41 10,1-1-1,-1 1 1,0 0-1,0 0 1,1-1 0,-1 1-1,0 0 1,1-1-1,-1 1 1,1-1 0,-1 1-1,1 0 1,-1-1-1,1 1 1,-1-1 0,1 1-1,0-1 1,-1 0-1,1 1 1,0-1 0,-1 0-1,1 1 1,0-1-1,-1 0 1,1 0 0,0 1-1,0-1 1,1 0 0,-1-1-183,0 1 1,1-1 0,-1 1 0,0-1-1,0 0 1,0 1 0,0-1 0,0 0-1,0 0 1,0 0 0,0 0 0,0 0-1,0 0 1,-1 0 0,2-1 0,20-46-8192,-12 12 5851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4.076"/>
    </inkml:context>
    <inkml:brush xml:id="br0">
      <inkml:brushProperty name="width" value="0.05" units="cm"/>
      <inkml:brushProperty name="height" value="0.05" units="cm"/>
      <inkml:brushProperty name="color" value="#33CCFF"/>
    </inkml:brush>
  </inkml:definitions>
  <inkml:trace contextRef="#ctx0" brushRef="#br0">1 1 9193,'0'0'9840,"0"19"-9164,1 55 582,12 85 0,-1-71-826,-8-46-724,17 69 0,-11-91-476,1-18-3410,-10-3 3687,0-1 1,1 1-1,-1 0 0,0-1 1,0 1-1,0-1 1,0 1-1,0-1 0,0 0 1,0 1-1,-1-1 0,1 0 1,0 0-1,-1 0 1,0 1-1,1-4 0,3-23-5021,-3 3 2239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4.442"/>
    </inkml:context>
    <inkml:brush xml:id="br0">
      <inkml:brushProperty name="width" value="0.05" units="cm"/>
      <inkml:brushProperty name="height" value="0.05" units="cm"/>
      <inkml:brushProperty name="color" value="#33CCFF"/>
    </inkml:brush>
  </inkml:definitions>
  <inkml:trace contextRef="#ctx0" brushRef="#br0">0 23 984,'0'0'21559,"2"-2"-21394,0 1-170,0 0-1,1 0 1,-1 0-1,0 0 1,0 1-1,1-1 1,-1 1-1,1-1 1,-1 1-1,1 0 1,-1 0-1,0 0 1,1 0-1,-1 0 1,1 1 0,3 0-1,9 1-68,21 0-220,-18 0 11,-1-1 1,1 0-1,0-1 0,-1-1 0,1-1 1,34-8-1,-62 1 2131,10 9-1830,0 0 1,0 0-1,-1 0 0,1 0 1,0-1-1,0 1 0,-1 0 1,1 0-1,0 0 0,0 0 1,-1 0-1,1 0 0,0 0 1,-1 0-1,1 0 0,0 0 1,0 0-1,-1 0 0,1 0 1,0 0-1,-1 0 0,1 0 1,0 0-1,0 0 0,-1 0 1,1 1-1,0-1 0,0 0 1,-1 0-1,1 0 0,0 0 1,0 1-1,0-1 0,-1 0 1,1 0-1,0 0 0,0 1 1,0-1-1,0 0 0,-1 0 1,1 1-1,0-1 0,0 0 1,0 0-1,0 1 0,0-1 1,0 0-1,0 1 0,0-1 1,0 0-1,0 0 0,0 1 1,0-1-1,0 0 1,0 1-1,0-1 0,0 0 1,0 0-1,0 1 0,0-1 1,0 0-1,0 0 0,1 1 1,9 77 626,-6-60-557,-1 0 1,0 27-1,-3-34-252,1 25 535,-1-35-455,1-1 0,-1 1 0,0 0 0,0 0 1,0 0-1,1-1 0,-1 1 0,0 0 0,1 0 0,-1-1 1,0 1-1,1 0 0,-1 0 0,1-1 0,-1 1 0,1-1 0,0 1 1,-1-1-1,1 1 0,0-1 0,-1 1 0,1-1 0,0 1 1,-1-1-1,1 0 0,0 1 0,0-1 0,0 0 0,-1 0 1,1 1-1,0-1 0,1 0 0,0-4-851,-1 1-1,1-1 1,-1 0-1,0 0 1,0 0 0,0 0-1,-1 1 1,1-1-1,-1 0 1,0-6 0,0 5-911,1-24-4979</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4.805"/>
    </inkml:context>
    <inkml:brush xml:id="br0">
      <inkml:brushProperty name="width" value="0.05" units="cm"/>
      <inkml:brushProperty name="height" value="0.05" units="cm"/>
      <inkml:brushProperty name="color" value="#33CCFF"/>
    </inkml:brush>
  </inkml:definitions>
  <inkml:trace contextRef="#ctx0" brushRef="#br0">1 0 2616,'0'0'10338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5.139"/>
    </inkml:context>
    <inkml:brush xml:id="br0">
      <inkml:brushProperty name="width" value="0.05" units="cm"/>
      <inkml:brushProperty name="height" value="0.05" units="cm"/>
      <inkml:brushProperty name="color" value="#33CCFF"/>
    </inkml:brush>
  </inkml:definitions>
  <inkml:trace contextRef="#ctx0" brushRef="#br0">1 0 2664,'41'8'3485,"-2"0"-316,-2 1 3944,-33-8-7126,-1 1 1,0-1-1,0 1 0,0 0 1,0 0-1,0 0 0,0 1 1,-1-1-1,1 1 0,-1 0 1,1-1-1,-1 1 0,0 0 1,0 0-1,-1 0 0,1 1 1,0-1-1,-1 0 0,0 1 1,0-1-1,0 1 0,0 4 1,4 14 296,-1 0 0,1 31 1,-4-36-383,6 42 628,2 32 4882,-8-91-5293,-1 0-1,0 0 1,0 0 0,1 0-1,-1 0 1,0 0-1,1 0 1,-1 0-1,0 1 1,0-1-1,1 0 1,-1 0-1,0 0 1,1 0-1,-1 0 1,0-1 0,0 1-1,1 0 1,-1 0-1,0 0 1,1 0-1,-1 0 1,0 0-1,0 0 1,1 0-1,-1-1 1,0 1-1,0 0 1,0 0 0,1 0-1,-1-1 1,0 1-1,0 0 1,0 0-1,1-1 1,-1 1-1,0 0 1,0 0-1,0-1 1,0 1 0,0 0-1,0 0 1,1-1-1,0-19-105,2 0-1,0 0 0,2 1 1,11-34-1,6-25-1846,-12 13-423,-9 36-1988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5.489"/>
    </inkml:context>
    <inkml:brush xml:id="br0">
      <inkml:brushProperty name="width" value="0.05" units="cm"/>
      <inkml:brushProperty name="height" value="0.05" units="cm"/>
      <inkml:brushProperty name="color" value="#33CCFF"/>
    </inkml:brush>
  </inkml:definitions>
  <inkml:trace contextRef="#ctx0" brushRef="#br0">49 196 1792,'0'0'19320,"9"-3"-18835,-5 3-489,0-1 0,-1 0 0,1 0-1,0 0 1,-1-1 0,0 1 0,1-1 0,-1 0-1,0 0 1,0 0 0,0 0 0,0-1-1,0 1 1,0-1 0,-1 1 0,1-1 0,-1 0-1,0 0 1,0 0 0,0-1 0,0 1-1,-1 0 1,1-1 0,-1 1 0,0-1 0,0 1-1,0-1 1,0 0 0,0-4 0,0-1 39,0-1-88,1-1 1,-2 1 0,0-1 0,-1-14 0,1 24 39,0-1 1,-1 0-1,1 1 1,0-1-1,-1 0 0,1 1 1,-1-1-1,0 0 1,1 1-1,-1-1 1,0 1-1,0-1 1,0 1-1,0 0 0,0-1 1,0 1-1,0 0 1,-1 0-1,1 0 1,0 0-1,-1 0 1,1 0-1,-1 0 0,1 0 1,-1 0-1,1 1 1,-1-1-1,0 1 1,1-1-1,-1 1 1,0 0-1,1-1 0,-1 1 1,-2 0-1,2 1 17,-1 0-1,1 0 0,0 0 0,-1 0 1,1 1-1,0-1 0,0 1 0,0-1 1,0 1-1,0 0 0,0 0 0,0-1 1,1 1-1,-1 1 0,1-1 0,-1 0 1,1 0-1,-2 5 0,-23 48 423,19-33 84,0-1 0,-5 34 0,11-47-365,0 0-1,0-1 0,0 1 0,1 0 0,0 0 0,1-1 0,0 1 1,0 0-1,0-1 0,6 15 0,-5-19-114,0-1 0,0 1 0,0-1 1,0 0-1,1 0 0,-1 0 0,1 0 0,0 0 0,-1 0 0,1-1 0,0 1 1,0-1-1,0 0 0,0 0 0,0 0 0,0 0 0,1 0 0,-1-1 0,0 1 1,7-1-1,2 1-18,1-1-1,0-1 1,25-3 0,-30 2-141,1-1 0,0 0 0,-1 0 0,0-1 0,1 0 0,-2-1 0,1 1-1,11-10 1,26-27-3813,-21 12-4033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15"/>
    </inkml:context>
    <inkml:brush xml:id="br0">
      <inkml:brushProperty name="width" value="0.05" units="cm"/>
      <inkml:brushProperty name="height" value="0.05" units="cm"/>
    </inkml:brush>
  </inkml:definitions>
  <inkml:trace contextRef="#ctx0" brushRef="#br0">1 33 5937,'0'0'15312,"26"0"-13557,-13 0-1675,74 0 285,89-12 0,-150 10-314,-1 1-1,27 2 1,13 0-19,305 4 1639,-345-21-6999,-19 12 1835,4-1-4114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61"/>
    </inkml:context>
    <inkml:brush xml:id="br0">
      <inkml:brushProperty name="width" value="0.05" units="cm"/>
      <inkml:brushProperty name="height" value="0.05" units="cm"/>
    </inkml:brush>
  </inkml:definitions>
  <inkml:trace contextRef="#ctx0" brushRef="#br0">50 226 1880,'0'0'4430,"1"18"-2436,2 54-692,-2-40 1629,-3-38-1911,-1-32-2019,3 33 952,1 0 159,-1 1 0,0-1 0,0 1 1,0-1-1,-1 1 0,1-1 0,-1 1 1,0-1-1,-1 1 0,1 0 0,-1-1 1,1 1-1,-1 0 0,-1 0 0,1 0 1,-3-4-1,3 5-129,0-1-1,0 0 1,0 0-1,1 0 1,0 1-1,0-1 1,0-1-1,0 1 1,1 0-1,0 0 1,0 0-1,0 0 1,0 0-1,0 0 1,2-7-1,-1 6 67,0-1 0,-1 1 1,0 0-1,0-1 0,0 1 0,0 0 1,-1 0-1,0-1 0,0 1 0,-3-6 0,-8-56 1756,11 48-197,5 48-1459,26 147 188,-27-147-216,-2-18-75,0-1-1,0 1 1,1-1-1,1 1 1,0-1-1,7 19 1,-9-28 328,-2-49 648,0 28-983,0 0-1,2-1 0,0 1 0,1 0 0,8-31 0,-9 47-51,2 1-1,-1-1 1,0 1-1,1 0 1,0 0 0,0 0-1,0 0 1,0 0 0,0 1-1,0-1 1,1 1-1,-1 0 1,1 0 0,-1 0-1,1 0 1,0 1-1,0-1 1,0 1 0,0 0-1,0 0 1,0 1 0,0-1-1,7 1 1,-4-1-37,-1 0 1,1 1 0,0 0-1,0 0 1,-1 1 0,1 0-1,0 0 1,0 0 0,-1 1-1,1 0 1,-1 0 0,0 1-1,10 5 1,-11-4 30,0 1-1,-1 0 1,0-1 0,1 2-1,-2-1 1,1 0-1,-1 1 1,0-1 0,0 1-1,0 0 1,-1 0 0,0 0-1,0 1 1,0-1 0,-1 0-1,0 1 1,0 9 0,-1 9-2,0 0 1,-2 0 0,-6 30 0,3-24-214,4-8-3726,1-18 1014</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6.312"/>
    </inkml:context>
    <inkml:brush xml:id="br0">
      <inkml:brushProperty name="width" value="0.05" units="cm"/>
      <inkml:brushProperty name="height" value="0.05" units="cm"/>
      <inkml:brushProperty name="color" value="#33CCFF"/>
    </inkml:brush>
  </inkml:definitions>
  <inkml:trace contextRef="#ctx0" brushRef="#br0">182 93 13170,'0'0'8851,"-3"-15"-8759,-13-45-216,15 59 121,1 0 0,-1 0 0,0 0 0,1 0 0,-1 0 0,0 0 0,0 0 0,0 0 0,1 0 0,-1 0 0,0 1 0,0-1 0,0 0 0,0 1 0,0-1-1,-1 0 1,1 1 0,0-1 0,0 1 0,0 0 0,0-1 0,-1 1 0,1 0 0,0 0 0,0 0 0,-1 0 0,1 0 0,0 0 0,-2 0 0,-28 9-168,25-5 139,-1 1 0,0-1-1,1 1 1,0 1 0,0-1 0,1 1 0,0 0 0,0 0 0,0 0 0,1 1 0,-1 0 0,2 0 0,-1 0 0,-4 13 0,4-11 53,1 1 0,1-1 0,-1 1 0,1-1 1,1 1-1,0-1 0,0 1 0,1 0 0,0 0 1,1 0-1,3 16 0,-3-23 1,0-1 1,0 1-1,1 0 0,-1 0 1,1-1-1,0 1 0,0-1 0,0 0 1,0 1-1,0-1 0,1 0 1,-1 0-1,1 0 0,-1-1 1,1 1-1,0-1 0,-1 1 1,1-1-1,0 0 0,0 0 0,0 0 1,0 0-1,0-1 0,0 1 1,6-1-1,-5 1 13,1-1 0,-1 1 0,1-1 0,-1-1-1,1 1 1,0-1 0,-1 0 0,1 0 0,-1 0 0,0 0 0,1-1 0,-1 1 0,0-1 0,0-1 0,0 1-1,6-5 1,-3-1 6,-1-1 0,-1 1-1,1-1 1,-1 0 0,-1 0 0,0-1-1,0 1 1,3-14 0,14-67-68,-19 81 115,-1 28-77,0 0 0,1 1 0,1-1 0,0 0-1,2-1 1,0 1 0,1-1 0,15 31 0,-19-46-128,-1 0 0,1-1-1,-1 1 1,1-1 0,0 0 0,0 0 0,0 1 0,0-1 0,0 0 0,1-1 0,-1 1 0,1 0 0,-1-1 0,1 1-1,-1-1 1,1 0 0,4 2 0,-3-3-440,-1 1 0,0-1 0,1 0 0,-1 0 0,0 0 0,1 0 0,-1 0 0,0-1 0,1 1-1,-1-1 1,0 0 0,0 0 0,1 0 0,-1-1 0,0 1 0,0-1 0,0 0 0,-1 0 0,1 0 0,0 0 0,-1 0 0,3-3-1,21-23-5904</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6.675"/>
    </inkml:context>
    <inkml:brush xml:id="br0">
      <inkml:brushProperty name="width" value="0.05" units="cm"/>
      <inkml:brushProperty name="height" value="0.05" units="cm"/>
      <inkml:brushProperty name="color" value="#33CCFF"/>
    </inkml:brush>
  </inkml:definitions>
  <inkml:trace contextRef="#ctx0" brushRef="#br0">131 59 800,'0'0'15563,"-5"-9"-13902,-18-29-443,23 37-1187,-1 0-1,0 0 0,1 0 0,-1 1 1,0-1-1,1 0 0,-1 1 0,0-1 0,0 1 1,1-1-1,-1 1 0,0-1 0,0 1 0,0-1 1,0 1-1,0 0 0,0 0 0,0-1 1,0 1-1,0 0 0,0 0 0,0 0 0,0 0 1,0 0-1,1 0 0,-1 0 0,0 0 0,0 1 1,0-1-1,0 0 0,0 1 0,0-1 1,0 0-1,0 1 0,0-1 0,1 1 0,-1-1 1,-1 2-1,-22 25 380,23-26-381,-5 11 101,-1 0 0,2 0 1,0 1-1,0-1 0,1 1 0,1 0 0,0 0 1,1 1-1,0-1 0,1 1 0,0-1 0,1 0 0,4 27 1,-3-36-173,-1 0 1,1 0 0,0 0 0,0-1 0,0 1 0,1 0-1,0-1 1,-1 1 0,1-1 0,0 1 0,1-1 0,-1 0-1,0 0 1,1 0 0,0 0 0,0-1 0,0 1 0,0-1-1,0 1 1,0-1 0,1 0 0,-1 0 0,1-1 0,-1 1-1,1-1 1,0 1 0,-1-1 0,1 0 0,0-1 0,0 1-1,0-1 1,5 0 0,-1 1-748,0-1-1,0 0 1,0-1 0,0 1 0,0-2-1,15-3 1,-18 3-389,1 0 0,-1 0 0,0 0 0,0-1 0,0 1 0,0-1 0,-1-1 0,1 1 0,6-6 0,10-16-1641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7.056"/>
    </inkml:context>
    <inkml:brush xml:id="br0">
      <inkml:brushProperty name="width" value="0.05" units="cm"/>
      <inkml:brushProperty name="height" value="0.05" units="cm"/>
      <inkml:brushProperty name="color" value="#33CCFF"/>
    </inkml:brush>
  </inkml:definitions>
  <inkml:trace contextRef="#ctx0" brushRef="#br0">97 42 520,'0'0'18873,"-11"-8"-18197,-32-24-296,42 31-374,0 1 0,0 0 0,0 0 0,0 0 0,0 0 0,0 0 0,0 0 0,1 0 0,-1 0 0,0 0 0,0 0 0,0 1 0,0-1 0,0 0 0,0 1 0,0-1 0,0 0 0,1 1 0,-1-1 0,0 1 0,0 0 0,1-1 0,-1 1 0,0-1 0,1 1 0,-1 0 0,0 0 0,1-1 0,-1 1 0,1 0 0,0 0 0,-1 0 0,1 0 0,-1-1 0,1 1 0,0 0 0,0 0 0,-1 1 0,-9 41 93,10-38-69,-2 5 74,1 1-1,0 0 1,1 0 0,0-1 0,1 1-1,0 0 1,1 0 0,0-1 0,0 1-1,6 13 1,-6-20-207,0 0-1,0 1 1,0-1 0,1 0-1,0 0 1,0-1 0,0 1-1,0-1 1,0 1 0,1-1-1,4 4 1,-4-5-367,0 0 0,0 0 0,0 0 0,0-1 1,0 1-1,0-1 0,0 0 0,1 0 0,-1-1 0,0 1 0,0-1 0,1 0 1,-1 0-1,5-1 0,-6 1-131,-1-1-1,0 1 1,0-1 0,1 1 0,-1-1 0,0 0-1,0 0 1,0 0 0,0 0 0,0 0 0,0-1-1,0 1 1,-1 0 0,1-1 0,0 1 0,1-4-1,13-11-2250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7.516"/>
    </inkml:context>
    <inkml:brush xml:id="br0">
      <inkml:brushProperty name="width" value="0.05" units="cm"/>
      <inkml:brushProperty name="height" value="0.05" units="cm"/>
      <inkml:brushProperty name="color" value="#33CCFF"/>
    </inkml:brush>
  </inkml:definitions>
  <inkml:trace contextRef="#ctx0" brushRef="#br0">16 119 1032,'0'0'17050,"-2"-6"-15795,-8-8-654,6 18-172,4 38-37,1-15-416,-1 1-53,6 46 1,-5-68 92,-1 0 1,2 0-1,-1 0 0,1 0 1,-1 0-1,2 0 0,-1-1 1,1 1-1,0-1 0,0 1 0,0-1 1,1 0-1,-1 0 0,6 4 1,-8-7-2,1-1 1,-1 0 0,1 0 0,0 0-1,-1 0 1,1 0 0,0 0-1,-1 0 1,1-1 0,0 1 0,0-1-1,0 1 1,0-1 0,0 0 0,-1 1-1,1-1 1,0 0 0,0 0-1,0 0 1,0-1 0,0 1 0,0 0-1,0-1 1,2-1 0,0 0-2,-1 0-1,1 0 1,-1-1 0,0 1 0,0-1-1,0 0 1,0 0 0,0 0 0,-1 0-1,5-7 1,2-6-21,-1-1 1,0 0-1,10-34 0,-14 35-96,0 0 0,-1 0 0,-1 0 0,0 0 1,-2-18-1,-5 44 402,0 18-441,5-19 103,0 8 45,0 1 1,1 0-1,1-1 1,5 23-1,-6-37 41,-1 0 0,1-1-1,-1 1 1,1-1 0,0 1 0,0-1-1,0 1 1,1-1 0,-1 0 0,0 1-1,1-1 1,-1 0 0,1 0 0,0 0-1,0 0 1,0 0 0,0-1 0,0 1-1,0-1 1,0 1 0,1-1 0,-1 0-1,0 1 1,1-1 0,-1-1-1,1 1 1,-1 0 0,1 0 0,-1-1-1,1 0 1,0 1 0,-1-1 0,1 0-1,0 0 1,-1-1 0,1 1 0,3-1-1,-2-1-17,-1 1 0,1-1 0,-1 1 0,1-1 0,-1 0 0,0-1 0,0 1-1,0 0 1,0-1 0,-1 0 0,1 0 0,-1 0 0,1 0 0,-1 0 0,0 0-1,0 0 1,-1-1 0,1 1 0,2-7 0,2-6-35,-1-1-1,5-30 1,-7 31-31,-1 0-1,0 0 1,-1 0 0,-2-27-1,0 39 27,1 0 0,0 0 0,-1 0 0,0 0 0,0 0 0,0 0-1,0 0 1,-1 0 0,1 1 0,-1-1 0,0 1 0,0-1 0,0 1 0,-1-1 0,1 1 0,-1 0-1,0 0 1,0 0 0,0 1 0,0-1 0,0 1 0,-1-1 0,-4-1 0,8 4 9,-1-1 0,1 1-1,0 0 1,-1 0 0,1 0 0,-1 0 0,1 0 0,0-1 0,-1 1 0,1 0 0,-1 0 0,1 0 0,0 0 0,-1 0-1,1 0 1,-1 0 0,1 0 0,0 0 0,-1 1 0,1-1 0,-1 0 0,1 0 0,0 0 0,-1 0 0,1 1 0,0-1 0,-1 0-1,1 0 1,0 1 0,-1-1 0,1 0 0,0 0 0,0 1 0,-1-1 0,1 0 0,0 1 0,-1-1 0,0 20-202,1-15 143,1-1-1,0 1 0,0-1 0,1 0 1,-1 1-1,1-1 0,2 5 1,2-3 36,0-1-1,0 0 1,0 0 0,0-1 0,1 0 0,-1 0 0,1 0 0,0-1-1,1 0 1,-1 0 0,0-1 0,1 0 0,-1 0 0,1-1 0,0 0-1,0 0 1,-1-1 0,1 0 0,0 0 0,13-3 0,-19 3 65,0-1 1,0-1-1,-1 1 0,1 0 1,0 0-1,0-1 1,-1 1-1,1-1 1,-1 0-1,0 1 0,1-1 1,-1 0-1,0 0 1,0 0-1,0 1 1,0-1-1,1-5 0,16-20 359,-17 27-281,-1 3 91,-5 88 329,1-56-613,3 67-1,2-100-58,-1 0 0,0-1 0,0 1 1,1 0-1,-1 0 0,1 0 0,-1-1 1,1 1-1,0 0 0,0-1 0,0 1 0,0-1 1,0 1-1,0-1 0,0 1 0,0-1 0,1 0 1,-1 1-1,0-1 0,1 0 0,-1 0 1,1 0-1,-1 0 0,1 0 0,0-1 0,-1 1 1,1 0-1,0-1 0,0 1 0,2 0 1,1-1-603,-1 0 0,0 1 0,1-1 1,-1-1-1,1 1 0,-1-1 1,1 0-1,-1 0 0,0 0 1,0 0-1,6-3 0,18-14-5143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7.927"/>
    </inkml:context>
    <inkml:brush xml:id="br0">
      <inkml:brushProperty name="width" value="0.05" units="cm"/>
      <inkml:brushProperty name="height" value="0.05" units="cm"/>
      <inkml:brushProperty name="color" value="#33CCFF"/>
    </inkml:brush>
  </inkml:definitions>
  <inkml:trace contextRef="#ctx0" brushRef="#br0">124 87 408,'0'0'18623,"-4"-15"-18127,-16-42-248,20 56-237,0 1 0,0-1 0,-1 0 0,1 0 0,0 1 0,-1-1 0,1 0 0,-1 1 0,1-1 0,-1 0 0,1 1 0,-1-1 0,0 1 0,1-1 0,-1 0 0,1 1 0,-1 0 0,0-1 0,0 1 0,1-1 0,-1 1 0,0 0 0,0 0 0,1-1 0,-1 1 0,0 0 0,0 0 0,0 0 0,0 0 0,1 0 0,-1 0 0,0 0 0,0 0 0,0 0 0,1 0 1,-1 1-1,0-1 0,0 0 0,0 0 0,1 1 0,-1-1 0,0 1 0,1-1 0,-2 1 0,-20 21 126,17-14-119,-1 0-1,1 1 1,1 0 0,0 0 0,0 0-1,1 1 1,0-1 0,-3 17 0,3-1 50,0 0 0,2 29 0,1-52-76,0 1-1,0-1 1,0 0-1,0 0 1,1 1-1,-1-1 1,0 0-1,1 0 1,0 0-1,-1 0 1,1 0-1,0 0 1,0 0-1,0 0 1,1 0-1,-1 0 1,0 0-1,1 0 1,-1-1-1,1 1 1,-1-1-1,1 1 1,0-1-1,0 0 1,0 1-1,0-1 1,-1 0-1,2 0 1,-1 0-1,0-1 1,0 1-1,0 0 1,0-1-1,0 0 1,1 1-1,-1-1 1,0 0-1,0 0 1,1 0-1,-1 0 1,0 0-1,0-1 1,0 1-1,1-1 1,-1 0-1,0 1 1,0-1-1,0 0 1,0 0-1,0 0 1,0 0-1,-1-1 1,1 1-1,0-1 1,0 1-1,-1-1 1,1 1-1,-1-1 1,1 0-1,-1 0 1,2-3-1,2-9 154,0-1 0,0 0 0,-2 0-1,1 0 1,-2 0 0,0-1 0,-1 1 0,-2-24-1,1 33 208,0 39-424,-1-11-1,1 0 0,1-1 0,1 1 0,7 36 0,-8-56-70,-1 0 0,1-1 0,0 1 0,-1 0-1,1 0 1,0 0 0,0-1 0,0 1 0,1 0 0,-1-1 0,0 1 0,1-1 0,-1 1 0,0-1 0,1 0 0,2 2 0,21 4-6299,-5-6 342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8:38.736"/>
    </inkml:context>
    <inkml:brush xml:id="br0">
      <inkml:brushProperty name="width" value="0.05" units="cm"/>
      <inkml:brushProperty name="height" value="0.05" units="cm"/>
      <inkml:brushProperty name="color" value="#33CCFF"/>
    </inkml:brush>
  </inkml:definitions>
  <inkml:trace contextRef="#ctx0" brushRef="#br0">56 70 3408,'0'0'10887,"-2"-12"-9224,-6-34-211,8 46-1420,0-1 0,1 1 0,-1 0 0,0-1 0,0 1 1,0 0-1,0-1 0,0 1 0,0 0 0,0-1 0,0 1 1,0 0-1,0-1 0,0 1 0,0 0 0,0-1 0,0 1 0,-1 0 1,1-1-1,0 1 0,0 0 0,0-1 0,0 1 0,-1 0 1,1 0-1,0-1 0,0 1 0,-1 0 0,1 0 0,0-1 0,0 1 1,-1 0-1,1 0 0,0 0 0,-1-1 0,1 1 0,0 0 0,-1 0 1,1 0-1,0 0 0,-1 0 0,1 0 0,0 0 0,-1 0 1,1 0-1,0 0 0,-1 0 0,1 0 0,0 0 0,-1 0 0,1 0 1,0 0-1,-1 0 0,1 0 0,0 0 0,-1 1 0,1-1 1,0 0-1,-1 0 0,1 1 0,-9 12 497,3 3-489,1 1 0,1 0 1,1 0-1,0 0 0,1 1 0,1-1 0,1 0 1,2 28-1,-1-2-18,-1-39-104,0 0 0,0 0-1,1 0 1,-1 0 0,1 0 0,0 0-1,0 0 1,0 0 0,0 0 0,1-1 0,-1 1-1,1 0 1,0-1 0,0 1 0,1-1 0,-1 0-1,1 0 1,-1 0 0,1 0 0,0 0-1,0-1 1,0 1 0,1-1 0,-1 0 0,1 0-1,-1 0 1,1 0 0,6 2 0,-6-3-132,0 0 0,1-1 0,-1 0 0,0 1 0,1-1 0,-1-1 1,0 1-1,0-1 0,1 1 0,-1-1 0,0 0 0,0-1 0,0 1 1,0-1-1,0 0 0,0 0 0,0 0 0,-1 0 0,1-1 0,-1 1 0,0-1 1,1 0-1,-1 0 0,-1 0 0,1 0 0,0-1 0,2-3 0,0-3 29,0 0 0,-1 0 0,0-1 0,0 1 0,-1-1 0,-1 0 0,3-19 0,0-49 3855,-5 244-2081,0-162-1534,0-1 0,0 1 0,0-1 0,1 1 0,-1-1 1,0 0-1,1 1 0,0-1 0,-1 1 0,1-1 0,0 0 1,0 0-1,0 1 0,1-1 0,-1 0 0,0 0 0,1 0 1,0 0-1,-1-1 0,1 1 0,0 0 0,0-1 0,0 1 1,0-1-1,0 0 0,0 1 0,0-1 0,0 0 0,1 0 1,-1-1-1,0 1 0,1 0 0,-1-1 0,5 1 0,-2-1 9,0 0 0,-1 0 0,1 0-1,-1-1 1,1 1 0,-1-1 0,1-1-1,-1 1 1,0 0 0,1-1 0,-1 0 0,0 0-1,0 0 1,0-1 0,0 0 0,-1 1-1,1-1 1,5-6 0,0-2-18,0-1 1,-1 0 0,0 0-1,0-1 1,-2 0 0,6-14-1,-9 19 36,0 1-1,0-1 1,-1 0 0,-1 1-1,1-1 1,-1 0-1,-1 0 1,1 0-1,-1 0 1,-1 0 0,1 0-1,-4-15 1,3 23-64,1 0 1,0 0 0,0 0-1,0 0 1,0 0 0,0 0-1,0 1 1,-1-1 0,1 0-1,0 0 1,0 0 0,0 0-1,0 0 1,0 0-1,-1 0 1,1 0 0,0 0-1,0 0 1,0 0 0,0 0-1,-1 0 1,1 0 0,0 0-1,0 0 1,0 0 0,0 0-1,-1 0 1,1 0 0,0 0-1,0 0 1,0 0 0,0 0-1,0 0 1,-1 0 0,1 0-1,0 0 1,0 0 0,0-1-1,0 1 1,0 0-1,-1 0 1,1 0 0,0 0-1,0 0 1,0 0 0,0-1-1,0 1 1,0 0 0,-3 16 189,13 164-39,-5-128 91,-1 1 0,-3 0-1,-3-1 1,-11 79 0,13-127-215,-1 0-1,0 0 1,0 0-1,-1-1 1,1 1-1,-1 0 1,0 0-1,0-1 1,0 1-1,0-1 1,-1 0-1,0 1 1,1-1-1,-1 0 1,0-1-1,0 1 1,-1 0-1,1-1 1,0 0-1,-1 0 1,1 0-1,-1 0 1,0 0-1,-6 1 1,-2 0 111,-1-1 0,0-1 1,0 0-1,0 0 0,0-2 0,-21-2 1,28 3-34,0-1 1,0-1-1,0 1 1,0-1-1,0 0 1,1 0-1,-1-1 1,1 1-1,-1-1 1,1 0-1,0-1 1,0 1-1,-6-7 1,9 8-90,0 0 0,0-1-1,1 1 1,-1 0 0,1-1 0,-1 1 0,1-1-1,0 1 1,0-1 0,0 0 0,0 1-1,1-1 1,-1 0 0,1 0 0,-1 0 0,1 1-1,0-1 1,0 0 0,0 0 0,1 0 0,-1 0-1,1 1 1,-1-1 0,1 0 0,0 1 0,0-1-1,0 0 1,0 1 0,1-1 0,-1 1 0,4-5-1,4-4-34,0 1 0,0-1 0,1 1 0,0 1 0,23-16 0,68-39-338,-72 47 98,33-20-755,-22 15-1809,56-42-1,-80 48-1753,-9 7-1313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5:03.648"/>
    </inkml:context>
    <inkml:brush xml:id="br0">
      <inkml:brushProperty name="width" value="0.05" units="cm"/>
      <inkml:brushProperty name="height" value="0.05" units="cm"/>
      <inkml:brushProperty name="color" value="#008C3A"/>
    </inkml:brush>
  </inkml:definitions>
  <inkml:trace contextRef="#ctx0" brushRef="#br0">0 4 10546,'0'0'9237,"0"0"-9060,0-4 722,1 22-234,2 0 1,-1 0 0,2 0 0,11 33 0,7 34 596,-18-70-1079,0-1 0,1-1 0,1 1 0,8 16 0,3 7 368,-2 0-210,-10-21-183,1-1 0,1 0 0,0 0 0,1 0-1,0-1 1,18 22 0,-18-26-39,0 1-1,-1 0 1,9 16-1,11 17 77,-4-11 33,20 40-1,-22-37 24,27 38 1,19 24 112,-60-87-319,-1 0-1,1 0 1,5 17 0,11 19 138,59 81 484,-69-110-621,1 0 1,0-1-1,1 0 1,26 20-1,114 108 233,-134-128-265,-5-5 38,1 1 0,-2 0-1,0 1 1,-1 1 0,19 25 0,-27-33-23,1 0 0,0 0 0,0 0 0,0-1 0,1 1-1,12 7 1,11 8 20,4 2-7,-34-23-11,-4-12-2722,-34-35-5557,21 25-1369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5:04.491"/>
    </inkml:context>
    <inkml:brush xml:id="br0">
      <inkml:brushProperty name="width" value="0.05" units="cm"/>
      <inkml:brushProperty name="height" value="0.05" units="cm"/>
      <inkml:brushProperty name="color" value="#008C3A"/>
    </inkml:brush>
  </inkml:definitions>
  <inkml:trace contextRef="#ctx0" brushRef="#br0">62 1 8369,'0'0'12239,"-11"2"-11454,-30 9 6,31-8 2285,47 5 598,216-8-2010,-138 0-9387,-115-20-9967</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5:04.860"/>
    </inkml:context>
    <inkml:brush xml:id="br0">
      <inkml:brushProperty name="width" value="0.05" units="cm"/>
      <inkml:brushProperty name="height" value="0.05" units="cm"/>
      <inkml:brushProperty name="color" value="#008C3A"/>
    </inkml:brush>
  </inkml:definitions>
  <inkml:trace contextRef="#ctx0" brushRef="#br0">11 25 8937,'0'0'14331,"-11"-25"-13890,11 46-281,0 3-40,0 9-56,0 8-56,0-4 32,0-1-40,0 1-264,5 0-505,-5-9-1447,6-7-3569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5:06.030"/>
    </inkml:context>
    <inkml:brush xml:id="br0">
      <inkml:brushProperty name="width" value="0.05" units="cm"/>
      <inkml:brushProperty name="height" value="0.05" units="cm"/>
      <inkml:brushProperty name="color" value="#008C3A"/>
    </inkml:brush>
  </inkml:definitions>
  <inkml:trace contextRef="#ctx0" brushRef="#br0">0 46 12394,'0'0'8986,"26"-17"-8762,0 5-168,-1 4-56,11 0-272,20 8-600,-4 0-1297,-6 0-3272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62"/>
    </inkml:context>
    <inkml:brush xml:id="br0">
      <inkml:brushProperty name="width" value="0.05" units="cm"/>
      <inkml:brushProperty name="height" value="0.05" units="cm"/>
    </inkml:brush>
  </inkml:definitions>
  <inkml:trace contextRef="#ctx0" brushRef="#br0">1 55 7633,'0'0'12754,"7"-9"-12558,27-23-168,-33 31-29,0-1 0,0 1 0,0 0 0,0 0 0,1 0 1,-1 0-1,0 1 0,1-1 0,-1 0 0,1 1 0,-1-1 1,1 0-1,-1 1 0,1 0 0,-1-1 0,1 1 0,0 0 1,-1 0-1,1 0 0,-1 0 0,1 0 0,0 0 0,-1 0 1,1 1-1,-1-1 0,1 1 0,-1-1 0,1 1 0,-1-1 1,1 1-1,-1 0 0,0 0 0,2 1 0,-1 0-7,0 0-1,0 1 1,0-1-1,0 1 1,-1-1-1,1 1 0,-1-1 1,0 1-1,1 0 1,-2 0-1,1 0 1,0 0-1,0 5 1,0-1 7,0 0 1,-1 0-1,0 0 0,-1 0 1,1 0-1,-2 0 1,1 0-1,-1 0 1,0 0-1,0 0 0,-4 8 1,0-4 123,-1 1 0,-1-1 0,0-1 0,0 1 1,-11 9-1,19-20-49,0 0-1,0 0 1,0 0 0,-1 1 0,1-1 0,0 0 0,0 0 0,0 0-1,-1 1 1,1-1 0,0 0 0,0 0 0,0 0 0,0 1 0,0-1-1,0 0 1,0 0 0,-1 1 0,1-1 0,0 0 0,0 1 0,0-1-1,0 0 1,0 0 0,0 1 0,0-1 0,0 0 0,0 0 0,0 1-1,1-1 1,-1 0 0,0 0 0,0 1 0,0-1 0,0 0 0,0 0 0,0 1-1,1-1 1,-1 0 0,0 0 0,0 0 0,0 1 0,0-1 0,1 0-1,-1 0 1,0 0 0,0 0 0,1 0 0,-1 1 0,22 4 1187,36-5-1461,-48 0 497,74 0-978,-30 0-5299,-43 0-707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6:56.707"/>
    </inkml:context>
    <inkml:brush xml:id="br0">
      <inkml:brushProperty name="width" value="0.05" units="cm"/>
      <inkml:brushProperty name="height" value="0.05" units="cm"/>
      <inkml:brushProperty name="color" value="#F6630D"/>
    </inkml:brush>
  </inkml:definitions>
  <inkml:trace contextRef="#ctx0" brushRef="#br0">38 9 3744,'0'0'14006,"3"8"-13989,-4-8-26,0 0 0,0 0 0,0 0 1,0 1-1,0-1 0,0 0 0,0 0 0,0 0 0,0 1 0,0-1 1,0 1-1,0-1 0,0 1 0,1-1 0,-1 1 0,0-1 0,0 1 1,0 0-1,1 0 0,-1-1 0,0 1 0,1 0 0,-1 0 0,0 0 1,1 0-1,-1-1 0,1 1 0,-1 0 0,1 0 0,0 0 0,0 0 1,-1 0-1,1 0 0,0 0 0,0 0 0,0 1 0,0-1 0,0 0 0,0 0 1,0 0-1,0 0 0,0 0 0,1 0 0,0 1 0,-1-1 2,0-1 0,1 1-1,-1-1 1,1 1 0,-1-1 0,1 0-1,-1 1 1,1-1 0,-1 0-1,1 1 1,0-1 0,-1 0 0,1 1-1,0-1 1,-1 0 0,1 0-1,-1 0 1,1 0 0,0 1 0,-1-1-1,1 0 1,0 0 0,0 0-1,-1-1 1,1 1 0,0 0 0,-1 0-1,1 0 1,-1 0 0,1-1 0,0 1-1,-1 0 1,1 0 0,-1-1-1,1 1 1,0-1 0,2 0 20,-1 0 1,0 1-1,0-1 1,0 0-1,0 0 1,1-1-1,-1 1 0,-1 0 1,1-1-1,0 1 1,2-3-1,-3 3-7,-1 1-1,1-1 1,-1 0-1,1 1 1,-1-1-1,1 0 1,-1 0-1,0 1 1,1-1-1,-1 0 1,0 0-1,0 0 1,0 1-1,0-1 1,1 0-1,-1 0 1,0 0-1,0 0 1,0 0-1,-1 1 1,1-1-1,0 0 1,0 0-1,0 0 1,-1 0-1,1 1 1,0-1-1,-1 0 1,1 0-1,-1 1 1,1-1-1,-1 0 0,1 1 1,-1-1-1,1 0 1,-1 1-1,0-1 1,1 1-1,-1-1 1,0 1-1,1-1 1,-1 1-1,-1-1 1,-39-3 71,34 4-101,6 0 22,0 0 0,1 1 0,-1-1 0,1 0 1,-1 0-1,1 1 0,-1-1 0,1 0 0,-1 1 0,1-1 0,-1 1 0,1-1 0,-1 1 1,1-1-1,0 1 0,-1-1 0,1 1 0,0-1 0,-1 1 0,1-1 0,0 1 0,0-1 1,-1 1-1,1 0 0,0-1 0,0 1 0,0-1 0,0 1 0,0 0 0,0-1 1,0 1-1,0 0 0,1 21-1228,-1-20 153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6:56.708"/>
    </inkml:context>
    <inkml:brush xml:id="br0">
      <inkml:brushProperty name="width" value="0.05" units="cm"/>
      <inkml:brushProperty name="height" value="0.05" units="cm"/>
      <inkml:brushProperty name="color" value="#F6630D"/>
    </inkml:brush>
  </inkml:definitions>
  <inkml:trace contextRef="#ctx0" brushRef="#br0">2 3 2528,'0'0'13088,"0"-2"-12757,0 6-198,0 27 453,-2-3-254,2 0-1,1 0 0,2 0 1,1 0-1,0 0 0,11 32 0,-5-43 1635,-12-43-875,-1-2-905,0-16-47,2 33-108,0-1 1,0 1-1,1-1 1,2-15-1,0 23-34,-1 1-1,1-1 1,0 1-1,1 0 1,-1 0 0,1-1-1,-1 1 1,1 1-1,0-1 1,0 0 0,0 1-1,0 0 1,0-1-1,7-2 1,-5 2-6,1 0 0,-1 0 0,1 0 0,0 0 0,0 1 0,0 0 0,0 1 0,9-2 0,-14 3 4,0 1 1,0-1-1,0 1 1,-1-1-1,1 1 0,0-1 1,0 1-1,0-1 1,-1 1-1,1 0 0,0 0 1,-1-1-1,1 1 1,0 0-1,-1 0 0,1 0 1,-1 0-1,0-1 0,1 1 1,-1 0-1,0 0 1,1 0-1,-1 0 0,0 0 1,0 0-1,0 0 1,0 0-1,0 0 0,0 1 1,1 38 164,-1-34-154,0 58-108,0 27 305,0-31-5709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7:48.108"/>
    </inkml:context>
    <inkml:brush xml:id="br0">
      <inkml:brushProperty name="width" value="0.05" units="cm"/>
      <inkml:brushProperty name="height" value="0.05" units="cm"/>
      <inkml:brushProperty name="color" value="#F6630D"/>
    </inkml:brush>
  </inkml:definitions>
  <inkml:trace contextRef="#ctx0" brushRef="#br0">1 54 2032,'0'-3'20724,"1"-11"-20393,2 11-329,0 0 0,1-1 0,-1 2 0,0-1 0,1 0 0,0 1 0,0-1 0,0 1 0,0 0 0,0 0 0,0 1 0,0-1 1,0 1-1,1 0 0,-1 0 0,1 0 0,-1 1 0,1-1 0,6 2 0,-10-1-14,0 1 0,0-1 0,0 1-1,-1-1 1,1 1 0,0 0 0,0 0 0,-1-1 0,1 1 0,-1 0 0,1 0-1,-1 0 1,1 0 0,-1-1 0,1 1 0,-1 0 0,0 0 0,0 0 0,1 0-1,-1 0 1,0 0 0,0 0 0,0 0 0,0 0 0,0 0 0,0 0 0,0 1-1,-1 40-28,1-31 2,-1-5 43,-1 0 0,1 0 0,-1 0 0,0 0 0,-1 0-1,1 0 1,-1-1 0,0 1 0,-1-1 0,-6 9 0,1-3 261,0 1 0,-1-2-1,-16 16 2697,57-23-1770,-4-1-1106,-1-2 1,27-3-1,9 1-121,-62 2-108,0-29-10670,0 17 600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7:49.492"/>
    </inkml:context>
    <inkml:brush xml:id="br0">
      <inkml:brushProperty name="width" value="0.05" units="cm"/>
      <inkml:brushProperty name="height" value="0.05" units="cm"/>
      <inkml:brushProperty name="color" value="#F6630D"/>
    </inkml:brush>
  </inkml:definitions>
  <inkml:trace contextRef="#ctx0" brushRef="#br0">0 111 1240,'0'0'17917,"12"-2"-17646,39-2 26,-47 5-258,0-1 0,0 1 0,0 0-1,-1 0 1,1 0 0,0 0 0,-1 1-1,1-1 1,-1 1 0,1 0 0,-1 0 0,0 0-1,0 1 1,0-1 0,0 1 0,0-1-1,0 1 1,-1 0 0,4 5 0,0 0 60,-1 1 0,1 0 0,-1 1 0,-1-1 0,4 14 0,-4-12 93,-1 1 0,0-1 0,-1 1 0,-1 0 0,0 0 0,0 0 1,-1 0-1,-1 0 0,-1 12 0,1-23-168,0 1 0,0-1 1,1 0-1,-1 0 0,0 1 0,0-1 0,0 0 1,0 0-1,-1 0 0,1 0 0,0 0 0,0-1 1,0 1-1,-1 0 0,1 0 0,0-1 0,-1 1 0,1-1 1,-1 1-1,1-1 0,-1 0 0,1 0 0,-1 1 1,1-1-1,-1 0 0,1 0 0,0 0 0,-1-1 1,1 1-1,-1 0 0,1-1 0,-3 0 0,1 1 8,0-1-1,-1 1 0,1-1 0,0 0 0,0 0 0,-1-1 0,1 1 0,0-1 1,0 1-1,0-1 0,1 0 0,-1 0 0,-4-4 0,4 0-8,0 1 0,1 0 0,-1-1 0,1 1 0,0-1 0,1 0 0,-1 0 0,1 0 0,0 0 0,1 0-1,-1 0 1,1 0 0,1 0 0,-1 0 0,1 0 0,0 0 0,3-10 0,0 1-450,2 0 1,-1 0 0,2 1-1,0-1 1,14-19-1,17-18-6016,4 7-4416,-21 27 7401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7:49.890"/>
    </inkml:context>
    <inkml:brush xml:id="br0">
      <inkml:brushProperty name="width" value="0.05" units="cm"/>
      <inkml:brushProperty name="height" value="0.05" units="cm"/>
      <inkml:brushProperty name="color" value="#F6630D"/>
    </inkml:brush>
  </inkml:definitions>
  <inkml:trace contextRef="#ctx0" brushRef="#br0">1 0 10786,'0'0'10607,"0"30"-8580,0 103-657,0-94-7958,0-57 108</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7:50.638"/>
    </inkml:context>
    <inkml:brush xml:id="br0">
      <inkml:brushProperty name="width" value="0.05" units="cm"/>
      <inkml:brushProperty name="height" value="0.05" units="cm"/>
      <inkml:brushProperty name="color" value="#F6630D"/>
    </inkml:brush>
  </inkml:definitions>
  <inkml:trace contextRef="#ctx0" brushRef="#br0">3 67 4977,'0'0'18186,"-2"4"-16851,4-5-997,23-24 260,-20 20-456,0-1 0,1 1 0,-1 0 0,1 0 0,0 0 0,13-6 0,-17 10-115,0 1 0,0-1 1,1 1-1,-1 0 0,0 0 0,0 0 1,0 0-1,0 0 0,1 0 0,-1 1 1,0-1-1,0 1 0,0-1 1,0 1-1,0 0 0,0 0 0,0 0 1,3 2-1,36 28 182,-18-14-168,-8-7-625,63 34-919,-51-34-4901,2-4-6457,-14-5 8785</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7:51.781"/>
    </inkml:context>
    <inkml:brush xml:id="br0">
      <inkml:brushProperty name="width" value="0.05" units="cm"/>
      <inkml:brushProperty name="height" value="0.05" units="cm"/>
      <inkml:brushProperty name="color" value="#F6630D"/>
    </inkml:brush>
  </inkml:definitions>
  <inkml:trace contextRef="#ctx0" brushRef="#br0">77 0 9602,'0'0'13033,"-20"12"-12881,14-7-276,1-1 1,-1 1-1,1 0 1,0 0 0,0 0-1,1 1 1,0-1 0,0 1-1,0 0 1,-4 10-1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20.014"/>
    </inkml:context>
    <inkml:brush xml:id="br0">
      <inkml:brushProperty name="width" value="0.05" units="cm"/>
      <inkml:brushProperty name="height" value="0.05" units="cm"/>
      <inkml:brushProperty name="color" value="#AB008B"/>
    </inkml:brush>
  </inkml:definitions>
  <inkml:trace contextRef="#ctx0" brushRef="#br0">11 5 24,'-8'-1'24941,"6"2"-24129,2 240 1177,15-156-1770,-14-81-187,0 1 0,0-1 0,0 1-1,0-1 1,1 1 0,-1-1 0,1 0 0,0 0-1,3 5 1,10 24 0,-13-27-46,0-1-1,0 0 1,0 1-1,1-1 1,0 0-1,0-1 0,1 1 1,-1 0-1,1-1 1,0 0-1,0 0 1,0 0-1,1 0 0,-1-1 1,1 1-1,0-1 1,7 3-1,-8-5 29,0 0-1,1 0 1,-1 0 0,1-1-1,-1 0 1,1 0 0,-1 0-1,1 0 1,-1-1 0,1 1-1,-1-1 1,0 0 0,1 0-1,-1-1 1,0 0 0,0 1-1,0-1 1,0-1 0,0 1-1,0 0 1,-1-1 0,1 0-1,-1 0 1,0 0 0,0 0-1,4-6 1,-2 3-9,1 0 0,-1 0 1,-1-1-1,1 0 0,-1 0 0,-1 0 1,1 0-1,-1-1 0,0 1 0,-1-1 1,0 0-1,0 0 0,1-12 0,-3-237 171,0 256-266,0-26-6267,1-2-342,3 0-5318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20.823"/>
    </inkml:context>
    <inkml:brush xml:id="br0">
      <inkml:brushProperty name="width" value="0.05" units="cm"/>
      <inkml:brushProperty name="height" value="0.05" units="cm"/>
      <inkml:brushProperty name="color" value="#AB008B"/>
    </inkml:brush>
  </inkml:definitions>
  <inkml:trace contextRef="#ctx0" brushRef="#br0">92 21 184,'0'0'17391,"1"-1"-17171,-1 0-1,0 0 1,1 1-1,-1-1 1,0 0-1,0 0 0,0 0 1,0 0-1,0 0 1,0 0-1,0 0 1,0 0-1,0 0 1,0 0-1,-1 0 1,1 0-1,0 0 1,-1 1-1,1-1 1,-1-1-1,-3 2-210,-1 1 1,1-1-1,0 1 1,0 0-1,0 0 0,0 1 1,0-1-1,0 1 0,1 0 1,-1 0-1,1 0 0,-1 1 1,1-1-1,-1 1 1,1 0-1,0 0 0,1 0 1,-1 0-1,0 0 0,1 1 1,-1-1-1,1 1 1,0-1-1,1 1 0,-1 0 1,0 0-1,1 0 0,0 0 1,0 0-1,0 0 1,0 6-1,2-8-17,-1-1 0,0 0 1,1 1-1,-1-1 0,1 0 0,0 0 0,-1 1 1,1-1-1,0 0 0,0 0 0,-1 0 0,1 0 1,0 0-1,0 0 0,0 0 0,1 0 0,-1 0 1,0-1-1,0 1 0,0 0 0,1-1 0,-1 1 1,2 0-1,43 15 243,-7-1-128,-36-13-98,1 1 1,-1 0 0,1-1-1,-1 1 1,0 0-1,0 1 1,-1-1 0,1 1-1,-1-1 1,0 1 0,1 0-1,-2-1 1,1 1-1,0 0 1,1 6 0,-1-1-6,-1 0-1,0 0 1,-1 0 0,1 0 0,-2 0 0,-1 13 0,2-20-1,-1 1 1,0 0-1,0 0 0,0-1 1,0 1-1,0-1 0,0 1 1,-1-1-1,1 1 0,-1-1 1,1 0-1,-1 0 0,0 0 1,0 0-1,0 0 0,0 0 1,0 0-1,-1-1 0,1 1 1,-1-1-1,1 0 0,-1 1 1,-4 0-1,2 0 9,0 0-1,0-1 1,0 0-1,0 0 1,0 0-1,0-1 1,-1 0-1,1 0 1,0 0 0,0-1-1,-9-1 1,12 2-26,1-1 1,-1 1-1,1-1 1,0 0 0,-1 0-1,1 1 1,0-1-1,0 0 1,-1 0-1,1 0 1,0 0-1,0-1 1,0 1 0,0 0-1,0 0 1,0-1-1,1 1 1,-1 0-1,0-1 1,1 1 0,-1-1-1,1 1 1,-1-1-1,1 1 1,0-1-1,0 1 1,-1-1 0,1 1-1,0-1 1,0 1-1,1-1 1,-1 1-1,0-1 1,0 1 0,1-1-1,0-2 1,0 0-370,1-1 1,-1 1-1,1-1 0,0 1 1,0 0-1,0-1 1,1 1-1,-1 0 1,1 1-1,0-1 1,4-3-1,61-45-13204,-37 31 10983</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21.755"/>
    </inkml:context>
    <inkml:brush xml:id="br0">
      <inkml:brushProperty name="width" value="0.05" units="cm"/>
      <inkml:brushProperty name="height" value="0.05" units="cm"/>
      <inkml:brushProperty name="color" value="#AB008B"/>
    </inkml:brush>
  </inkml:definitions>
  <inkml:trace contextRef="#ctx0" brushRef="#br0">11 65 1360,'0'0'24892,"-7"0"-22806,4 0-1949,5 0 777,85 2-14,112-4-313,-177 0-693,0-1 0,1-1 0,-1-1-1,0-1 1,-1 0 0,33-16 0,-43 16-186,5-3-193,-6 7-3377,-35 2-14128,10 0 12758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63"/>
    </inkml:context>
    <inkml:brush xml:id="br0">
      <inkml:brushProperty name="width" value="0.05" units="cm"/>
      <inkml:brushProperty name="height" value="0.05" units="cm"/>
    </inkml:brush>
  </inkml:definitions>
  <inkml:trace contextRef="#ctx0" brushRef="#br0">1 0 11162,'0'0'4957,"0"17"-4481,0 14 0,2 1 1,0-1-1,13 53 1,-12-74-343,-2-1 1,1 0-1,-2 0 1,1 1-1,-1 10 1,-1-4 2090,1-57-741,7-56-946,-6 88-463,0 0-1,1 0 1,1 0 0,0 0 0,0 0-1,0 0 1,1 1 0,7-11 0,-10 17-78,0 0 1,0 1 0,0-1 0,1 1-1,-1-1 1,1 1 0,-1-1 0,1 1-1,-1 0 1,1-1 0,0 1 0,-1 0-1,1 0 1,0 0 0,0 1 0,0-1-1,0 0 1,0 1 0,0-1 0,0 1 0,0 0-1,0 0 1,0-1 0,0 1 0,0 1-1,0-1 1,0 0 0,0 0 0,0 1-1,0-1 1,0 1 0,0 0 0,0-1-1,0 1 1,-1 0 0,1 0 0,3 2-1,-1 0-1,-1 0 0,1 1-1,0-1 1,-1 1 0,0-1-1,0 1 1,0 0-1,0 0 1,-1 0 0,1 1-1,-1-1 1,0 1 0,0-1-1,1 10 1,0 10-339,-1 1 1,-1-1-1,-3 28 1,0 1-4405,2-32-1211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22.569"/>
    </inkml:context>
    <inkml:brush xml:id="br0">
      <inkml:brushProperty name="width" value="0.05" units="cm"/>
      <inkml:brushProperty name="height" value="0.05" units="cm"/>
      <inkml:brushProperty name="color" value="#AB008B"/>
    </inkml:brush>
  </inkml:definitions>
  <inkml:trace contextRef="#ctx0" brushRef="#br0">27 1 2736,'0'0'16871,"-5"0"-14910,-16 0-633,21 3 212,8 4-935,10 4-1,28 12 620,4 3-656,2-2 0,76 24 0,-110-44-520,-13-3-37,0 0 0,0 0 1,0 1-1,0-1 0,0 1 0,0 0 1,0 0-1,8 6 0,-12-7-9,-1-1 0,0 0 0,0 1 1,1-1-1,-1 0 0,0 1 0,0-1 0,0 1 0,0-1 0,0 0 0,1 1 1,-1-1-1,0 1 0,0-1 0,0 0 0,0 1 0,0-1 0,0 1 0,0-1 1,0 1-1,-1-1 0,1 0 0,0 1 0,0-1 0,0 1 0,0-1 0,0 0 1,-1 1-1,1-1 0,0 1 0,0-1 0,-1 0 0,1 1 0,0-1 0,-1 0 1,1 0-1,-1 1 0,-16 14 121,12-10-99,-59 68-108,34-37-1,-46 42-1,42-49 184,-64 42 0,79-55 1408,38-14 79,-3-2-1950,35 0 255,1-3 1,0-1 0,76-18-1,-84 14-975,-25 8-1985,-20 16-4884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22.965"/>
    </inkml:context>
    <inkml:brush xml:id="br0">
      <inkml:brushProperty name="width" value="0.05" units="cm"/>
      <inkml:brushProperty name="height" value="0.05" units="cm"/>
      <inkml:brushProperty name="color" value="#AB008B"/>
    </inkml:brush>
  </inkml:definitions>
  <inkml:trace contextRef="#ctx0" brushRef="#br0">4 5 40,'0'0'21716,"0"-5"-20875,0 7-175,-2 38 490,1-27-1275,0 0 1,1 1-1,1-1 1,3 21-1,-4-33-23,0-1-1,0 0 1,1 1-1,-1-1 1,0 1-1,0-1 1,1 0 0,-1 1-1,0-1 1,1 0-1,-1 1 1,0-1-1,1 0 1,-1 0-1,0 1 1,1-1 0,-1 0-1,1 0 1,-1 0-1,0 0 1,1 1-1,-1-1 1,1 0-1,-1 0 1,0 0-1,1 0 1,-1 0 0,1 0-1,-1 0 1,1 0-1,-1 0 1,1-1-1,1 1-899</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23.329"/>
    </inkml:context>
    <inkml:brush xml:id="br0">
      <inkml:brushProperty name="width" value="0.05" units="cm"/>
      <inkml:brushProperty name="height" value="0.05" units="cm"/>
      <inkml:brushProperty name="color" value="#AB008B"/>
    </inkml:brush>
  </inkml:definitions>
  <inkml:trace contextRef="#ctx0" brushRef="#br0">21 50 4200,'0'0'16508,"10"-49"-16276,-10 57-928,0 17 440,0 11 16,-5 5-696,-5 4-793,0 0-2216,5 0-456,5-13-2816,0-11 6857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24.189"/>
    </inkml:context>
    <inkml:brush xml:id="br0">
      <inkml:brushProperty name="width" value="0.05" units="cm"/>
      <inkml:brushProperty name="height" value="0.05" units="cm"/>
      <inkml:brushProperty name="color" value="#AB008B"/>
    </inkml:brush>
  </inkml:definitions>
  <inkml:trace contextRef="#ctx0" brushRef="#br0">110 12 6065,'0'0'17433,"0"-1"-17418,0 1 0,-1-1-1,1 0 1,0 0 0,-1 1-1,1-1 1,-1 0 0,0 1-1,1-1 1,-1 0 0,1 1-1,-1-1 1,0 1 0,0-1-1,1 1 1,-1-1 0,0 1-1,-1-1 1,-6 1-103,0 1-1,0 0 1,0 0 0,0 0-1,0 1 1,-11 5-1,17-7 75,0 1-1,1-1 0,-1 1 0,0 0 0,1-1 1,-1 1-1,1 0 0,-1 0 0,1 0 0,0 0 1,-1 1-1,1-1 0,0 0 0,0 0 1,0 1-1,0-1 0,0 1 0,0-1 0,0 1 1,1-1-1,-1 1 0,0 0 0,1-1 0,-1 1 1,1 0-1,0 0 0,-1-1 0,1 1 0,0 0 1,0-1-1,0 1 0,1 0 0,-1 0 0,0-1 1,0 1-1,1 0 0,-1-1 0,1 1 0,1 1 1,0 1 31,1 0-1,-1-1 1,1 0 0,0 1 0,0-1 0,1 0 0,-1-1 0,1 1 0,-1-1-1,1 1 1,0-1 0,0 0 0,0-1 0,0 1 0,8 2 0,-6-3 7,-1 1 1,0 1-1,1-1 1,-1 1 0,0 0-1,0 0 1,0 0-1,-1 1 1,8 6 0,-7-1 16,-1 0 1,0 0-1,0 1 1,-1-1-1,0 1 1,-1 0-1,0 0 1,0-1-1,-1 1 1,0 1-1,-1-1 1,0 0-1,-1 0 1,-3 19-1,3-28-32,0 1 0,-1-1 0,1 1 1,0-1-1,0 0 0,-1 0 0,1 1 0,0-1 0,-1 0 0,1 0 1,-1 0-1,0-1 0,1 1 0,-1 0 0,1-1 0,-1 1 0,0-1 0,0 1 1,1-1-1,-1 0 0,0 0 0,0 1 0,0-1 0,-2-1 0,-46-2 94,48 3-109,0 0 1,0-1 0,0 1-1,0-1 1,0 0-1,0 0 1,0 0 0,0 0-1,0 0 1,1 0 0,-1 0-1,0 0 1,1-1 0,-1 1-1,1-1 1,-3-2-1,4 3-47,-1 0-1,1 0 0,-1-1 0,1 1 1,-1 0-1,1-1 0,0 1 0,0-1 0,0 1 1,0 0-1,0-1 0,0 1 0,0-1 1,0 1-1,0 0 0,1-1 0,-1 1 1,1-3-1,2-1-292,0 0 0,0 0 0,0 0-1,0 0 1,1 0 0,0 1 0,0 0 0,0-1 0,0 1 0,7-4 0,24-15-2951,3-1-3473,-11 7 417</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31.710"/>
    </inkml:context>
    <inkml:brush xml:id="br0">
      <inkml:brushProperty name="width" value="0.05" units="cm"/>
      <inkml:brushProperty name="height" value="0.05" units="cm"/>
      <inkml:brushProperty name="color" value="#AB008B"/>
    </inkml:brush>
  </inkml:definitions>
  <inkml:trace contextRef="#ctx0" brushRef="#br0">0 0 13274,'0'0'9111,"3"20"-8827,-1 0-222,-1-6-32,0-1 0,2 1 0,-1 0 0,2 0 0,0-1 0,0 0 0,9 16 0,2 1 41,2 2-34,-1 1 1,-1 0-1,-2 1 0,-2 1 0,13 61 0,-23-68-546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32.043"/>
    </inkml:context>
    <inkml:brush xml:id="br0">
      <inkml:brushProperty name="width" value="0.05" units="cm"/>
      <inkml:brushProperty name="height" value="0.05" units="cm"/>
      <inkml:brushProperty name="color" value="#AB008B"/>
    </inkml:brush>
  </inkml:definitions>
  <inkml:trace contextRef="#ctx0" brushRef="#br0">87 0 384,'0'0'19579,"-5"12"-18881,-15 50 18,2 0-1,4 2 0,-11 99 0,20-92-755,5-41-7480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33.877"/>
    </inkml:context>
    <inkml:brush xml:id="br0">
      <inkml:brushProperty name="width" value="0.05" units="cm"/>
      <inkml:brushProperty name="height" value="0.05" units="cm"/>
      <inkml:brushProperty name="color" value="#AB008B"/>
    </inkml:brush>
  </inkml:definitions>
  <inkml:trace contextRef="#ctx0" brushRef="#br0">77 29 4064,'0'0'13918,"-7"-6"-13754,-22-15-62,28 21-95,0-1 0,0 1-1,0 0 1,0 0 0,0-1-1,0 1 1,0 0 0,0 0 0,0 0-1,0 0 1,0 0 0,0 1-1,0-1 1,0 0 0,0 0-1,1 1 1,-1-1 0,0 0 0,0 1-1,0-1 1,0 1 0,0-1-1,0 1 1,1 0 0,-1-1-1,0 1 1,1 0 0,-1-1-1,0 1 1,1 0 0,-1 0 0,1 0-1,-1-1 1,1 1 0,-1 0-1,1 0 1,0 0 0,-1 0-1,1 2 1,-10 33 566,11-33-539,-1-1-1,1 1 1,0-1 0,0 1-1,0-1 1,0 0-1,0 0 1,0 1-1,1-1 1,-1 0 0,1 0-1,0 0 1,-1 0-1,1-1 1,0 1-1,0 0 1,0-1 0,0 1-1,0-1 1,1 0-1,-1 0 1,0 0-1,1 0 1,3 1-1,-2 0 37,0 0-1,0 0 0,0 0 1,-1 1-1,1-1 0,0 1 0,-1 0 1,5 5-1,-3-1-24,-1 0 0,0 0 0,0 0 1,-1 1-1,1-1 0,-2 1 0,1 0 0,-1 0 0,0 0 0,-1 0 1,0 0-1,0 0 0,-1 16 0,-2-23-31,0 1-1,0-1 1,0 0-1,0 0 1,0 0 0,0-1-1,0 1 1,0 0 0,0-1-1,-1 1 1,1-1-1,0 0 1,0 0 0,-1 0-1,1 0 1,-4-1 0,-45-1-25,50 2-32,0 0-1,0 0 1,0-1-1,0 1 1,0 0-1,0-1 1,0 1-1,0 0 1,0-1-1,0 1 1,0-1-1,0 1 1,0-1-1,0 0 1,0 1-1,0-1 1,0 0-1,1 0 1,-1 0-1,0 0 1,0 1-1,1-1 1,-1 0-1,1 0 1,-1 0-1,1 0 1,-1 0-1,1-1 1,0 1-1,0 0 1,-1 0-1,1 0 1,0 0-1,0 0 1,0 0-1,0 0 1,0-1-1,0 1 1,1 0-1,-1 0 1,0 0-1,0 0 1,1 0-1,-1 0 1,1 0-1,-1 0 1,1 0-1,-1 0 1,1 0-1,0 0 1,-1 0-1,1 0 1,1-1-1,4-4-522,-1 0-1,1 0 0,-1 0 1,2 1-1,9-8 0,25-12-3649,0 0-2672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34.210"/>
    </inkml:context>
    <inkml:brush xml:id="br0">
      <inkml:brushProperty name="width" value="0.05" units="cm"/>
      <inkml:brushProperty name="height" value="0.05" units="cm"/>
      <inkml:brushProperty name="color" value="#AB008B"/>
    </inkml:brush>
  </inkml:definitions>
  <inkml:trace contextRef="#ctx0" brushRef="#br0">108 1 10562,'0'0'3825,"-108"12"-9867</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40.359"/>
    </inkml:context>
    <inkml:brush xml:id="br0">
      <inkml:brushProperty name="width" value="0.05" units="cm"/>
      <inkml:brushProperty name="height" value="0.05" units="cm"/>
      <inkml:brushProperty name="color" value="#AB008B"/>
    </inkml:brush>
  </inkml:definitions>
  <inkml:trace contextRef="#ctx0" brushRef="#br0">1 0 13826,'0'0'6778,"41"0"-6690,-21 0-88,-4 0-8,-1 0-256,-5 4-496,11 0-865,-11-4-2127,5 0-753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40.709"/>
    </inkml:context>
    <inkml:brush xml:id="br0">
      <inkml:brushProperty name="width" value="0.05" units="cm"/>
      <inkml:brushProperty name="height" value="0.05" units="cm"/>
      <inkml:brushProperty name="color" value="#AB008B"/>
    </inkml:brush>
  </inkml:definitions>
  <inkml:trace contextRef="#ctx0" brushRef="#br0">10 1 9690,'0'0'7625,"0"40"-7137,0-15-240,-5 4 80,5-1-112,0-3-71,-5-1-113,5-4-32,0-7-305,0-9-871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64"/>
    </inkml:context>
    <inkml:brush xml:id="br0">
      <inkml:brushProperty name="width" value="0.05" units="cm"/>
      <inkml:brushProperty name="height" value="0.05" units="cm"/>
    </inkml:brush>
  </inkml:definitions>
  <inkml:trace contextRef="#ctx0" brushRef="#br0">47 67 12858,'0'0'8850,"18"-10"-8598,58-31-152,-72 38-123,1 1-1,0 0 1,-1 0-1,1 1 1,0-1-1,0 1 1,0 0-1,0 1 1,0-1-1,0 1 1,1 0-1,-1 0 1,0 0-1,5 2 1,-8-2 0,-1 1 0,0-1 1,1 1-1,-1-1 0,0 1 1,0 0-1,0-1 1,0 1-1,1 0 0,-1 0 1,0 0-1,0 0 0,0 0 1,-1 0-1,1 0 1,0 0-1,0 0 0,0 1 1,-1-1-1,1 0 0,-1 0 1,1 1-1,-1-1 1,1 0-1,-1 1 0,0-1 1,0 0-1,0 1 0,0-1 1,0 0-1,0 1 1,0-1-1,0 1 0,0-1 1,0 0-1,-1 1 0,1-1 1,-1 0-1,1 0 1,-1 1-1,1-1 0,-2 2 1,-3 4 17,1-1 1,-1 0-1,-1 1 1,1-1-1,-1-1 1,0 1 0,0-1-1,-1 0 1,0-1-1,0 0 1,0 0-1,-7 3 1,-31 21 844,44-27-526,12-1-212,-1 1 0,1 0 1,-1 0-1,1 1 0,-1 1 1,19 6-1,-26-8-136,0 0 0,0 1 0,0-1 0,0 1 0,0-1 0,-1 1 0,1 0 0,-1 0 0,1 0 0,-1 1 0,0-1 0,1 0 0,-1 1 0,0 0 0,-1-1 0,1 1 0,0 0 0,-1 0 0,0 0 0,0 0 0,0 0 0,0 0 0,0 0 0,0 1 0,-1-1 0,1 4 0,-2-6 63,0 0-1,1 1 0,-1-1 0,0 0 1,0 0-1,0 0 0,0 0 0,0 0 0,0 0 1,0 0-1,0 0 0,0 0 0,-1 0 1,1-1-1,0 1 0,0-1 0,-1 1 1,1-1-1,-1 1 0,1-1 0,0 0 1,-1 1-1,1-1 0,-1 0 0,1 0 1,-2 0-1,-50 4 406,42-3-443,-85 0-745,54-2-2824,26 1-1609</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41.042"/>
    </inkml:context>
    <inkml:brush xml:id="br0">
      <inkml:brushProperty name="width" value="0.05" units="cm"/>
      <inkml:brushProperty name="height" value="0.05" units="cm"/>
      <inkml:brushProperty name="color" value="#AB008B"/>
    </inkml:brush>
  </inkml:definitions>
  <inkml:trace contextRef="#ctx0" brushRef="#br0">1 13 6313,'0'0'15811,"0"-8"-15627,30 8-184,1-4-48,5 4-600,20 0-824,-15 0-1081,0 0-3680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51.070"/>
    </inkml:context>
    <inkml:brush xml:id="br0">
      <inkml:brushProperty name="width" value="0.05" units="cm"/>
      <inkml:brushProperty name="height" value="0.05" units="cm"/>
      <inkml:brushProperty name="color" value="#008C3A"/>
    </inkml:brush>
  </inkml:definitions>
  <inkml:trace contextRef="#ctx0" brushRef="#br0">21 25 3232,'0'0'9941,"5"-24"2456,0 142-10991,-2-66-936,-2 0 0,-6 60 0,-2-62-292,1-11 178,0 56-1,6 431 2028,5 295-1274,-10-696-1109,-1 77 0,1-89 0,7-112-677,3-7-1019,3-10-2738,-3-23-8343,-4 22 4138</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39:51.609"/>
    </inkml:context>
    <inkml:brush xml:id="br0">
      <inkml:brushProperty name="width" value="0.05" units="cm"/>
      <inkml:brushProperty name="height" value="0.05" units="cm"/>
      <inkml:brushProperty name="color" value="#008C3A"/>
    </inkml:brush>
  </inkml:definitions>
  <inkml:trace contextRef="#ctx0" brushRef="#br0">20 48 3664,'-3'-1'18295,"-13"-1"-10191,28 14-7940,0 0-1,-1 0 0,0 2 0,-1-1 1,-1 1-1,0 1 0,-1-1 0,13 33 1,0-2 174,-20-45-330,-1 1 0,0 0 0,1-1 0,-1 1 0,0-1-1,1 0 1,-1 1 0,0-1 0,1 1 0,-1-1 0,1 0-1,-1 1 1,1-1 0,-1 0 0,1 1 0,-1-1 0,1 0-1,-1 0 1,1 1 0,0-1 0,-1 0 0,1 0 0,-1 0-1,1 0 1,-1 0 0,1 0 0,0 0 0,-1 0 0,1 0-1,-1 0 1,1 0 0,0 0 0,-1 0 0,1-1 0,-1 1-1,1 0 1,-1 0 0,1-1 0,-1 1 0,1 0 0,-1-1-1,1 1 1,-1 0 0,1-1 0,-1 1 0,0-1 0,1 0-1,25-28 444,-18 19-382,36-39-99,-23 23-97,2 1 1,1 0-1,1 2 1,43-31 0,-68 54-1,0 0 0,0-1 1,0 1-1,1 0 0,-1 0 1,0-1-1,0 1 1,0 0-1,1 0 0,-1 0 1,0-1-1,1 1 0,-1 0 1,0 0-1,1 0 0,-1 0 1,0 0-1,0 0 0,1-1 1,-1 1-1,0 0 0,1 0 1,-1 0-1,0 0 1,1 0-1,-1 0 0,0 1 1,1-1-1,-1 0 0,0 0 1,1 0-1,-1 0 0,0 0 1,1 0-1,-1 0 0,0 1 1,0-1-1,1 0 1,-4 15-2690,-17 20-5315,-3-11-3936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0:24.615"/>
    </inkml:context>
    <inkml:brush xml:id="br0">
      <inkml:brushProperty name="width" value="0.05" units="cm"/>
      <inkml:brushProperty name="height" value="0.05" units="cm"/>
      <inkml:brushProperty name="color" value="#E71224"/>
    </inkml:brush>
  </inkml:definitions>
  <inkml:trace contextRef="#ctx0" brushRef="#br0">1 510 10002,'0'0'12525,"9"-3"-12223,0 1-249,0-1 0,-1-1 0,1 1 0,-1-2 0,0 1 0,0-1 0,0 0 0,0 0 0,-1-1 1,0 0-1,0-1 0,-1 1 0,0-1 0,0 0 0,-1-1 0,1 0 0,4-9 0,1-9-10,0-1 1,-2 0 0,-1-1-1,-2 0 1,0 0 0,-2-1-1,1-42 1,-5 66-50,1-6-23,-1 0-1,0 0 1,0 1 0,-1-1 0,-1 0-1,0 0 1,-1 1 0,0-1 0,-8-18-1,10 28 21,1 1-1,-1-1 1,0 1-1,1 0 1,-1 0-1,0-1 1,1 1-1,-1 0 1,0 0-1,0 0 1,1 0-1,-1-1 1,0 1-1,0 0 1,1 0-1,-1 1 1,0-1-1,0 0 0,1 0 1,-1 0-1,0 0 1,1 1-1,-1-1 1,0 0-1,0 1 1,1-1-1,-1 0 1,1 1-1,-1-1 1,0 1-1,1-1 1,-1 1-1,1-1 1,-1 1-1,0 0 1,-7 17 86,0 1 0,2-1-1,0 1 1,1 0 0,0 1 0,2-1 0,0 1 0,2 0 0,0 34 0,1-29 113,1 0 1,6 41-1,-5-57-160,0-1 1,0 0-1,1 0 1,0 0-1,1 0 1,0-1-1,0 0 0,0 1 1,1-1-1,0-1 1,11 12-1,-14-15-29,0-1 0,1 1 0,0-1 0,-1 0 0,1 1-1,0-1 1,0-1 0,0 1 0,1 0 0,-1-1 0,0 1 0,0-1 0,1 0 0,-1 0 0,1-1 0,-1 1 0,1 0-1,-1-1 1,1 0 0,0 0 0,-1 0 0,1-1 0,-1 1 0,1-1 0,-1 0 0,1 0 0,-1 0 0,0 0-1,1 0 1,-1-1 0,0 0 0,0 1 0,0-1 0,0 0 0,0-1 0,0 1 0,2-3 0,1-1-17,0-1 0,0 0 0,0 0 1,-1 0-1,1-1 0,-2 0 0,1 0 0,-1 0 1,-1-1-1,0 1 0,0-1 0,0 0 0,-1 0 1,0 0-1,-1 0 0,0 0 0,-1 0 0,0-11 1,0 19-136,-1 2 143,1-1 1,-1 0-1,0 0 0,0 0 1,1 1-1,-1-1 0,0 0 0,1 1 1,-1-1-1,0 1 0,1-1 1,-1 1-1,1-1 0,-1 1 1,1-1-1,-1 1 0,1 0 1,-1-1-1,1 1 0,-1 0 0,1-1 1,0 1-1,0 0 0,-1-1 1,1 3-1,-5 28 92,3 1 0,0 0 0,2-1 0,1 1 0,2 0 0,1-1 0,10 39 0,-8-43-60,-2 0-1,-1 1 1,-1-1-1,-1 1 1,-4 35-1,1 7-4,1-69-29,0 0 0,0 0 1,0 0-1,0-1 0,0 1 0,0 0 1,-1 0-1,1-1 0,0 1 0,-1-1 1,1 1-1,0-1 0,-1 0 0,1 1 1,-1-1-1,1 0 0,0 0 0,-1 0 1,1 0-1,-1 0 0,1 0 0,-2-1 1,-37-1-278,36 2 275,1-1 0,-1 1 0,0-1-1,1 0 1,0-1 0,-1 1 0,1-1-1,0 1 1,0-1 0,-1 0 0,1 0-1,1 0 1,-1-1 0,0 1 0,1-1-1,-1 1 1,1-1 0,-1 0 0,1 0-1,0 0 1,1 0 0,-4-6 0,3 3-189,0 1 1,0-1 0,1 0 0,-1 0 0,1 1 0,1-1 0,-1 0-1,1 0 1,0 0 0,0 0 0,1 0 0,0 0 0,2-8 0,-2 11-161,1 0 0,-1 0 0,1 1 0,0-1 0,0 1 0,0-1 1,0 1-1,1 0 0,-1 0 0,1 0 0,-1 0 0,1 0 0,-1 0 0,1 1 0,0-1 1,0 1-1,5-2 0,5-3-2383,8-6-2722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0:24.980"/>
    </inkml:context>
    <inkml:brush xml:id="br0">
      <inkml:brushProperty name="width" value="0.05" units="cm"/>
      <inkml:brushProperty name="height" value="0.05" units="cm"/>
      <inkml:brushProperty name="color" value="#E71224"/>
    </inkml:brush>
  </inkml:definitions>
  <inkml:trace contextRef="#ctx0" brushRef="#br0">1 16 1224,'0'0'17924,"15"-16"-15516,-10 16-1936,0 16-72,0 1-160,0 3-80,-5 9-16,0-5-144,0 1-184,0-1-744,0-3-1928,0-5-3002</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2:23.165"/>
    </inkml:context>
    <inkml:brush xml:id="br0">
      <inkml:brushProperty name="width" value="0.05" units="cm"/>
      <inkml:brushProperty name="height" value="0.05" units="cm"/>
      <inkml:brushProperty name="color" value="#F6630D"/>
    </inkml:brush>
  </inkml:definitions>
  <inkml:trace contextRef="#ctx0" brushRef="#br0">1 68 3912,'0'0'5364,"3"20"-3378,39 236 5346,-45-294-3382,2-1-3718,8-63 0,-4 83-200,1 1 0,11-30-1,-12 41-25,-1 0-1,2 1 1,-1-1-1,1 1 0,0 0 1,0 0-1,0 0 1,1 0-1,10-9 0,-14 14-6,0 1 0,0-1-1,0 0 1,0 0 0,0 1-1,0-1 1,0 1 0,1-1-1,-1 1 1,0 0-1,0-1 1,0 1 0,1 0-1,-1 0 1,0 0 0,1-1-1,-1 2 1,0-1 0,0 0-1,1 0 1,-1 0 0,0 0-1,0 1 1,1-1 0,-1 1-1,0-1 1,0 1-1,0-1 1,0 1 0,0 0-1,0-1 1,0 1 0,0 0-1,0 0 1,0 0 0,0 0-1,0 0 1,0 0 0,-1 0-1,1 0 1,1 2 0,3 6 16,0 0 0,-1 1 1,0-1-1,3 12 0,-3-12-8,3 17 44,-1 0 1,-1 0-1,-1 1 0,-1-1 0,-2 1 1,0-1-1,-2 1 0,-1 0 1,-7 32-1,6-49-1255</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2:23.690"/>
    </inkml:context>
    <inkml:brush xml:id="br0">
      <inkml:brushProperty name="width" value="0.05" units="cm"/>
      <inkml:brushProperty name="height" value="0.05" units="cm"/>
      <inkml:brushProperty name="color" value="#F6630D"/>
    </inkml:brush>
  </inkml:definitions>
  <inkml:trace contextRef="#ctx0" brushRef="#br0">1 104 5801,'0'0'18343,"9"-14"-17773,33-42-188,-39 53-396,-1 0 1,1 0 0,0 0-1,0 1 1,0-1 0,1 1-1,-1 0 1,0 0 0,1 0-1,0 1 1,-1-1 0,1 1-1,0 0 1,0 0 0,-1 0-1,1 0 1,0 1 0,0-1-1,0 1 1,0 0 0,0 0-1,0 1 1,5 0 0,-8 0-10,0-1 0,0 1 0,-1-1 0,1 0 0,0 1 0,-1 0 1,1-1-1,-1 1 0,1-1 0,0 1 0,-1 0 0,0-1 0,1 1 0,-1 0 1,1-1-1,-1 1 0,0 0 0,1 0 0,-1-1 0,0 1 0,0 0 0,0 0 1,1 0-1,-1-1 0,0 2 0,1 25-31,-2-22 7,1 7 74,-1 0 1,-1-1 0,0 1-1,-1-1 1,0 0 0,-1 0 0,0 0-1,0 0 1,-1 0 0,-1-1-1,0 0 1,0 0 0,-1 0 0,0-1-1,-1 0 1,0-1 0,-12 11-1,19-18 485,5-2-497,-1 0-1,0 1 0,1-1 1,-1-1-1,0 1 1,0 0-1,0-1 0,0 0 1,0 1-1,3-4 1,24-10-154,-26 13-19,1 1-1,0 0 0,0 0 0,0 0 0,0 1 0,0-1 1,0 1-1,0 0 0,0 1 0,-1-1 0,11 3 1,-13-2 88,0 0 1,0 1-1,-1-1 1,1 0-1,0 1 1,0-1-1,-1 1 1,1 0 0,-1-1-1,1 1 1,-1 0-1,0 0 1,0 0-1,0 0 1,0 0-1,0 0 1,0 0-1,0 0 1,-1 0 0,1 0-1,-1 1 1,0-1-1,1 0 1,-1 0-1,0 1 1,0-1-1,-1 3 1,1 2 157,0 1 1,0-1-1,-1 0 1,0 0-1,-1 0 1,1 0-1,-1 0 1,0 0-1,-4 7 0,4-10-6,-1-1-1,1 1 0,-1-1 0,1 0 0,-1 0 0,0 0 0,0 0 0,-1 0 1,1-1-1,0 1 0,-1-1 0,0 0 0,1 0 0,-1 0 0,0-1 1,0 1-1,-5 0 0,-53 7 455,58-9-589,0 0 1,-1 0 0,1 0-1,-1 0 1,1-1 0,0 0-1,-1 0 1,1 0 0,0 0-1,0-1 1,-7-2 0,10 3-118,0 0-1,1 1 1,-1-1 0,0 0 0,0 0-1,1 0 1,-1 0 0,1 1 0,-1-1 0,1 0-1,-1 0 1,1 0 0,-1 0 0,1 0-1,0 0 1,0 0 0,-1 0 0,1-1 0,0 1-1,0 0 1,0 0 0,0 0 0,0 0-1,0 0 1,1 0 0,-1 0 0,0 0 0,1 0-1,-1 0 1,0 0 0,1 0 0,-1 0-1,1 0 1,-1 0 0,1 0 0,0 1 0,-1-1-1,1 0 1,1-1 0,2-2-1168,0 1 0,-1-1 1,1 1-1,0 0 0,0 0 0,8-4 1,14-5-4635</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2:24.307"/>
    </inkml:context>
    <inkml:brush xml:id="br0">
      <inkml:brushProperty name="width" value="0.05" units="cm"/>
      <inkml:brushProperty name="height" value="0.05" units="cm"/>
      <inkml:brushProperty name="color" value="#F6630D"/>
    </inkml:brush>
  </inkml:definitions>
  <inkml:trace contextRef="#ctx0" brushRef="#br0">58 0 5881,'0'0'15384,"-3"6"-14880,2-4-483,1-1 0,-1 1 0,1-1 0,-1 1 0,1-1 0,-1 1 0,1 0 0,0-1 0,0 1 0,0 0 0,0-1 0,0 1 0,0-1 0,0 1 0,0 0 0,1-1 0,-1 1 0,1-1 0,-1 1 0,2 2 0,0-3 55,-1 1 1,1-1-1,-1 0 1,1 1 0,0-1-1,0 0 1,-1 0-1,1 0 1,0 0-1,0 0 1,0-1-1,0 1 1,0 0-1,1-1 1,-1 0-1,0 1 1,0-1-1,0 0 1,0 0-1,4-1 1,-5-1-51,0 0 1,0 0-1,-1 0 1,1 0-1,0 0 0,-1 0 1,1 0-1,-1-1 1,0 1-1,0 0 0,0 0 1,0 0-1,0-1 1,0 1-1,-1-3 0,1-1-53,-2 5 16,0 1 1,0 0-1,0 0 0,0 0 1,0 0-1,1 0 1,-1 0-1,0 0 0,0 1 1,0-1-1,0 1 1,0-1-1,1 1 1,-4 1-1,3 0 17,1 0 1,-1 0-1,0 0 0,1 1 1,0-1-1,-1 0 0,1 1 0,0-1 1,0 1-1,0-1 0,1 1 1,-1 0-1,1-1 0,-1 4 1,1-4-4,0-1 0,-1 0 1,1 0-1,0 0 1,0 0-1,0 0 0,0 0 1,0 0-1,0 0 1,0 1-1,1-1 0,-1 0 1,0 0-1,1 0 1,-1 0-1,0 0 0,1 0 1,-1 0-1,1 0 0,0 0 1,-1 0-1,1-1 1,0 1-1,-1 0 0,1 0 1,0 0-1,0-1 1,0 1-1,0 0 0,0-1 1,0 1-1,0-1 1,0 1-1,1-1 0,3 1 11,0-1 1,0 1-1,-1-1 0,1-1 0,0 1 0,0-1 0,0 0 0,8-3 0,-12 4-12,1 0 0,-1-1 0,0 1 0,0-1 0,0 1-1,0-1 1,-1 0 0,1 0 0,0 1 0,0-1 0,0 0 0,0 0 0,-1 0-1,1 0 1,0 0 0,-1 0 0,1 0 0,-1 0 0,1 0 0,-1 0 0,1 0-1,-1 0 1,0 0 0,0 0 0,1 0 0,-1-1 0,0 1 0,0 0 0,0 0-1,0 0 1,-1 0 0,1 0 0,0-1 0,0 1 0,-1 0 0,1 0 0,0 0-1,-1 0 1,1 0 0,-1 0 0,1 0 0,-1 0 0,-1-1 0,-1-1-11,1 0 0,-1 1-1,0-1 1,0 1 0,0 0 0,-1 0 0,1 0 0,-1 1 0,1-1 0,-1 1 0,1-1 0,-1 1 0,0 0 0,1 1 0,-6-1 0,4-1-40,0 2 1,0-1-1,1 0 1,-1 1 0,0 0-1,0 0 1,0 1 0,0-1-1,0 1 1,0 0 0,-8 3-1,12-3-70,0-1-1,0 1 1,1-1 0,-1 1-1,0-1 1,1 1 0,-1 0-1,0-1 1,1 1-1,-1 0 1,1 0 0,-1-1-1,1 1 1,-1 0 0,1 0-1,0 0 1,0 0-1,-1 0 1,1-1 0,0 1-1,0 0 1,0 0 0,0 0-1,0 1 1,0 0-466,0-1 1,1 1-1,-1-1 1,0 1-1,1-1 1,0 0 0,-1 1-1,1-1 1,0 0-1,-1 0 1,1 1-1,0-1 1,0 0-1,0 0 1,0 0-1,0 0 1,0 0-1,1 0 1,-1-1-1,0 1 1,0 0-1,1 0 1,1 0-1,16 4-6017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2:24.829"/>
    </inkml:context>
    <inkml:brush xml:id="br0">
      <inkml:brushProperty name="width" value="0.05" units="cm"/>
      <inkml:brushProperty name="height" value="0.05" units="cm"/>
      <inkml:brushProperty name="color" value="#F6630D"/>
    </inkml:brush>
  </inkml:definitions>
  <inkml:trace contextRef="#ctx0" brushRef="#br0">1 1 9129,'0'0'9418,"6"0"-8692,-4-1-697,-1 1-1,0 0 1,0 0-1,1 0 1,-1 0-1,0 1 1,0-1-1,1 0 1,-1 0-1,0 1 1,0-1 0,0 1-1,0-1 1,1 1-1,-1-1 1,0 1-1,0 0 1,0 0-1,0-1 1,-1 1-1,1 0 1,0 0-1,0 0 1,0 0-1,0 1 1,7 36 571,-4-6-378,0-4-82,2 1-1,1-1 0,2 0 0,0-1 1,2 0-1,18 32 0,-26-54 20,-2-2-17,1-1 0,0 1-1,-1 0 1,0 0 0,1 0 0,-1 0-1,0 0 1,-1 0 0,1 0-1,0 4 1,-1-6 425,-10-24 853,6 11-1246,1 0 0,1 0 1,0 0-1,1 0 0,0 0 0,1 0 1,1-21-1,1 25-185,0-1 1,0 1 0,1 0-1,0 0 1,0 0 0,1 0-1,0 1 1,0 0-1,1-1 1,-1 1 0,13-12-1,-13 14-63,1 0 0,-1 0-1,1 1 1,0 0 0,1-1-1,-1 2 1,1-1 0,0 1-1,0-1 1,0 2 0,0-1 0,1 1-1,-1 0 1,0 0 0,1 0-1,0 1 1,-1 0 0,14 0-1,-19 2 58,1-1 0,-1 0-1,1 1 1,-1-1-1,0 1 1,1-1 0,-1 1-1,0 0 1,1 0 0,-1-1-1,0 1 1,0 0 0,0 0-1,1 0 1,-1 0-1,0 0 1,0 1 0,-1-1-1,1 0 1,0 0 0,0 1-1,-1-1 1,1 0-1,0 1 1,-1-1 0,1 1-1,-1-1 1,0 2 0,10 53 64,-8-39 13,3 35 187,0 58 0,-5-41-5898,0-32-1783,0-24 1024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2:25.224"/>
    </inkml:context>
    <inkml:brush xml:id="br0">
      <inkml:brushProperty name="width" value="0.05" units="cm"/>
      <inkml:brushProperty name="height" value="0.05" units="cm"/>
      <inkml:brushProperty name="color" value="#F6630D"/>
    </inkml:brush>
  </inkml:definitions>
  <inkml:trace contextRef="#ctx0" brushRef="#br0">0 0 1672,'0'0'19049,"0"7"-18109,15 275 5457,-15-281-5984,37-18 673,-29 14-1094,-1 0 0,1 1 1,-1 0-1,1 0 0,0 0 1,0 1-1,0 0 0,0 0 1,0 1-1,13 2 1,-13-1-617,0 0 0,0 1 1,-1 0-1,1 1 1,-1-1-1,10 7 1,-10-7-1952,-18-29-19374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65"/>
    </inkml:context>
    <inkml:brush xml:id="br0">
      <inkml:brushProperty name="width" value="0.05" units="cm"/>
      <inkml:brushProperty name="height" value="0.05" units="cm"/>
    </inkml:brush>
  </inkml:definitions>
  <inkml:trace contextRef="#ctx0" brushRef="#br0">1 0 5657,'0'0'14580,"0"34"-12561,17 72-953,-5-13-611,-3-34 413,-3 1 0,-4 116-1,-2-100-434,1-71-381,0-1 0,0 0 0,1 1 0,0-1 0,0 0 0,0 0 0,0 0 0,0 0 0,4 3 0,9 22 85,-10-17-936,-2-10-1547,-1-12 30,-2-2-3053</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2:25.586"/>
    </inkml:context>
    <inkml:brush xml:id="br0">
      <inkml:brushProperty name="width" value="0.05" units="cm"/>
      <inkml:brushProperty name="height" value="0.05" units="cm"/>
      <inkml:brushProperty name="color" value="#F6630D"/>
    </inkml:brush>
  </inkml:definitions>
  <inkml:trace contextRef="#ctx0" brushRef="#br0">51 33 3184,'0'0'21124,"-8"-8"-20479,3 4-593,4 2-8,-1 0-1,0 0 1,0 0 0,0 0 0,0 1-1,0-1 1,-1 1 0,1-1-1,0 1 1,-1 0 0,-2-1 0,5 2-36,-1 0 0,1 0 0,-1 0 0,1 0 0,0 0 0,-1 1 0,1-1 0,-1 0 0,1 0 0,0 0 0,-1 1 0,1-1 0,0 0 0,0 0 0,-1 1 0,1-1 0,0 0 0,-1 1 0,1-1 0,0 0 0,0 1 0,0-1 0,-1 0 0,1 1 0,0-1 0,0 1 0,0-1 0,0 0 0,0 1 0,0 0 0,-1 31 146,25 174-1924,-23-193-1072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3:22.259"/>
    </inkml:context>
    <inkml:brush xml:id="br0">
      <inkml:brushProperty name="width" value="0.05" units="cm"/>
      <inkml:brushProperty name="height" value="0.05" units="cm"/>
      <inkml:brushProperty name="color" value="#AB008B"/>
    </inkml:brush>
  </inkml:definitions>
  <inkml:trace contextRef="#ctx0" brushRef="#br0">7 41 3120,'0'0'20994,"-6"-7"-19820,7 5-1112,0 1 0,0 0 0,1 0 0,-1 0 0,1 0 1,-1 0-1,1 0 0,-1 1 0,1-1 0,-1 0 0,1 1 0,0-1 1,0 1-1,-1-1 0,1 1 0,0 0 0,-1 0 0,4 0 0,44 0 1615,-37 0-1449,65 1 281,-17 0-341,68-7 0,-84 4-70,79 4-1,-80 0 58,77-5-1,-83-3-106,-27 4-43,-1-1 1,1 2-1,0-1 0,-1 1 0,1 1 0,0 0 1,0 0-1,-1 1 0,1 0 0,0 1 1,-1 0-1,10 4 0,-13-4 0,-1 0 0,1 0 0,-1 0 0,1-1 1,0 0-1,0 0 0,8 0 0,-8-1-7,0 1 0,0-1 0,-1 1 0,1 1 0,0-1 0,0 1 0,7 3 0,-1 3 57,1 1-1,-2 0 1,1 0-1,-1 2 1,0-1-1,-1 1 1,-1 1-1,0-1 1,0 2 0,-1-1-1,-1 1 1,0 0-1,0 1 1,-2 0-1,1 0 1,-2 0-1,5 26 1,30 122 379,-33-96-79,-1-8-163,15 83 300,-17-120-437,-1 0 0,-1 1-1,-4 41 1,1-4 45,-8 88 30,9-113-130,1-9 0,0 0 0,1 0 0,8 44 0,-9-43 0,-1-24 0,1 1 0,-1-1 0,1 1 0,0-1 0,0 1 0,0 0 0,0-1 0,0 1 0,0-1 0,1 1 0,-1-1 0,1 0 0,0 1 0,0-1 0,0 1 0,0-1 0,2 3 0,-2-5-32,-1 0 1,1 0-1,-1 0 1,1 0-1,-1 0 1,1 0-1,-1 0 1,1 0-1,-1-1 1,1 1-1,-1 0 1,1 0-1,-1-1 1,0 1-1,1 0 1,-1-1-1,1 1 1,-1 0-1,0-1 1,1 1-1,-1-1 1,0 1-1,1-1 1,-1 1-1,0 0 1,0-1-1,1 1 1,-1-1-1,0 1 1,0-1-1,0 0 0,0 1 1,0-1-1,0 1 1,0-1-1,0 0 1,7-23-2222,-7-23-5199,-4 26 415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3:22.847"/>
    </inkml:context>
    <inkml:brush xml:id="br0">
      <inkml:brushProperty name="width" value="0.05" units="cm"/>
      <inkml:brushProperty name="height" value="0.05" units="cm"/>
      <inkml:brushProperty name="color" value="#AB008B"/>
    </inkml:brush>
  </inkml:definitions>
  <inkml:trace contextRef="#ctx0" brushRef="#br0">5 9 6129,'0'0'16299,"0"0"-16113,0 0 0,-1-1 0,1 1 1,0 0-1,0 0 0,-1 0 0,1 0 0,0-1 0,0 1 0,-1 0 0,1 0 0,0-1 0,0 1 0,0 0 1,0 0-1,-1-1 0,1 1 0,0 0 0,0 0 0,0-1 0,0 1 0,0 0 0,0-1 0,0 1 1,0 0-1,0 0 0,0-1 0,0 1 0,0 0 0,0-1 0,0 1 0,5-1-89,-1 1 0,1 0 0,0 1-1,-1-1 1,1 1 0,-1 0 0,1 0 0,-1 0-1,1 1 1,-1 0 0,7 3 0,-6-1-36,-1 0-1,1 0 1,-1 0 0,-1 1 0,1-1-1,-1 1 1,1 0 0,-1 0 0,3 8 0,13 35 247,-16-39-227,-1-1-1,1 1 0,1-1 1,0 0-1,0 0 0,0 0 1,1-1-1,0 1 0,12 12 1,-16-19 324,17-1 242,-14 1-627,-1-1-1,0 0 1,1 1 0,-1-2 0,1 1 0,-1 0 0,1-1-1,-1 0 1,0 1 0,1-1 0,-1-1 0,0 1 0,0 0-1,0-1 1,0 0 0,4-2 0,182-128-1705,-205 131-9125,6 1 4653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3:23.245"/>
    </inkml:context>
    <inkml:brush xml:id="br0">
      <inkml:brushProperty name="width" value="0.05" units="cm"/>
      <inkml:brushProperty name="height" value="0.05" units="cm"/>
      <inkml:brushProperty name="color" value="#AB008B"/>
    </inkml:brush>
  </inkml:definitions>
  <inkml:trace contextRef="#ctx0" brushRef="#br0">241 0 8529,'0'0'14916,"-72"37"-14860,42-9-56,-22 25-1433,6-8-4480,5-4-8146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3:25.166"/>
    </inkml:context>
    <inkml:brush xml:id="br0">
      <inkml:brushProperty name="width" value="0.05" units="cm"/>
      <inkml:brushProperty name="height" value="0.05" units="cm"/>
      <inkml:brushProperty name="color" value="#AB008B"/>
    </inkml:brush>
  </inkml:definitions>
  <inkml:trace contextRef="#ctx0" brushRef="#br0">184 7 1720,'-4'-6'20441,"4"6"-20230,-28 23 1658,-39 39-3197,64-59 1736,-14 14-899,-21 20-5,36-35-223,1-1 1,-1 0-1,0 0 0,1 0 0,-1 0 0,0 0 1,0 0-1,0-1 0,0 1 0,0-1 1,0 1-1,-2-1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3:25.514"/>
    </inkml:context>
    <inkml:brush xml:id="br0">
      <inkml:brushProperty name="width" value="0.05" units="cm"/>
      <inkml:brushProperty name="height" value="0.05" units="cm"/>
      <inkml:brushProperty name="color" value="#AB008B"/>
    </inkml:brush>
  </inkml:definitions>
  <inkml:trace contextRef="#ctx0" brushRef="#br0">1 0 12858,'0'0'6194,"0"25"-5994,36-5-200,25 13-488,-4-5-1497,-11 1-3408</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4:11.877"/>
    </inkml:context>
    <inkml:brush xml:id="br0">
      <inkml:brushProperty name="width" value="0.05" units="cm"/>
      <inkml:brushProperty name="height" value="0.05" units="cm"/>
      <inkml:brushProperty name="color" value="#008C3A"/>
    </inkml:brush>
  </inkml:definitions>
  <inkml:trace contextRef="#ctx0" brushRef="#br0">225 69 7377,'0'0'5772,"0"-14"-5528,0 8 382,0-30-1841,-6 24 8766,6 12-7462,-120 172 3206,84-122-4018,31-43 123,-21 27-1850,4-14-5662,12-15-150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3:36.242"/>
    </inkml:context>
    <inkml:brush xml:id="br0">
      <inkml:brushProperty name="width" value="0.05" units="cm"/>
      <inkml:brushProperty name="height" value="0.05" units="cm"/>
      <inkml:brushProperty name="color" value="#008C3A"/>
    </inkml:brush>
  </inkml:definitions>
  <inkml:trace contextRef="#ctx0" brushRef="#br0">22 33 4536,'0'0'10198,"-5"-7"-3808,-10 92-5849,15-75-525,-1-8 11,1 1 0,0-1 0,0 0 0,0 0 0,0 0 0,0 0 0,0 0 0,0 0 0,1 0 0,-1 0 0,1 0 0,0 0 0,-1 0 0,1 0 0,0 0 0,0 0 0,0 0 1,0-1-1,1 1 0,-1 0 0,0-1 0,3 3 0,6 6 16,-9-8-32,0 0 0,0-1-1,1 1 1,-1 0-1,1-1 1,-1 1 0,1-1-1,-1 0 1,1 0-1,0 1 1,0-1 0,0 0-1,0 0 1,0-1-1,0 1 1,3 1 0,62 6 618,185-8 628,-136 4-1196,-110-3-58,0 0 0,0 0-1,-1 1 1,1 0-1,-1 0 1,1 0 0,-1 1-1,6 3 1,17 7 16,-20-10 28,2 0 19,-1 1 0,0 0-1,0 0 1,0 1 0,0 0-1,0 0 1,-1 1 0,9 8 0,8 10 1250,-22-26-1311,-1 0 1,0 0-1,1-1 0,-1 1 1,0-1-1,0 0 1,-1 1-1,1-1 0,-1 0 1,1 0-1,1-5 1,-3 7-5,3-6-4,0 1 0,1-1-1,-1 0 1,1 1-1,1 0 1,-1 0-1,1 0 1,0 1 0,1-1-1,-1 1 1,1 1-1,0-1 1,0 1 0,1 0-1,7-4 1,4-2 5,1 1 0,0 1 1,0 1-1,34-9 1,-38 14-5,0 0-1,0 1 1,27 1 0,-20 0-16,90 0-11,-36 8 60,18 1-6,-27-9 89,-66-1-108,1 1-1,-1-1 1,1 0-1,-1 0 1,1 1-1,-1-1 1,0 0 0,1 0-1,-1 0 1,0 0-1,0-1 1,0 1-1,0 0 1,0 0-1,0-1 1,0 1-1,0-1 1,0-1-1,18-35 11,-15 28-47,-2 8 25,-1-1 0,1 0 0,-1 0 0,0-1 0,0 1 0,0 0 1,0 0-1,0 0 0,-1-1 0,1 1 0,-1 0 0,0-1 0,0-3 1,-11-9-1785,-11-1-3853,11 13-1036</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3:38.388"/>
    </inkml:context>
    <inkml:brush xml:id="br0">
      <inkml:brushProperty name="width" value="0.05" units="cm"/>
      <inkml:brushProperty name="height" value="0.05" units="cm"/>
      <inkml:brushProperty name="color" value="#008C3A"/>
    </inkml:brush>
  </inkml:definitions>
  <inkml:trace contextRef="#ctx0" brushRef="#br0">1 106 6673,'0'0'8794,"10"5"-2789,-7 32-5357,1-1-1,2 0 1,13 42-1,-16-71-531,0 1 1,1 0-1,0-1 0,1 0 0,-1 0 0,2 0 0,-1 0 0,1-1 0,-1 0 0,2 0 0,-1-1 1,15 10-1,23 24 374,-37-32-369,1 0-1,0-1 0,1 0 1,0-1-1,0 1 0,0-2 0,0 1 1,1-1-1,-1-1 0,1 0 1,0 0-1,18 2 0,12 0 522,77-1 0,-113-4-589,14-1 6,1-1 0,-1-1 0,0-1 0,0-1 0,0 0 0,21-10 0,39-11 78,-62 20-112,1 0 0,28-16 0,-29 13-19,-1 2 1,33-12-1,-35 16 12,0-2-1,-1 0 0,1-1 0,-1 0 0,14-10 0,10-4 4,96-45-13,-124 61 11,0 0-1,0-1 0,0 0 0,11-10 1,16-10-76,-30 21 49,-2 1 25,0-1 1,0 1-1,1 0 1,-1 0-1,1 0 0,-1 0 1,1 1-1,0 0 1,6-3-1,11-8 34,-8 3 241,3-3-181,1-1-1,18-20 0,7-1 188,-17 17-248,-24-2-8434</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3:38.864"/>
    </inkml:context>
    <inkml:brush xml:id="br0">
      <inkml:brushProperty name="width" value="0.05" units="cm"/>
      <inkml:brushProperty name="height" value="0.05" units="cm"/>
      <inkml:brushProperty name="color" value="#008C3A"/>
    </inkml:brush>
  </inkml:definitions>
  <inkml:trace contextRef="#ctx0" brushRef="#br0">43 0 11442,'0'0'6757,"-6"1"-4720,6-1-2088,-28 4 2636,20-1 464,22-2 867,265-5-3129,-277 4-784,0 0 0,-1 1 0,1-1 0,0 1 0,0 0 0,-1-1 0,1 1 1,-1 0-1,1 0 0,-1 0 0,1 0 0,-1 1 0,1-1 0,-1 0 0,0 1 0,0-1 0,1 0 0,-1 1 0,0-1 0,0 1 0,-1 0 0,1-1 1,0 1-1,0 0 0,-1 0 0,1-1 0,-1 1 0,0 0 0,1 0 0,-1 2 0,5 61-202,-5-63 184,-2 17-553,0 0-1,-1 1 0,-9 28 0,0 5-4945,7-31-2777</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66"/>
    </inkml:context>
    <inkml:brush xml:id="br0">
      <inkml:brushProperty name="width" value="0.05" units="cm"/>
      <inkml:brushProperty name="height" value="0.05" units="cm"/>
    </inkml:brush>
  </inkml:definitions>
  <inkml:trace contextRef="#ctx0" brushRef="#br0">1 32 7113,'0'0'11334,"4"-5"-10988,14-17-174,-18 22-166,0-1 1,1 1-1,-1 0 0,0-1 0,1 1 0,-1 0 0,0 0 0,1-1 0,-1 1 0,0 0 0,1 0 1,-1 0-1,1-1 0,-1 1 0,0 0 0,1 0 0,-1 0 0,1 0 0,-1 0 0,1 0 0,-1 0 1,0 0-1,1 0 0,-1 0 0,1 0 0,-1 0 0,1 0 0,-1 0 0,0 1 0,1-1 0,-1 0 1,1 0-1,-1 0 0,0 1 0,1-1 0,-1 0 0,0 0 0,1 1 0,-1-1 0,0 0 0,1 1 1,-1-1-1,0 0 0,0 1 0,0-1 0,1 0 0,-1 1 0,0-1 0,0 1 0,0-1 0,0 0 1,1 1-1,-1-1 0,0 1 0,0-1 0,0 1 0,5 20 201,-3 54 356,-3-62-535,1 0 1,0-1-1,0 1 1,1 0-1,1 0 1,0-1-1,1 1 1,1-1-1,-1 0 1,12 23-1,-14-34 324,0-6-93,0 0-1,0 0 1,0 0-1,-1-1 1,0 1 0,0-9-1,1-15-153,0 25-106,0-7 72,1 0-1,1 0 0,0 0 0,0 1 1,7-13-1,-9 21-61,0 0 0,0-1 1,1 1-1,-1 0 0,1 0 0,-1 0 1,1 1-1,0-1 0,0 0 0,0 1 1,0-1-1,0 1 0,0-1 0,0 1 1,1 0-1,-1 0 0,0 0 0,1 0 1,-1 1-1,1-1 0,-1 0 0,1 1 1,-1 0-1,1 0 0,-1 0 0,1 0 1,-1 0-1,1 0 0,2 1 0,-3 0-11,-1 0-1,1 0 1,0 0 0,0 0-1,0 0 1,-1 0-1,1 1 1,0-1-1,-1 1 1,0-1 0,1 1-1,-1-1 1,0 1-1,0 0 1,0 0-1,0 0 1,0 0-1,0 0 1,0 0 0,-1 0-1,1 0 1,-1 0-1,1 0 1,-1 0-1,0 3 1,5 60-44,-5-62 33,0 15-172,-2 43-1310,-5-22-3553,5-22-1925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4:18.036"/>
    </inkml:context>
    <inkml:brush xml:id="br0">
      <inkml:brushProperty name="width" value="0.05" units="cm"/>
      <inkml:brushProperty name="height" value="0.05" units="cm"/>
      <inkml:brushProperty name="color" value="#008C3A"/>
    </inkml:brush>
  </inkml:definitions>
  <inkml:trace contextRef="#ctx0" brushRef="#br0">26 75 7585,'0'0'8107,"-4"-4"-7417,2 3-497,1 0-94,-1 0 0,0 0 0,1 0-1,0 0 1,-1 0 0,1-1-1,0 1 1,-1 0 0,1-1 0,0 1-1,0-1 1,0 1 0,0-1 0,-1-3 661,23-1 6083,27 7-6482,-30 0 130,30-4-313,93-19-1,-74 11-100,-25 6-148,-30 4-3,0 1 237,-16 18 90,-1-5-183,1 0 0,1 1 1,0 0-1,0-1 0,0 26 1,-1 0 144,3-24 1,1-1 0,0 0 1,3 20-1,-1 8 173,-2-42-127,0 33 747,0-29-1009,0 0 1,0-4 3,-15-1-10809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87"/>
    </inkml:context>
    <inkml:brush xml:id="br0">
      <inkml:brushProperty name="width" value="0.05" units="cm"/>
      <inkml:brushProperty name="height" value="0.05" units="cm"/>
      <inkml:brushProperty name="color" value="#F6630D"/>
    </inkml:brush>
  </inkml:definitions>
  <inkml:trace contextRef="#ctx0" brushRef="#br0">0 111 1240,'0'0'17917,"12"-2"-17646,39-2 26,-47 5-258,0-1 0,0 1 0,0 0-1,-1 0 1,1 0 0,0 0 0,-1 1-1,1-1 1,-1 1 0,1 0 0,-1 0 0,0 0-1,0 1 1,0-1 0,0 1 0,0-1-1,0 1 1,-1 0 0,4 5 0,0 0 60,-1 1 0,1 0 0,-1 1 0,-1-1 0,4 14 0,-4-12 93,-1 1 0,0-1 0,-1 1 0,-1 0 0,0 0 0,0 0 1,-1 0-1,-1 0 0,-1 12 0,1-23-168,0 1 0,0-1 1,1 0-1,-1 0 0,0 1 0,0-1 0,0 0 1,0 0-1,-1 0 0,1 0 0,0 0 0,0-1 1,0 1-1,-1 0 0,1 0 0,0-1 0,-1 1 0,1-1 1,-1 1-1,1-1 0,-1 0 0,1 0 0,-1 1 1,1-1-1,-1 0 0,1 0 0,0 0 0,-1-1 1,1 1-1,-1 0 0,1-1 0,-3 0 0,1 1 8,0-1-1,-1 1 0,1-1 0,0 0 0,0 0 0,-1-1 0,1 1 0,0-1 1,0 1-1,0-1 0,1 0 0,-1 0 0,-4-4 0,4 0-8,0 1 0,1 0 0,-1-1 0,1 1 0,0-1 0,1 0 0,-1 0 0,1 0 0,0 0 0,1 0-1,-1 0 1,1 0 0,1 0 0,-1 0 0,1 0 0,0 0 0,3-10 0,0 1-450,2 0 1,-1 0 0,2 1-1,0-1 1,14-19-1,17-18-6016,4 7-4416,-21 27 7401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89"/>
    </inkml:context>
    <inkml:brush xml:id="br0">
      <inkml:brushProperty name="width" value="0.05" units="cm"/>
      <inkml:brushProperty name="height" value="0.05" units="cm"/>
      <inkml:brushProperty name="color" value="#F6630D"/>
    </inkml:brush>
  </inkml:definitions>
  <inkml:trace contextRef="#ctx0" brushRef="#br0">3 67 4977,'0'0'18186,"-2"4"-16851,4-5-997,23-24 260,-20 20-456,0-1 0,1 1 0,-1 0 0,1 0 0,0 0 0,13-6 0,-17 10-115,0 1 0,0-1 1,1 1-1,-1 0 0,0 0 0,0 0 1,0 0-1,0 0 0,1 0 0,-1 1 1,0-1-1,0 1 0,0-1 1,0 1-1,0 0 0,0 0 0,0 0 1,3 2-1,36 28 182,-18-14-168,-8-7-625,63 34-919,-51-34-4901,2-4-6457,-14-5 8785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90"/>
    </inkml:context>
    <inkml:brush xml:id="br0">
      <inkml:brushProperty name="width" value="0.05" units="cm"/>
      <inkml:brushProperty name="height" value="0.05" units="cm"/>
      <inkml:brushProperty name="color" value="#F6630D"/>
    </inkml:brush>
  </inkml:definitions>
  <inkml:trace contextRef="#ctx0" brushRef="#br0">77 0 9602,'0'0'13033,"-20"12"-12881,14-7-276,1-1 1,-1 1-1,1 0 1,0 0 0,0 0-1,1 1 1,0-1 0,0 1-1,0 0 1,-4 10-1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91"/>
    </inkml:context>
    <inkml:brush xml:id="br0">
      <inkml:brushProperty name="width" value="0.05" units="cm"/>
      <inkml:brushProperty name="height" value="0.05" units="cm"/>
      <inkml:brushProperty name="color" value="#AB008B"/>
    </inkml:brush>
  </inkml:definitions>
  <inkml:trace contextRef="#ctx0" brushRef="#br0">11 5 24,'-8'-1'24941,"6"2"-24129,2 240 1177,15-156-1770,-14-81-187,0 1 0,0-1 0,0 1-1,0-1 1,1 1 0,-1-1 0,1 0 0,0 0-1,3 5 1,10 24 0,-13-27-46,0-1-1,0 0 1,0 1-1,1-1 1,0 0-1,0-1 0,1 1 1,-1 0-1,1-1 1,0 0-1,0 0 1,0 0-1,1 0 0,-1-1 1,1 1-1,0-1 1,7 3-1,-8-5 29,0 0-1,1 0 1,-1 0 0,1-1-1,-1 0 1,1 0 0,-1 0-1,1 0 1,-1-1 0,1 1-1,-1-1 1,0 0 0,1 0-1,-1-1 1,0 0 0,0 1-1,0-1 1,0-1 0,0 1-1,0 0 1,-1-1 0,1 0-1,-1 0 1,0 0 0,0 0-1,4-6 1,-2 3-9,1 0 0,-1 0 1,-1-1-1,1 0 0,-1 0 0,-1 0 1,1 0-1,-1-1 0,0 1 0,-1-1 1,0 0-1,0 0 0,1-12 0,-3-237 171,0 256-266,0-26-6267,1-2-342,3 0-5318</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92"/>
    </inkml:context>
    <inkml:brush xml:id="br0">
      <inkml:brushProperty name="width" value="0.05" units="cm"/>
      <inkml:brushProperty name="height" value="0.05" units="cm"/>
      <inkml:brushProperty name="color" value="#AB008B"/>
    </inkml:brush>
  </inkml:definitions>
  <inkml:trace contextRef="#ctx0" brushRef="#br0">92 21 184,'0'0'17391,"1"-1"-17171,-1 0-1,0 0 1,1 1-1,-1-1 1,0 0-1,0 0 0,0 0 1,0 0-1,0 0 1,0 0-1,0 0 1,0 0-1,0 0 1,0 0-1,-1 0 1,1 0-1,0 0 1,-1 1-1,1-1 1,-1-1-1,-3 2-210,-1 1 1,1-1-1,0 1 1,0 0-1,0 0 0,0 1 1,0-1-1,0 1 0,1 0 1,-1 0-1,1 0 0,-1 1 1,1-1-1,-1 1 1,1 0-1,0 0 0,1 0 1,-1 0-1,0 0 0,1 1 1,-1-1-1,1 1 1,0-1-1,1 1 0,-1 0 1,0 0-1,1 0 0,0 0 1,0 0-1,0 0 1,0 6-1,2-8-17,-1-1 0,0 0 1,1 1-1,-1-1 0,1 0 0,0 0 0,-1 1 1,1-1-1,0 0 0,0 0 0,-1 0 0,1 0 1,0 0-1,0 0 0,0 0 0,1 0 0,-1 0 1,0-1-1,0 1 0,0 0 0,1-1 0,-1 1 1,2 0-1,43 15 243,-7-1-128,-36-13-98,1 1 1,-1 0 0,1-1-1,-1 1 1,0 0-1,0 1 1,-1-1 0,1 1-1,-1-1 1,0 1 0,1 0-1,-2-1 1,1 1-1,0 0 1,1 6 0,-1-1-6,-1 0-1,0 0 1,-1 0 0,1 0 0,-2 0 0,-1 13 0,2-20-1,-1 1 1,0 0-1,0 0 0,0-1 1,0 1-1,0-1 0,0 1 1,-1-1-1,1 1 0,-1-1 1,1 0-1,-1 0 0,0 0 1,0 0-1,0 0 0,0 0 1,0 0-1,-1-1 0,1 1 1,-1-1-1,1 0 0,-1 1 1,-4 0-1,2 0 9,0 0-1,0-1 1,0 0-1,0 0 1,0 0-1,0-1 1,-1 0-1,1 0 1,0 0 0,0-1-1,-9-1 1,12 2-26,1-1 1,-1 1-1,1-1 1,0 0 0,-1 0-1,1 1 1,0-1-1,0 0 1,-1 0-1,1 0 1,0 0-1,0-1 1,0 1 0,0 0-1,0 0 1,0-1-1,1 1 1,-1 0-1,0-1 1,1 1 0,-1-1-1,1 1 1,-1-1-1,1 1 1,0-1-1,0 1 1,-1-1 0,1 1-1,0-1 1,0 1-1,1-1 1,-1 1-1,0-1 1,0 1 0,1-1-1,0-2 1,0 0-370,1-1 1,-1 1-1,1-1 0,0 1 1,0 0-1,0-1 1,1 1-1,-1 0 1,1 1-1,0-1 1,4-3-1,61-45-13204,-37 31 10983</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93"/>
    </inkml:context>
    <inkml:brush xml:id="br0">
      <inkml:brushProperty name="width" value="0.05" units="cm"/>
      <inkml:brushProperty name="height" value="0.05" units="cm"/>
      <inkml:brushProperty name="color" value="#AB008B"/>
    </inkml:brush>
  </inkml:definitions>
  <inkml:trace contextRef="#ctx0" brushRef="#br0">11 65 1360,'0'0'24892,"-7"0"-22806,4 0-1949,5 0 777,85 2-14,112-4-313,-177 0-693,0-1 0,1-1 0,-1-1-1,0-1 1,-1 0 0,33-16 0,-43 16-186,5-3-193,-6 7-3377,-35 2-14128,10 0 12758</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94"/>
    </inkml:context>
    <inkml:brush xml:id="br0">
      <inkml:brushProperty name="width" value="0.05" units="cm"/>
      <inkml:brushProperty name="height" value="0.05" units="cm"/>
      <inkml:brushProperty name="color" value="#AB008B"/>
    </inkml:brush>
  </inkml:definitions>
  <inkml:trace contextRef="#ctx0" brushRef="#br0">27 1 2736,'0'0'16871,"-5"0"-14910,-16 0-633,21 3 212,8 4-935,10 4-1,28 12 620,4 3-656,2-2 0,76 24 0,-110-44-520,-13-3-37,0 0 0,0 0 1,0 1-1,0-1 0,0 1 0,0 0 1,0 0-1,8 6 0,-12-7-9,-1-1 0,0 0 0,0 1 1,1-1-1,-1 0 0,0 1 0,0-1 0,0 1 0,0-1 0,0 0 0,1 1 1,-1-1-1,0 1 0,0-1 0,0 0 0,0 1 0,0-1 0,0 1 0,0-1 1,0 1-1,-1-1 0,1 0 0,0 1 0,0-1 0,0 1 0,0-1 0,0 0 1,-1 1-1,1-1 0,0 1 0,0-1 0,-1 0 0,1 1 0,0-1 0,-1 0 1,1 0-1,-1 1 0,-16 14 121,12-10-99,-59 68-108,34-37-1,-46 42-1,42-49 184,-64 42 0,79-55 1408,38-14 79,-3-2-1950,35 0 255,1-3 1,0-1 0,76-18-1,-84 14-975,-25 8-1985,-20 16-4884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95"/>
    </inkml:context>
    <inkml:brush xml:id="br0">
      <inkml:brushProperty name="width" value="0.05" units="cm"/>
      <inkml:brushProperty name="height" value="0.05" units="cm"/>
      <inkml:brushProperty name="color" value="#AB008B"/>
    </inkml:brush>
  </inkml:definitions>
  <inkml:trace contextRef="#ctx0" brushRef="#br0">4 5 40,'0'0'21716,"0"-5"-20875,0 7-175,-2 38 490,1-27-1275,0 0 1,1 1-1,1-1 1,3 21-1,-4-33-23,0-1-1,0 0 1,1 1-1,-1-1 1,0 1-1,0-1 1,1 0 0,-1 1-1,0-1 1,1 0-1,-1 1 1,0-1-1,1 0 1,-1 0-1,0 1 1,1-1 0,-1 0-1,1 0 1,-1 0-1,0 0 1,1 1-1,-1-1 1,1 0-1,-1 0 1,0 0-1,1 0 1,-1 0 0,1 0-1,-1 0 1,1 0-1,-1 0 1,1-1-1,1 1-899</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96"/>
    </inkml:context>
    <inkml:brush xml:id="br0">
      <inkml:brushProperty name="width" value="0.05" units="cm"/>
      <inkml:brushProperty name="height" value="0.05" units="cm"/>
      <inkml:brushProperty name="color" value="#AB008B"/>
    </inkml:brush>
  </inkml:definitions>
  <inkml:trace contextRef="#ctx0" brushRef="#br0">21 50 4200,'0'0'16508,"10"-49"-16276,-10 57-928,0 17 440,0 11 16,-5 5-696,-5 4-793,0 0-2216,5 0-456,5-13-2816,0-11 6857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67"/>
    </inkml:context>
    <inkml:brush xml:id="br0">
      <inkml:brushProperty name="width" value="0.05" units="cm"/>
      <inkml:brushProperty name="height" value="0.05" units="cm"/>
    </inkml:brush>
  </inkml:definitions>
  <inkml:trace contextRef="#ctx0" brushRef="#br0">0 1 9073,'0'0'9871,"1"18"-9335,2 80 162,-1-10 2792,0-87-3270,1 0 0,0-1 0,-1 1 0,1 0 0,0-1 0,0 1 0,0-1 0,0 0 0,0 0 0,0 0 0,-1-1 0,1 1 0,4-2 0,62-14-159,-46 10-1142,0 0 0,-1 2 0,42-3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97"/>
    </inkml:context>
    <inkml:brush xml:id="br0">
      <inkml:brushProperty name="width" value="0.05" units="cm"/>
      <inkml:brushProperty name="height" value="0.05" units="cm"/>
      <inkml:brushProperty name="color" value="#AB008B"/>
    </inkml:brush>
  </inkml:definitions>
  <inkml:trace contextRef="#ctx0" brushRef="#br0">110 12 6065,'0'0'17433,"0"-1"-17418,0 1 0,-1-1-1,1 0 1,0 0 0,-1 1-1,1-1 1,-1 0 0,0 1-1,1-1 1,-1 0 0,1 1-1,-1-1 1,0 1 0,0-1-1,1 1 1,-1-1 0,0 1-1,-1-1 1,-6 1-103,0 1-1,0 0 1,0 0 0,0 0-1,0 1 1,-11 5-1,17-7 75,0 1-1,1-1 0,-1 1 0,0 0 0,1-1 1,-1 1-1,1 0 0,-1 0 0,1 0 0,0 0 1,-1 1-1,1-1 0,0 0 0,0 0 1,0 1-1,0-1 0,0 1 0,0-1 0,0 1 1,1-1-1,-1 1 0,0 0 0,1-1 0,-1 1 1,1 0-1,0 0 0,-1-1 0,1 1 0,0 0 1,0-1-1,0 1 0,1 0 0,-1 0 0,0-1 1,0 1-1,1 0 0,-1-1 0,1 1 0,1 1 1,0 1 31,1 0-1,-1-1 1,1 0 0,0 1 0,0-1 0,1 0 0,-1-1 0,1 1 0,-1-1-1,1 1 1,0-1 0,0 0 0,0-1 0,0 1 0,8 2 0,-6-3 7,-1 1 1,0 1-1,1-1 1,-1 1 0,0 0-1,0 0 1,0 0-1,-1 1 1,8 6 0,-7-1 16,-1 0 1,0 0-1,0 1 1,-1-1-1,0 1 1,-1 0-1,0 0 1,0-1-1,-1 1 1,0 1-1,-1-1 1,0 0-1,-1 0 1,-3 19-1,3-28-32,0 1 0,-1-1 0,1 1 1,0-1-1,0 0 0,-1 0 0,1 1 0,0-1 0,-1 0 0,1 0 1,-1 0-1,0-1 0,1 1 0,-1 0 0,1-1 0,-1 1 0,0-1 0,0 1 1,1-1-1,-1 0 0,0 0 0,0 1 0,0-1 0,-2-1 0,-46-2 94,48 3-109,0 0 1,0-1 0,0 1-1,0-1 1,0 0-1,0 0 1,0 0 0,0 0-1,0 0 1,1 0 0,-1 0-1,0 0 1,1-1 0,-1 1-1,1-1 1,-3-2-1,4 3-47,-1 0-1,1 0 0,-1-1 0,1 1 1,-1 0-1,1-1 0,0 1 0,0-1 0,0 1 1,0 0-1,0-1 0,0 1 0,0-1 1,0 1-1,0 0 0,1-1 0,-1 1 1,1-3-1,2-1-292,0 0 0,0 0 0,0 0-1,0 0 1,1 0 0,0 1 0,0 0 0,0-1 0,0 1 0,7-4 0,24-15-2951,3-1-3473,-11 7 417</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98"/>
    </inkml:context>
    <inkml:brush xml:id="br0">
      <inkml:brushProperty name="width" value="0.05" units="cm"/>
      <inkml:brushProperty name="height" value="0.05" units="cm"/>
      <inkml:brushProperty name="color" value="#AB008B"/>
    </inkml:brush>
  </inkml:definitions>
  <inkml:trace contextRef="#ctx0" brushRef="#br0">0 0 13274,'0'0'9111,"3"20"-8827,-1 0-222,-1-6-32,0-1 0,2 1 0,-1 0 0,2 0 0,0-1 0,0 0 0,9 16 0,2 1 41,2 2-34,-1 1 1,-1 0-1,-2 1 0,-2 1 0,13 61 0,-23-68-546</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399"/>
    </inkml:context>
    <inkml:brush xml:id="br0">
      <inkml:brushProperty name="width" value="0.05" units="cm"/>
      <inkml:brushProperty name="height" value="0.05" units="cm"/>
      <inkml:brushProperty name="color" value="#AB008B"/>
    </inkml:brush>
  </inkml:definitions>
  <inkml:trace contextRef="#ctx0" brushRef="#br0">87 0 384,'0'0'19579,"-5"12"-18881,-15 50 18,2 0-1,4 2 0,-11 99 0,20-92-755,5-41-7480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00"/>
    </inkml:context>
    <inkml:brush xml:id="br0">
      <inkml:brushProperty name="width" value="0.05" units="cm"/>
      <inkml:brushProperty name="height" value="0.05" units="cm"/>
      <inkml:brushProperty name="color" value="#AB008B"/>
    </inkml:brush>
  </inkml:definitions>
  <inkml:trace contextRef="#ctx0" brushRef="#br0">77 29 4064,'0'0'13918,"-7"-6"-13754,-22-15-62,28 21-95,0-1 0,0 1-1,0 0 1,0 0 0,0-1-1,0 1 1,0 0 0,0 0 0,0 0-1,0 0 1,0 0 0,0 1-1,0-1 1,0 0 0,0 0-1,1 1 1,-1-1 0,0 0 0,0 1-1,0-1 1,0 1 0,0-1-1,0 1 1,1 0 0,-1-1-1,0 1 1,1 0 0,-1-1-1,0 1 1,1 0 0,-1 0 0,1 0-1,-1-1 1,1 1 0,-1 0-1,1 0 1,0 0 0,-1 0-1,1 2 1,-10 33 566,11-33-539,-1-1-1,1 1 1,0-1 0,0 1-1,0-1 1,0 0-1,0 0 1,0 1-1,1-1 1,-1 0 0,1 0-1,0 0 1,-1 0-1,1-1 1,0 1-1,0 0 1,0-1 0,0 1-1,0-1 1,1 0-1,-1 0 1,0 0-1,1 0 1,3 1-1,-2 0 37,0 0-1,0 0 0,0 0 1,-1 1-1,1-1 0,0 1 0,-1 0 1,5 5-1,-3-1-24,-1 0 0,0 0 0,0 0 1,-1 1-1,1-1 0,-2 1 0,1 0 0,-1 0 0,0 0 0,-1 0 1,0 0-1,0 0 0,-1 16 0,-2-23-31,0 1-1,0-1 1,0 0-1,0 0 1,0 0 0,0-1-1,0 1 1,0 0 0,0-1-1,-1 1 1,1-1-1,0 0 1,0 0 0,-1 0-1,1 0 1,-4-1 0,-45-1-25,50 2-32,0 0-1,0 0 1,0-1-1,0 1 1,0 0-1,0-1 1,0 1-1,0 0 1,0-1-1,0 1 1,0-1-1,0 1 1,0-1-1,0 0 1,0 1-1,0-1 1,0 0-1,1 0 1,-1 0-1,0 0 1,0 1-1,1-1 1,-1 0-1,1 0 1,-1 0-1,1 0 1,-1 0-1,1-1 1,0 1-1,0 0 1,-1 0-1,1 0 1,0 0-1,0 0 1,0 0-1,0 0 1,0-1-1,0 1 1,1 0-1,-1 0 1,0 0-1,0 0 1,1 0-1,-1 0 1,1 0-1,-1 0 1,1 0-1,-1 0 1,1 0-1,0 0 1,-1 0-1,1 0 1,1-1-1,4-4-522,-1 0-1,1 0 0,-1 0 1,2 1-1,9-8 0,25-12-3649,0 0-2672</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01"/>
    </inkml:context>
    <inkml:brush xml:id="br0">
      <inkml:brushProperty name="width" value="0.05" units="cm"/>
      <inkml:brushProperty name="height" value="0.05" units="cm"/>
      <inkml:brushProperty name="color" value="#AB008B"/>
    </inkml:brush>
  </inkml:definitions>
  <inkml:trace contextRef="#ctx0" brushRef="#br0">108 1 10562,'0'0'3825,"-108"12"-9867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02"/>
    </inkml:context>
    <inkml:brush xml:id="br0">
      <inkml:brushProperty name="width" value="0.05" units="cm"/>
      <inkml:brushProperty name="height" value="0.05" units="cm"/>
      <inkml:brushProperty name="color" value="#AB008B"/>
    </inkml:brush>
  </inkml:definitions>
  <inkml:trace contextRef="#ctx0" brushRef="#br0">1 0 13826,'0'0'6778,"41"0"-6690,-21 0-88,-4 0-8,-1 0-256,-5 4-496,11 0-865,-11-4-2127,5 0-753</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03"/>
    </inkml:context>
    <inkml:brush xml:id="br0">
      <inkml:brushProperty name="width" value="0.05" units="cm"/>
      <inkml:brushProperty name="height" value="0.05" units="cm"/>
      <inkml:brushProperty name="color" value="#AB008B"/>
    </inkml:brush>
  </inkml:definitions>
  <inkml:trace contextRef="#ctx0" brushRef="#br0">10 1 9690,'0'0'7625,"0"40"-7137,0-15-240,-5 4 80,5-1-112,0-3-71,-5-1-113,5-4-32,0-7-305,0-9-871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04"/>
    </inkml:context>
    <inkml:brush xml:id="br0">
      <inkml:brushProperty name="width" value="0.05" units="cm"/>
      <inkml:brushProperty name="height" value="0.05" units="cm"/>
      <inkml:brushProperty name="color" value="#AB008B"/>
    </inkml:brush>
  </inkml:definitions>
  <inkml:trace contextRef="#ctx0" brushRef="#br0">1 13 6313,'0'0'15811,"0"-8"-15627,30 8-184,1-4-48,5 4-600,20 0-824,-15 0-1081,0 0-3680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05"/>
    </inkml:context>
    <inkml:brush xml:id="br0">
      <inkml:brushProperty name="width" value="0.05" units="cm"/>
      <inkml:brushProperty name="height" value="0.05" units="cm"/>
      <inkml:brushProperty name="color" value="#008C3A"/>
    </inkml:brush>
  </inkml:definitions>
  <inkml:trace contextRef="#ctx0" brushRef="#br0">21 25 3232,'0'0'9941,"5"-24"2456,0 142-10991,-2-66-936,-2 0 0,-6 60 0,-2-62-292,1-11 178,0 56-1,6 431 2028,5 295-1274,-10-696-1109,-1 77 0,1-89 0,7-112-677,3-7-1019,3-10-2738,-3-23-8343,-4 22 4138</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06"/>
    </inkml:context>
    <inkml:brush xml:id="br0">
      <inkml:brushProperty name="width" value="0.05" units="cm"/>
      <inkml:brushProperty name="height" value="0.05" units="cm"/>
      <inkml:brushProperty name="color" value="#008C3A"/>
    </inkml:brush>
  </inkml:definitions>
  <inkml:trace contextRef="#ctx0" brushRef="#br0">20 48 3664,'-3'-1'18295,"-13"-1"-10191,28 14-7940,0 0-1,-1 0 0,0 2 0,-1-1 1,-1 1-1,0 1 0,-1-1 0,13 33 1,0-2 174,-20-45-330,-1 1 0,0 0 0,1-1 0,-1 1 0,0-1-1,1 0 1,-1 1 0,0-1 0,1 1 0,-1-1 0,1 0-1,-1 1 1,1-1 0,-1 0 0,1 1 0,-1-1 0,1 0-1,-1 0 1,1 1 0,0-1 0,-1 0 0,1 0 0,-1 0-1,1 0 1,-1 0 0,1 0 0,0 0 0,-1 0 0,1 0-1,-1 0 1,1 0 0,0 0 0,-1 0 0,1-1 0,-1 1-1,1 0 1,-1 0 0,1-1 0,-1 1 0,1 0 0,-1-1-1,1 1 1,-1 0 0,1-1 0,-1 1 0,0-1 0,1 0-1,25-28 444,-18 19-382,36-39-99,-23 23-97,2 1 1,1 0-1,1 2 1,43-31 0,-68 54-1,0 0 0,0-1 1,0 1-1,1 0 0,-1 0 1,0-1-1,0 1 1,0 0-1,1 0 0,-1 0 1,0-1-1,1 1 0,-1 0 1,0 0-1,1 0 0,-1 0 1,0 0-1,0 0 0,1-1 1,-1 1-1,0 0 0,1 0 1,-1 0-1,0 0 1,1 0-1,-1 0 0,0 1 1,1-1-1,-1 0 0,0 0 1,1 0-1,-1 0 0,0 0 1,1 0-1,-1 0 0,0 1 1,0-1-1,1 0 1,-4 15-2690,-17 20-5315,-3-11-3936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68"/>
    </inkml:context>
    <inkml:brush xml:id="br0">
      <inkml:brushProperty name="width" value="0.05" units="cm"/>
      <inkml:brushProperty name="height" value="0.05" units="cm"/>
    </inkml:brush>
  </inkml:definitions>
  <inkml:trace contextRef="#ctx0" brushRef="#br0">57 17 6753,'0'0'13803,"-57"-17"-13739,57 46-64,0 12-464,0 16-720,0-8-1449,0-8-4905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07"/>
    </inkml:context>
    <inkml:brush xml:id="br0">
      <inkml:brushProperty name="width" value="0.05" units="cm"/>
      <inkml:brushProperty name="height" value="0.05" units="cm"/>
      <inkml:brushProperty name="color" value="#E71224"/>
    </inkml:brush>
  </inkml:definitions>
  <inkml:trace contextRef="#ctx0" brushRef="#br0">1 510 10002,'0'0'12525,"9"-3"-12223,0 1-249,0-1 0,-1-1 0,1 1 0,-1-2 0,0 1 0,0-1 0,0 0 0,0 0 0,-1-1 1,0 0-1,0-1 0,-1 1 0,0-1 0,0 0 0,-1-1 0,1 0 0,4-9 0,1-9-10,0-1 1,-2 0 0,-1-1-1,-2 0 1,0 0 0,-2-1-1,1-42 1,-5 66-50,1-6-23,-1 0-1,0 0 1,0 1 0,-1-1 0,-1 0-1,0 0 1,-1 1 0,0-1 0,-8-18-1,10 28 21,1 1-1,-1-1 1,0 1-1,1 0 1,-1 0-1,0-1 1,1 1-1,-1 0 1,0 0-1,0 0 1,1 0-1,-1-1 1,0 1-1,0 0 1,1 0-1,-1 1 1,0-1-1,0 0 0,1 0 1,-1 0-1,0 0 1,1 1-1,-1-1 1,0 0-1,0 1 1,1-1-1,-1 0 1,1 1-1,-1-1 1,0 1-1,1-1 1,-1 1-1,1-1 1,-1 1-1,0 0 1,-7 17 86,0 1 0,2-1-1,0 1 1,1 0 0,0 1 0,2-1 0,0 1 0,2 0 0,0 34 0,1-29 113,1 0 1,6 41-1,-5-57-160,0-1 1,0 0-1,1 0 1,0 0-1,1 0 1,0-1-1,0 0 0,0 1 1,1-1-1,0-1 1,11 12-1,-14-15-29,0-1 0,1 1 0,0-1 0,-1 0 0,1 1-1,0-1 1,0-1 0,0 1 0,1 0 0,-1-1 0,0 1 0,0-1 0,1 0 0,-1 0 0,1-1 0,-1 1 0,1 0-1,-1-1 1,1 0 0,0 0 0,-1 0 0,1-1 0,-1 1 0,1-1 0,-1 0 0,1 0 0,-1 0 0,0 0-1,1 0 1,-1-1 0,0 0 0,0 1 0,0-1 0,0 0 0,0-1 0,0 1 0,2-3 0,1-1-17,0-1 0,0 0 0,0 0 1,-1 0-1,1-1 0,-2 0 0,1 0 0,-1 0 1,-1-1-1,0 1 0,0-1 0,0 0 0,-1 0 1,0 0-1,-1 0 0,0 0 0,-1 0 0,0-11 1,0 19-136,-1 2 143,1-1 1,-1 0-1,0 0 0,0 0 1,1 1-1,-1-1 0,0 0 0,1 1 1,-1-1-1,0 1 0,1-1 1,-1 1-1,1-1 0,-1 1 1,1-1-1,-1 1 0,1 0 1,-1-1-1,1 1 0,-1 0 0,1-1 1,0 1-1,0 0 0,-1-1 1,1 3-1,-5 28 92,3 1 0,0 0 0,2-1 0,1 1 0,2 0 0,1-1 0,10 39 0,-8-43-60,-2 0-1,-1 1 1,-1-1-1,-1 1 1,-4 35-1,1 7-4,1-69-29,0 0 0,0 0 1,0 0-1,0-1 0,0 1 0,0 0 1,-1 0-1,1-1 0,0 1 0,-1-1 1,1 1-1,0-1 0,-1 0 0,1 1 1,-1-1-1,1 0 0,0 0 0,-1 0 1,1 0-1,-1 0 0,1 0 0,-2-1 1,-37-1-278,36 2 275,1-1 0,-1 1 0,0-1-1,1 0 1,0-1 0,-1 1 0,1-1-1,0 1 1,0-1 0,-1 0 0,1 0-1,1 0 1,-1-1 0,0 1 0,1-1-1,-1 1 1,1-1 0,-1 0 0,1 0-1,0 0 1,1 0 0,-4-6 0,3 3-189,0 1 1,0-1 0,1 0 0,-1 0 0,1 1 0,1-1 0,-1 0-1,1 0 1,0 0 0,0 0 0,1 0 0,0 0 0,2-8 0,-2 11-161,1 0 0,-1 0 0,1 1 0,0-1 0,0 1 0,0-1 1,0 1-1,1 0 0,-1 0 0,1 0 0,-1 0 0,1 0 0,-1 0 0,1 1 0,0-1 1,0 1-1,5-2 0,5-3-2383,8-6-2722</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12"/>
    </inkml:context>
    <inkml:brush xml:id="br0">
      <inkml:brushProperty name="width" value="0.05" units="cm"/>
      <inkml:brushProperty name="height" value="0.05" units="cm"/>
      <inkml:brushProperty name="color" value="#F6630D"/>
    </inkml:brush>
  </inkml:definitions>
  <inkml:trace contextRef="#ctx0" brushRef="#br0">1 1 9129,'0'0'9418,"6"0"-8692,-4-1-697,-1 1-1,0 0 1,0 0-1,1 0 1,-1 0-1,0 1 1,0-1-1,1 0 1,-1 0-1,0 1 1,0-1 0,0 1-1,0-1 1,1 1-1,-1-1 1,0 1-1,0 0 1,0 0-1,0-1 1,-1 1-1,1 0 1,0 0-1,0 0 1,0 0-1,0 1 1,7 36 571,-4-6-378,0-4-82,2 1-1,1-1 0,2 0 0,0-1 1,2 0-1,18 32 0,-26-54 20,-2-2-17,1-1 0,0 1-1,-1 0 1,0 0 0,1 0 0,-1 0-1,0 0 1,-1 0 0,1 0-1,0 4 1,-1-6 425,-10-24 853,6 11-1246,1 0 0,1 0 1,0 0-1,1 0 0,0 0 0,1 0 1,1-21-1,1 25-185,0-1 1,0 1 0,1 0-1,0 0 1,0 0 0,1 0-1,0 1 1,0 0-1,1-1 1,-1 1 0,13-12-1,-13 14-63,1 0 0,-1 0-1,1 1 1,0 0 0,1-1-1,-1 2 1,1-1 0,0 1-1,0-1 1,0 2 0,0-1 0,1 1-1,-1 0 1,0 0 0,1 0-1,0 1 1,-1 0 0,14 0-1,-19 2 58,1-1 0,-1 0-1,1 1 1,-1-1-1,0 1 1,1-1 0,-1 1-1,0 0 1,1 0 0,-1-1-1,0 1 1,0 0 0,0 0-1,1 0 1,-1 0-1,0 0 1,0 1 0,-1-1-1,1 0 1,0 0 0,0 1-1,-1-1 1,1 0-1,0 1 1,-1-1 0,1 1-1,-1-1 1,0 2 0,10 53 64,-8-39 13,3 35 187,0 58 0,-5-41-5898,0-32-1783,0-24 1024</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13"/>
    </inkml:context>
    <inkml:brush xml:id="br0">
      <inkml:brushProperty name="width" value="0.05" units="cm"/>
      <inkml:brushProperty name="height" value="0.05" units="cm"/>
      <inkml:brushProperty name="color" value="#F6630D"/>
    </inkml:brush>
  </inkml:definitions>
  <inkml:trace contextRef="#ctx0" brushRef="#br0">0 0 1672,'0'0'19049,"0"7"-18109,15 275 5457,-15-281-5984,37-18 673,-29 14-1094,-1 0 0,1 1 1,-1 0-1,1 0 0,0 0 1,0 1-1,0 0 0,0 0 1,0 1-1,13 2 1,-13-1-617,0 0 0,0 1 1,-1 0-1,1 1 1,-1-1-1,10 7 1,-10-7-1952,-18-29-19374</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14"/>
    </inkml:context>
    <inkml:brush xml:id="br0">
      <inkml:brushProperty name="width" value="0.05" units="cm"/>
      <inkml:brushProperty name="height" value="0.05" units="cm"/>
      <inkml:brushProperty name="color" value="#F6630D"/>
    </inkml:brush>
  </inkml:definitions>
  <inkml:trace contextRef="#ctx0" brushRef="#br0">51 33 3184,'0'0'21124,"-8"-8"-20479,3 4-593,4 2-8,-1 0-1,0 0 1,0 0 0,0 0 0,0 1-1,0-1 1,-1 1 0,1-1-1,0 1 1,-1 0 0,-2-1 0,5 2-36,-1 0 0,1 0 0,-1 0 0,1 0 0,0 0 0,-1 1 0,1-1 0,-1 0 0,1 0 0,0 0 0,-1 1 0,1-1 0,0 0 0,0 0 0,-1 1 0,1-1 0,0 0 0,-1 1 0,1-1 0,0 0 0,0 1 0,0-1 0,-1 0 0,1 1 0,0-1 0,0 1 0,0-1 0,0 0 0,0 1 0,0 0 0,-1 31 146,25 174-1924,-23-193-1072</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15"/>
    </inkml:context>
    <inkml:brush xml:id="br0">
      <inkml:brushProperty name="width" value="0.05" units="cm"/>
      <inkml:brushProperty name="height" value="0.05" units="cm"/>
      <inkml:brushProperty name="color" value="#AB008B"/>
    </inkml:brush>
  </inkml:definitions>
  <inkml:trace contextRef="#ctx0" brushRef="#br0">7 41 3120,'0'0'20994,"-6"-7"-19820,7 5-1112,0 1 0,0 0 0,1 0 0,-1 0 0,1 0 1,-1 0-1,1 0 0,-1 1 0,1-1 0,-1 0 0,1 1 0,0-1 1,0 1-1,-1-1 0,1 1 0,0 0 0,-1 0 0,4 0 0,44 0 1615,-37 0-1449,65 1 281,-17 0-341,68-7 0,-84 4-70,79 4-1,-80 0 58,77-5-1,-83-3-106,-27 4-43,-1-1 1,1 2-1,0-1 0,-1 1 0,1 1 0,0 0 1,0 0-1,-1 1 0,1 0 0,0 1 1,-1 0-1,10 4 0,-13-4 0,-1 0 0,1 0 0,-1 0 0,1-1 1,0 0-1,0 0 0,8 0 0,-8-1-7,0 1 0,0-1 0,-1 1 0,1 1 0,0-1 0,0 1 0,7 3 0,-1 3 57,1 1-1,-2 0 1,1 0-1,-1 2 1,0-1-1,-1 1 1,-1 1-1,0-1 1,0 2 0,-1-1-1,-1 1 1,0 0-1,0 1 1,-2 0-1,1 0 1,-2 0-1,5 26 1,30 122 379,-33-96-79,-1-8-163,15 83 300,-17-120-437,-1 0 0,-1 1-1,-4 41 1,1-4 45,-8 88 30,9-113-130,1-9 0,0 0 0,1 0 0,8 44 0,-9-43 0,-1-24 0,1 1 0,-1-1 0,1 1 0,0-1 0,0 1 0,0 0 0,0-1 0,0 1 0,0-1 0,1 1 0,-1-1 0,1 0 0,0 1 0,0-1 0,0 1 0,0-1 0,2 3 0,-2-5-32,-1 0 1,1 0-1,-1 0 1,1 0-1,-1 0 1,1 0-1,-1 0 1,1 0-1,-1-1 1,1 1-1,-1 0 1,1 0-1,-1-1 1,0 1-1,1 0 1,-1-1-1,1 1 1,-1 0-1,0-1 1,1 1-1,-1-1 1,0 1-1,1-1 1,-1 1-1,0 0 1,0-1-1,1 1 1,-1-1-1,0 1 1,0-1-1,0 0 0,0 1 1,0-1-1,0 1 1,0-1-1,0 0 1,7-23-2222,-7-23-5199,-4 26 415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16"/>
    </inkml:context>
    <inkml:brush xml:id="br0">
      <inkml:brushProperty name="width" value="0.05" units="cm"/>
      <inkml:brushProperty name="height" value="0.05" units="cm"/>
      <inkml:brushProperty name="color" value="#AB008B"/>
    </inkml:brush>
  </inkml:definitions>
  <inkml:trace contextRef="#ctx0" brushRef="#br0">5 9 6129,'0'0'16299,"0"0"-16113,0 0 0,-1-1 0,1 1 1,0 0-1,0 0 0,-1 0 0,1 0 0,0-1 0,0 1 0,-1 0 0,1 0 0,0-1 0,0 1 0,0 0 1,0 0-1,-1-1 0,1 1 0,0 0 0,0 0 0,0-1 0,0 1 0,0 0 0,0-1 0,0 1 1,0 0-1,0 0 0,0-1 0,0 1 0,0 0 0,0-1 0,0 1 0,5-1-89,-1 1 0,1 0 0,0 1-1,-1-1 1,1 1 0,-1 0 0,1 0 0,-1 0-1,1 1 1,-1 0 0,7 3 0,-6-1-36,-1 0-1,1 0 1,-1 0 0,-1 1 0,1-1-1,-1 1 1,1 0 0,-1 0 0,3 8 0,13 35 247,-16-39-227,-1-1-1,1 1 0,1-1 1,0 0-1,0 0 0,0 0 1,1-1-1,0 1 0,12 12 1,-16-19 324,17-1 242,-14 1-627,-1-1-1,0 0 1,1 1 0,-1-2 0,1 1 0,-1 0 0,1-1-1,-1 0 1,0 1 0,1-1 0,-1-1 0,0 1 0,0 0-1,0-1 1,0 0 0,4-2 0,182-128-1705,-205 131-9125,6 1 4653</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17"/>
    </inkml:context>
    <inkml:brush xml:id="br0">
      <inkml:brushProperty name="width" value="0.05" units="cm"/>
      <inkml:brushProperty name="height" value="0.05" units="cm"/>
      <inkml:brushProperty name="color" value="#AB008B"/>
    </inkml:brush>
  </inkml:definitions>
  <inkml:trace contextRef="#ctx0" brushRef="#br0">241 0 8529,'0'0'14916,"-72"37"-14860,42-9-56,-22 25-1433,6-8-4480,5-4-8146</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18"/>
    </inkml:context>
    <inkml:brush xml:id="br0">
      <inkml:brushProperty name="width" value="0.05" units="cm"/>
      <inkml:brushProperty name="height" value="0.05" units="cm"/>
      <inkml:brushProperty name="color" value="#AB008B"/>
    </inkml:brush>
  </inkml:definitions>
  <inkml:trace contextRef="#ctx0" brushRef="#br0">184 7 1720,'-4'-6'20441,"4"6"-20230,-28 23 1658,-39 39-3197,64-59 1736,-14 14-899,-21 20-5,36-35-223,1-1 1,-1 0-1,0 0 0,1 0 0,-1 0 0,0 0 1,0 0-1,0-1 0,0 1 0,0-1 1,0 1-1,-2-1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19"/>
    </inkml:context>
    <inkml:brush xml:id="br0">
      <inkml:brushProperty name="width" value="0.05" units="cm"/>
      <inkml:brushProperty name="height" value="0.05" units="cm"/>
      <inkml:brushProperty name="color" value="#AB008B"/>
    </inkml:brush>
  </inkml:definitions>
  <inkml:trace contextRef="#ctx0" brushRef="#br0">1 0 12858,'0'0'6194,"0"25"-5994,36-5-200,25 13-488,-4-5-1497,-11 1-3408</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20"/>
    </inkml:context>
    <inkml:brush xml:id="br0">
      <inkml:brushProperty name="width" value="0.05" units="cm"/>
      <inkml:brushProperty name="height" value="0.05" units="cm"/>
      <inkml:brushProperty name="color" value="#008C3A"/>
    </inkml:brush>
  </inkml:definitions>
  <inkml:trace contextRef="#ctx0" brushRef="#br0">225 69 7377,'0'0'5772,"0"-14"-5528,0 8 382,0-30-1841,-6 24 8766,6 12-7462,-120 172 3206,84-122-4018,31-43 123,-21 27-1850,4-14-5662,12-15-150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69"/>
    </inkml:context>
    <inkml:brush xml:id="br0">
      <inkml:brushProperty name="width" value="0.05" units="cm"/>
      <inkml:brushProperty name="height" value="0.05" units="cm"/>
    </inkml:brush>
  </inkml:definitions>
  <inkml:trace contextRef="#ctx0" brushRef="#br0">0 66 6569,'0'0'11206,"14"2"-10803,5 1-246,-1 0 0,0 1 0,0 2 1,0-1-1,17 10 0,-30-13-95,1 1-1,-1-1 1,0 2 0,0-1-1,0 0 1,0 1 0,-1 0-1,1 0 1,-1 1-1,0-1 1,0 1 0,-1 0-1,1 0 1,-1 0 0,0 0-1,0 0 1,-1 1 0,0 0-1,0-1 1,0 1-1,-1 0 1,2 9 0,-2-5-15,-1-1 0,0 0 0,-1 1 0,0-1 0,0 0 0,-1 0 0,-3 10 0,4-17-16,0 1 0,1-1 0,-1 0 0,0 0 0,0 0 0,0 0 0,0 1 0,0-1 0,-1-1 0,1 1 0,-1 0 0,1 0 0,-1-1 0,0 1 0,0 0 0,1-1 0,-1 0 0,0 1 0,0-1 0,0 0 0,-1 0 0,1 0 0,0 0 0,0-1 0,0 1 0,-1-1 1,1 1-1,0-1 0,-1 0 0,1 0 0,0 0 0,-5 0 0,5-1-8,-1-1 1,1 1 0,0-1 0,-1 1 0,1-1-1,0 0 1,0 0 0,1 0 0,-1 0 0,0 0 0,0 0-1,1 0 1,0-1 0,-2-3 0,-18-36-105,17 32 3,0-1 0,1 0 0,0 0 0,1 0 0,-1-14 0,2 20-76,1 0 0,0 0 0,0 0 0,0 0 0,1 0 0,0 0 0,0 0 0,0 0 0,1 0 0,-1 0 0,1 0 0,0 0 0,0 1 0,6-8 0,5-3-1292,2 1 0,-1 1 0,2 0 0,17-10 0,17-7-5112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21"/>
    </inkml:context>
    <inkml:brush xml:id="br0">
      <inkml:brushProperty name="width" value="0.05" units="cm"/>
      <inkml:brushProperty name="height" value="0.05" units="cm"/>
      <inkml:brushProperty name="color" value="#008C3A"/>
    </inkml:brush>
  </inkml:definitions>
  <inkml:trace contextRef="#ctx0" brushRef="#br0">22 33 4536,'0'0'10198,"-5"-7"-3808,-10 92-5849,15-75-525,-1-8 11,1 1 0,0-1 0,0 0 0,0 0 0,0 0 0,0 0 0,0 0 0,0 0 0,1 0 0,-1 0 0,1 0 0,0 0 0,-1 0 0,1 0 0,0 0 0,0 0 0,0 0 1,0-1-1,1 1 0,-1 0 0,0-1 0,3 3 0,6 6 16,-9-8-32,0 0 0,0-1-1,1 1 1,-1 0-1,1-1 1,-1 1 0,1-1-1,-1 0 1,1 0-1,0 1 1,0-1 0,0 0-1,0 0 1,0-1-1,0 1 1,3 1 0,62 6 618,185-8 628,-136 4-1196,-110-3-58,0 0 0,0 0-1,-1 1 1,1 0-1,-1 0 1,1 0 0,-1 1-1,6 3 1,17 7 16,-20-10 28,2 0 19,-1 1 0,0 0-1,0 0 1,0 1 0,0 0-1,0 0 1,-1 1 0,9 8 0,8 10 1250,-22-26-1311,-1 0 1,0 0-1,1-1 0,-1 1 1,0-1-1,0 0 1,-1 1-1,1-1 0,-1 0 1,1 0-1,1-5 1,-3 7-5,3-6-4,0 1 0,1-1-1,-1 0 1,1 1-1,1 0 1,-1 0-1,1 0 1,0 1 0,1-1-1,-1 1 1,1 1-1,0-1 1,0 1 0,1 0-1,7-4 1,4-2 5,1 1 0,0 1 1,0 1-1,34-9 1,-38 14-5,0 0-1,0 1 1,27 1 0,-20 0-16,90 0-11,-36 8 60,18 1-6,-27-9 89,-66-1-108,1 1-1,-1-1 1,1 0-1,-1 0 1,1 1-1,-1-1 1,0 0 0,1 0-1,-1 0 1,0 0-1,0-1 1,0 1-1,0 0 1,0 0-1,0-1 1,0 1-1,0-1 1,0-1-1,18-35 11,-15 28-47,-2 8 25,-1-1 0,1 0 0,-1 0 0,0-1 0,0 1 0,0 0 1,0 0-1,0 0 0,-1-1 0,1 1 0,-1 0 0,0-1 0,0-3 1,-11-9-1785,-11-1-3853,11 13-1036</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22"/>
    </inkml:context>
    <inkml:brush xml:id="br0">
      <inkml:brushProperty name="width" value="0.05" units="cm"/>
      <inkml:brushProperty name="height" value="0.05" units="cm"/>
      <inkml:brushProperty name="color" value="#008C3A"/>
    </inkml:brush>
  </inkml:definitions>
  <inkml:trace contextRef="#ctx0" brushRef="#br0">1 106 6673,'0'0'8794,"10"5"-2789,-7 32-5357,1-1-1,2 0 1,13 42-1,-16-71-531,0 1 1,1 0-1,0-1 0,1 0 0,-1 0 0,2 0 0,-1 0 0,1-1 0,-1 0 0,2 0 0,-1-1 1,15 10-1,23 24 374,-37-32-369,1 0-1,0-1 0,1 0 1,0-1-1,0 1 0,0-2 0,0 1 1,1-1-1,-1-1 0,1 0 1,0 0-1,18 2 0,12 0 522,77-1 0,-113-4-589,14-1 6,1-1 0,-1-1 0,0-1 0,0-1 0,0 0 0,21-10 0,39-11 78,-62 20-112,1 0 0,28-16 0,-29 13-19,-1 2 1,33-12-1,-35 16 12,0-2-1,-1 0 0,1-1 0,-1 0 0,14-10 0,10-4 4,96-45-13,-124 61 11,0 0-1,0-1 0,0 0 0,11-10 1,16-10-76,-30 21 49,-2 1 25,0-1 1,0 1-1,1 0 1,-1 0-1,1 0 0,-1 0 1,1 1-1,0 0 1,6-3-1,11-8 34,-8 3 241,3-3-181,1-1-1,18-20 0,7-1 188,-17 17-248,-24-2-8434</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23"/>
    </inkml:context>
    <inkml:brush xml:id="br0">
      <inkml:brushProperty name="width" value="0.05" units="cm"/>
      <inkml:brushProperty name="height" value="0.05" units="cm"/>
      <inkml:brushProperty name="color" value="#008C3A"/>
    </inkml:brush>
  </inkml:definitions>
  <inkml:trace contextRef="#ctx0" brushRef="#br0">43 0 11442,'0'0'6757,"-6"1"-4720,6-1-2088,-28 4 2636,20-1 464,22-2 867,265-5-3129,-277 4-784,0 0 0,-1 1 0,1-1 0,0 1 0,0 0 0,-1-1 0,1 1 1,-1 0-1,1 0 0,-1 0 0,1 0 0,-1 1 0,1-1 0,-1 0 0,0 1 0,0-1 0,1 0 0,-1 1 0,0-1 0,0 1 0,-1 0 0,1-1 1,0 1-1,0 0 0,-1 0 0,1-1 0,-1 1 0,0 0 0,1 0 0,-1 2 0,5 61-202,-5-63 184,-2 17-553,0 0-1,-1 1 0,-9 28 0,0 5-4945,7-31-2777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5:27.424"/>
    </inkml:context>
    <inkml:brush xml:id="br0">
      <inkml:brushProperty name="width" value="0.05" units="cm"/>
      <inkml:brushProperty name="height" value="0.05" units="cm"/>
      <inkml:brushProperty name="color" value="#008C3A"/>
    </inkml:brush>
  </inkml:definitions>
  <inkml:trace contextRef="#ctx0" brushRef="#br0">26 75 7585,'0'0'8107,"-4"-4"-7417,2 3-497,1 0-94,-1 0 0,0 0 0,1 0-1,0 0 1,-1 0 0,1-1-1,0 1 1,-1 0 0,1-1 0,0 1-1,0-1 1,0 1 0,0-1 0,-1-3 661,23-1 6083,27 7-6482,-30 0 130,30-4-313,93-19-1,-74 11-100,-25 6-148,-30 4-3,0 1 237,-16 18 90,-1-5-183,1 0 0,1 1 1,0 0-1,0-1 0,0 26 1,-1 0 144,3-24 1,1-1 0,0 0 1,3 20-1,-1 8 173,-2-42-127,0 33 747,0-29-1009,0 0 1,0-4 3,-15-1-10809</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6:26.102"/>
    </inkml:context>
    <inkml:brush xml:id="br0">
      <inkml:brushProperty name="width" value="0.05" units="cm"/>
      <inkml:brushProperty name="height" value="0.05" units="cm"/>
      <inkml:brushProperty name="color" value="#E71224"/>
    </inkml:brush>
  </inkml:definitions>
  <inkml:trace contextRef="#ctx0" brushRef="#br0">0 74 5617,'0'0'15560,"16"-24"-14592,-12 19-1151,1 0-1,0 1 0,0-1 0,0 1 1,0 1-1,1-1 0,-1 1 1,1 0-1,0 0 0,0 0 0,0 1 1,1 0-1,9-2 0,-15 10 133,0-1 0,0 1-1,0 0 1,0-1 0,-1 12-1,0-9 78,1 0 0,-1 1 0,-1-1 0,0 0-1,0 0 1,-1 0 0,1 0 0,-2 0 0,1 0-1,-1 0 1,0-1 0,-1 1 0,-7 10 0,0 2 126,9-15-105,0 0 1,0-1 0,0 0 0,-1 1-1,0-1 1,0 0 0,0-1 0,0 1-1,-1 0 1,-4 3 0,120-18 6021,-84 10-7431,-2 0-1537,-20 0 1165,-10 0-31,-10 0-5486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7:28.223"/>
    </inkml:context>
    <inkml:brush xml:id="br0">
      <inkml:brushProperty name="width" value="0.05" units="cm"/>
      <inkml:brushProperty name="height" value="0.05" units="cm"/>
      <inkml:brushProperty name="color" value="#008C3A"/>
    </inkml:brush>
  </inkml:definitions>
  <inkml:trace contextRef="#ctx0" brushRef="#br0">1 175 3568,'0'0'19735,"6"-21"-18541,89-129-983,-94 146-262,-1 313-522,0-308 459,-5 0-274,-1-1 80,1 2-1,0-1 1,-1 0 0,1 1-1,0 0 1,0 1-1,0-1 1,0 1 0,1 0-1,-1 0 1,1 0 0,-8 7-1,7-3 5085,27-9-3895,-2 2-941,31 0-216,-16 0-2673,-34 0 2631,1-1-1,-1 1 0,0 0 1,0-1-1,0 1 0,0-1 1,0 1-1,0-1 0,0 0 1,0 1-1,0-1 0,0 0 1,0 0-1,-1 1 0,1-1 1,0 0-1,0 0 0,-1 0 1,1 0-1,0 0 1,0-2-1,4-5-3614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7:29.221"/>
    </inkml:context>
    <inkml:brush xml:id="br0">
      <inkml:brushProperty name="width" value="0.05" units="cm"/>
      <inkml:brushProperty name="height" value="0.05" units="cm"/>
      <inkml:brushProperty name="color" value="#008C3A"/>
    </inkml:brush>
  </inkml:definitions>
  <inkml:trace contextRef="#ctx0" brushRef="#br0">57 5 5169,'0'0'12479,"-5"29"-10410,3-26-2089,0 0 0,0 1 0,1-1 0,0 1-1,0-1 1,0 1 0,0 0 0,0 5 0,0-8 66,1 0 0,0 0 1,0 0-1,0-1 1,0 1-1,0 0 0,0 0 1,0 0-1,0-1 0,0 1 1,0 0-1,1 0 1,-1 0-1,0-1 0,1 1 1,-1 0-1,0-1 1,1 1-1,-1 0 0,1 0 1,-1-1-1,1 1 0,-1-1 1,1 1-1,-1-1 1,1 1-1,0-1 0,-1 1 1,1-1-1,0 1 0,-1-1 1,1 0-1,0 1 1,0-1-1,0 0 0,-1 0 1,1 1-1,0-1 1,0 0-1,1 0 0,-1-3-26,0 0 0,0 0 0,-1 0 0,1 0 0,-1 0 0,1 0 0,-1 0 0,0 0 0,0 0 0,0 0 0,-1 0 0,1-1 0,-1 1 0,0 0 0,0 0 0,0 1 0,-1-4 0,0 6-56,-1 0 1,1 0-1,0 0 0,0 0 0,0 0 0,-1 1 0,1-1 0,0 1 0,0-1 0,0 1 0,0 0 1,0 0-1,0 0 0,0 0 0,0 0 0,0 1 0,1-1 0,-1 1 0,-2 2 0,2-1 36,0 0 0,1 0 0,-1 0 0,1 0 0,0 0-1,0 1 1,0-1 0,0 0 0,1 1 0,-1-1 0,1 1-1,0 6 1,0-9 3,1 0 1,-1 1-1,0-1 0,0 0 0,1 1 0,-1-1 0,1 0 1,-1 0-1,1 0 0,-1 1 0,1-1 0,0 0 0,-1 0 1,1 0-1,0 0 0,0 0 0,0 0 0,0 0 0,0 0 1,0-1-1,0 1 0,0 0 0,0-1 0,0 1 0,0 0 1,1-1-1,-1 0 0,0 1 0,0-1 0,1 0 0,-1 1 1,0-1-1,1 0 0,-1 0 0,2 0 0,-1 0 15,0 0 0,1 0 1,-1 0-1,0 0 0,1-1 0,-1 1 0,0 0 1,0-1-1,1 0 0,-1 0 0,0 0 0,0 0 0,0 0 1,0 0-1,0 0 0,0 0 0,0-1 0,-1 1 0,4-4 1,0-3 16,0 0 1,-1 0 0,1-1 0,-2 1-1,6-18 1,-9 25-40,1-1 0,0 1 0,-1 0 0,0-1 0,1 1 0,-1 0-1,0-1 1,0 1 0,0-1 0,0 1 0,0 0 0,0-1 0,0 1 0,0-1 0,0 1-1,-1 0 1,1-1 0,-1 1 0,1 0 0,-1-1 0,1 1 0,-1 0 0,0 0 0,1-1-1,-1 1 1,0 0 0,0 0 0,0 0 0,0 0 0,0 0 0,0 0 0,0 1 0,-1-1-1,1 0 1,0 0 0,0 1 0,-1-1 0,1 1 0,0-1 0,-1 1 0,1 0 0,0-1 0,-1 1-1,1 0 1,0 0 0,-1 0 0,-2 0 0,0 0-14,0 0-1,0 0 1,0 1-1,0-1 1,1 1-1,-1 0 1,0 0-1,0 0 1,0 0-1,-6 4 1,8-3-29,0-1 0,1 0 0,-1 1 0,1-1 0,-1 1 0,1 0 0,0-1 0,-1 1 0,1 0 0,0 0 0,0 0 0,0 0 0,1 0 0,-1 0 0,0 0 0,1 0 0,-1 0 0,1 0 0,0 0 0,-1 1 0,1-1 0,1 3 0,-1-5-46,0 0 1,0 1-1,0-1 1,0 1-1,0-1 0,1 1 1,-1-1-1,0 1 0,0-1 1,0 0-1,1 1 1,-1-1-1,0 0 0,1 1 1,-1-1-1,0 0 0,1 1 1,-1-1-1,1 0 1,-1 0-1,0 1 0,1-1 1,-1 0-1,1 0 0,-1 0 1,1 1-1,-1-1 1,1 0-1,-1 0 0,1 0 1,-1 0-1,1 0 0,21 0-3429,-14-1 1670,17 1-4724</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7:29.965"/>
    </inkml:context>
    <inkml:brush xml:id="br0">
      <inkml:brushProperty name="width" value="0.05" units="cm"/>
      <inkml:brushProperty name="height" value="0.05" units="cm"/>
      <inkml:brushProperty name="color" value="#008C3A"/>
    </inkml:brush>
  </inkml:definitions>
  <inkml:trace contextRef="#ctx0" brushRef="#br0">2 33 5249,'0'0'9461,"0"-6"-8795,0-15-276,0 15-181,0 23 482,0 1-202,-1 0-311,1-1 0,0 1 0,1 0 1,1-1-1,0 1 0,2-1 1,0 0-1,1 0 0,13 31 0,-17-47-72,-1 0 0,1 0 1,-1 0-1,1 0 0,-1 0 0,0 0 0,1 0 0,-1 0 0,0 0 0,0 0 0,0 0 0,1 0 0,-1 0 0,0 0 0,-1 0 1,1 0-1,0 0 0,0 1 0,0-1 0,-1 0 0,1 1 0,-5-3 1606,3-13-1795,1-25 347,0 15-193,2 0 0,0 1 0,5-30 0,-5 50-77,1 0 0,-1 1 0,1-1 0,-1 1 0,1-1 1,0 1-1,0-1 0,0 1 0,0 0 0,0 0 1,1 0-1,-1 0 0,1 1 0,-1-1 0,1 0 0,0 1 1,0 0-1,-1 0 0,7-2 0,-5 2-13,0-1 0,0 1 0,0 0 0,0 0 0,0 1 0,0-1 0,0 1 0,0 0 0,0 0 0,0 0 0,0 1 0,0-1-1,0 1 1,7 2 0,-9-1 13,0-1 0,0 1-1,-1 0 1,1-1-1,-1 1 1,1 0-1,-1 0 1,0 0 0,1 0-1,-1 0 1,0 0-1,0 0 1,-1 1 0,1-1-1,0 0 1,-1 1-1,1-1 1,-1 4 0,3 54 119,-2-28-98,6 16 325,0-4-1895,-5-14-7431,-2-22 1360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7:30.327"/>
    </inkml:context>
    <inkml:brush xml:id="br0">
      <inkml:brushProperty name="width" value="0.05" units="cm"/>
      <inkml:brushProperty name="height" value="0.05" units="cm"/>
      <inkml:brushProperty name="color" value="#008C3A"/>
    </inkml:brush>
  </inkml:definitions>
  <inkml:trace contextRef="#ctx0" brushRef="#br0">1 1 8105,'0'0'10388,"0"0"-10350,0 0 0,0 0 0,0-1 0,1 1 0,-1 0 0,0 0 0,0 0 1,1 0-1,-1 0 0,0 1 0,0-1 0,0 0 0,1 0 0,-1 0 1,0 0-1,0 0 0,1 0 0,-1 0 0,0 0 0,0 0 0,0 0 0,1 1 1,-1-1-1,0 0 0,0 0 0,0 0 0,0 0 0,0 1 0,1-1 1,-1 0-1,0 0 0,0 0 0,0 1 0,0-1 0,0 0 0,0 0 0,0 0 1,0 1-1,0-1 0,0 0 0,0 0 0,0 1 0,0-1 0,0 0 1,0 0-1,0 1 0,0-1 0,0 0 0,0 0 0,0 0 0,0 1 0,0-1 1,0 0-1,0 0 0,0 0 0,-1 1 0,1-1 0,0 0 0,0 0 1,0 1-1,0 26 235,1 1 1,2 0 0,7 34-1,-5-53-2082,0-10-3195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7:31.464"/>
    </inkml:context>
    <inkml:brush xml:id="br0">
      <inkml:brushProperty name="width" value="0.05" units="cm"/>
      <inkml:brushProperty name="height" value="0.05" units="cm"/>
      <inkml:brushProperty name="color" value="#008C3A"/>
    </inkml:brush>
  </inkml:definitions>
  <inkml:trace contextRef="#ctx0" brushRef="#br0">78 41 6753,'0'0'11706,"-15"-23"-9749,13 22-1967,1 1 1,-1-1-1,1 1 0,0 0 0,-1 0 1,1 0-1,-1 0 0,1 0 0,-1 0 1,1 0-1,-1 0 0,1 0 0,0 1 1,-1-1-1,1 0 0,-1 1 1,1-1-1,0 1 0,0 0 0,-1 0 1,1-1-1,0 1 0,0 0 0,0 0 1,0 0-1,0 0 0,0 0 0,0 0 1,0 0-1,0 1 0,0-1 1,1 0-1,-2 2 0,1-1 18,0 0 0,0 0 1,0 1-1,0-1 0,1 0 0,-1 0 0,0 0 1,1 0-1,0 1 0,0-1 0,0 0 0,0 1 1,0-1-1,0 0 0,0 0 0,1 1 0,-1-1 1,1 0-1,-1 0 0,2 3 0,-1-4 8,0-1 0,0 1 0,0-1-1,0 1 1,1-1 0,-1 1 0,0-1-1,0 0 1,0 0 0,0 1 0,0-1 0,1 0-1,-1 0 1,0 0 0,0 0 0,0-1-1,1 1 1,-1 0 0,0 0 0,0-1-1,0 1 1,2-1 0,25-13 501,-26 11-495,-1 0 1,1 1-1,-1-1 0,0 0 0,0 0 0,0 0 0,0 0 0,0 0 1,0 0-1,-1 0 0,0-1 0,1-3 0,-1 6-33,0 0-1,0 0 1,0 0 0,0 0-1,0 0 1,0 0 0,0 0-1,0-1 1,-1 1 0,1 0-1,0 0 1,-1 0 0,1 0-1,-1 0 1,1 0 0,-1 0 0,1 1-1,-1-1 1,0 0 0,1 0-1,-1 0 1,0 0 0,0 1-1,1-1 1,-1 0 0,0 1-1,0-1 1,0 1 0,0-1-1,0 1 1,0-1 0,0 1-1,0 0 1,0-1 0,0 1-1,0 0 1,-1 0 0,-1-1-7,1 1-1,-1 0 1,1 0 0,-1 0 0,1 0 0,-1 1 0,1-1-1,-1 1 1,1-1 0,-1 1 0,1 0 0,0 0 0,0 0 0,-1 0-1,1 0 1,0 1 0,0-1 0,0 1 0,0-1 0,-2 3-1,2 0 20,1 0-1,-1 0 1,1 0-1,-1 0 1,1 0-1,0 0 1,1 0-1,-1 0 0,1 0 1,0 1-1,0 7 1,0-11 1,0 0 0,0 0-1,0 0 1,0 0 0,0 1 0,0-1 0,0 0 0,1 0 0,-1 0 0,0 0 0,1 0 0,-1 0 0,1 0 0,-1 0 0,1 0 0,-1 0 0,1 0 0,0 0 0,-1 0-1,1-1 1,0 1 0,0 0 0,0 0 0,0-1 0,0 1 0,0 0 0,0-1 0,2 1 0,0 0 6,0 0 0,1-1 0,-1 1 0,1-1 0,-1 0 1,1 0-1,-1-1 0,0 1 0,6-2 0,-7 1-3,-1 1 0,0-1 1,1 0-1,-1 0 0,0 0 0,0 0 0,0 0 1,0 0-1,0 0 0,0-1 0,0 1 1,0 0-1,-1-1 0,1 1 0,0 0 0,-1-1 1,1 1-1,-1-1 0,1 1 0,-1 0 0,0-1 1,0 1-1,1-1 0,-1 1 0,0-1 0,-1 0 1,1 1-1,0-1 0,0 1 0,0 0 1,-1-3-1,1 3-33,-1-1 1,1 0-1,0 1 1,0-1 0,-1 0-1,1 1 1,-1-1-1,0 0 1,1 1 0,-1-1-1,0 1 1,0-1-1,0 1 1,0 0-1,0-1 1,0 1 0,0 0-1,0 0 1,-1-1-1,1 1 1,0 0-1,-1 0 1,1 1 0,-1-1-1,1 0 1,-1 0-1,0 1 1,1-1-1,-4 0 1,4 1-118,1 0 0,-1 0 0,1-1 0,-1 1 0,0 0 0,1 0 0,-1 0 0,0 0 0,1 0 0,-1 0 0,0 0 0,1 1 0,-1-1 0,1 0 0,-1 0 0,0 0 0,1 1-1,-1-1 1,1 0 0,-1 0 0,1 1 0,-1-1 0,1 1 0,-1-1 0,1 1 0,-1-1 0,1 0 0,-1 1 0,1-1 0,0 1 0,-1 0 0,1-1 0,0 1 0,-1-1 0,1 1 0,0-1 0,0 1 0,0 0 0,-1 0 0,1 12-2952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70"/>
    </inkml:context>
    <inkml:brush xml:id="br0">
      <inkml:brushProperty name="width" value="0.05" units="cm"/>
      <inkml:brushProperty name="height" value="0.05" units="cm"/>
    </inkml:brush>
  </inkml:definitions>
  <inkml:trace contextRef="#ctx0" brushRef="#br0">6 0 13850,'0'0'8306,"-5"86"-8042,5-62-120,0 5-16,0-5-128,0-7-208,0-1-808,0-8-1400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7:31.987"/>
    </inkml:context>
    <inkml:brush xml:id="br0">
      <inkml:brushProperty name="width" value="0.05" units="cm"/>
      <inkml:brushProperty name="height" value="0.05" units="cm"/>
      <inkml:brushProperty name="color" value="#008C3A"/>
    </inkml:brush>
  </inkml:definitions>
  <inkml:trace contextRef="#ctx0" brushRef="#br0">11 20 7241,'0'0'13243,"-11"-10"-11920,58 10-975,-42 2-343,-1 1 0,1-1 0,-1 1 0,0 0 0,0 0 0,0 0 0,-1 1 0,1-1 0,-1 1 0,0 0 0,0 0 0,0 0 0,0 0 0,-1 1 0,3 5 0,4 10 13,-2 0 0,7 30 1,5 12-25,-19-61 20,0-1 1,1 1-1,-1 0 0,0-1 1,0 1-1,0 0 0,0 0 1,1-1-1,-1 1 0,0 0 1,0-1-1,0 1 0,-1 0 1,1 0-1,0-1 0,0 1 1,0 0-1,0-1 1,-1 1-1,1 0 0,0-1 1,-1 1-1,1 0 0,-1-1 1,1 1-1,0-1 0,-1 1 1,1-1-1,-1 1 0,0-1 1,1 1-1,-2 0 0,0 0 12,0 0 0,-1 0 0,1 0 0,0 0 0,-1 0 0,1-1 0,-1 1-1,1-1 1,-1 0 0,-3 1 0,3-1-22,1 0-1,0 0 0,0 0 1,0 0-1,0 0 1,-1 0-1,1-1 1,0 1-1,0 0 0,0-1 1,0 0-1,0 0 1,0 0-1,0 1 0,0-2 1,0 1-1,0 0 1,1 0-1,-1-1 1,0 1-1,1 0 0,-1-1 1,1 0-1,0 1 1,-1-1-1,1 0 1,0 0-1,-1-3 0,2 0-33,0 1-1,0-1 0,1 1 0,0-1 0,0 1 1,0-1-1,0 1 0,1-1 0,0 1 0,0 0 0,0 0 1,0 0-1,1 0 0,-1 0 0,1 0 0,0 1 1,6-6-1,10-11-1377,39-30 0,-35 32-537,10-11-3385,-3 4-2982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7:32.356"/>
    </inkml:context>
    <inkml:brush xml:id="br0">
      <inkml:brushProperty name="width" value="0.05" units="cm"/>
      <inkml:brushProperty name="height" value="0.05" units="cm"/>
      <inkml:brushProperty name="color" value="#008C3A"/>
    </inkml:brush>
  </inkml:definitions>
  <inkml:trace contextRef="#ctx0" brushRef="#br0">0 1 12098,'0'0'9905,"1"24"-9345,7 17-379,-4-27-134,-1 0-1,-1 1 0,1 15 0,2-16-1290,-5-13 1100,0-1 0,1 0-1,-1 0 1,0 0-1,0 0 1,1 0 0,-1 0-1,0 0 1,1 0 0,-1 0-1,0 0 1,1 0 0,-1 0-1,0 0 1,1 0 0,-1 0-1,0 0 1,0 0 0,1-1-1,-1 1 1,0 0 0,1 0-1,-1 0 1,0 0 0,0-1-1,1 1 1,-1 0 0,0 0-1,0 0 1,0-1 0,1 1-1,-1 0 1,0-1 0,0 1-1,0 0 1,0 0 0,0-1-1,1 1 1,-1 0 0,0-1-1,0 1 1,0 0 0,0-1-1,0 1 1,0-1 0,5-14-5484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7:33.120"/>
    </inkml:context>
    <inkml:brush xml:id="br0">
      <inkml:brushProperty name="width" value="0.05" units="cm"/>
      <inkml:brushProperty name="height" value="0.05" units="cm"/>
      <inkml:brushProperty name="color" value="#008C3A"/>
    </inkml:brush>
  </inkml:definitions>
  <inkml:trace contextRef="#ctx0" brushRef="#br0">0 140 6665,'0'0'13300,"16"-8"-11822,2-5-1112,-1-1 1,0 0 0,14-18-1,29-24-312,-59 56-43,-1-1 1,1 1 0,0 0 0,-1-1 0,1 1 0,0 0-1,0 0 1,-1 0 0,1 0 0,0 0 0,0 0-1,-1 0 1,1 0 0,0 0 0,0 0 0,-1 0 0,1 0-1,0 0 1,0 1 0,-1-1 0,1 0 0,0 0-1,-1 1 1,1-1 0,0 1 0,-1-1 0,1 1 0,0-1-1,-1 1 1,1-1 0,-1 1 0,1-1 0,-1 1-1,1 0 1,-1-1 0,0 1 0,1 0 0,-1-1 0,0 1-1,1 0 1,-1-1 0,0 2 0,19 44 501,-13-28-479,-4-14-47,0 0 0,1 0 0,-1 0 0,1 0-1,0 0 1,0 0 0,0-1 0,0 1-1,1-1 1,-1 0 0,1 0 0,0 0 0,0-1-1,0 1 1,0-1 0,9 3 0,-11-4-373,1 0-1,0-1 1,0 1 0,0-1 0,0 0-1,0 0 1,0 0 0,0 0 0,0 0-1,5-2 1,4-5-6117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49.368"/>
    </inkml:context>
    <inkml:brush xml:id="br0">
      <inkml:brushProperty name="width" value="0.05" units="cm"/>
      <inkml:brushProperty name="height" value="0.05" units="cm"/>
    </inkml:brush>
  </inkml:definitions>
  <inkml:trace contextRef="#ctx0" brushRef="#br0">6 0 264,'0'0'22416,"0"26"-21034,-5 344 2024,20-100-2628,-15-243-743,-1-14 24,0 0 0,2 0 0,-1 1 1,2-1-1,-1 0 0,2 0 0,0 0 1,8 21-1,-8-23-19,0-1 0,0 1 0,-1-1 0,0 1 0,-1 0 0,0 0 0,-1 0 0,-2 19 0,1 2 93,1 103 521,15 20 86,-13-146-472,-1 0-3418,-15-43-962,5 3-1595,-1-12-6556</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52.097"/>
    </inkml:context>
    <inkml:brush xml:id="br0">
      <inkml:brushProperty name="width" value="0.05" units="cm"/>
      <inkml:brushProperty name="height" value="0.05" units="cm"/>
    </inkml:brush>
  </inkml:definitions>
  <inkml:trace contextRef="#ctx0" brushRef="#br0">92 29 4929,'0'0'12824,"-1"1"-12671,-11 7 8570,10-4-8026,2 32-3870,-2-35 3261,0 0 1,0-1-1,0 1 0,0 0 0,1-1 1,-1 0-1,0 0 0,0 1 1,0-1-1,0 0 0,0 0 1,-4-1-1,4 1-4,-44 8 2694,52-7-2703,-1 0 1,1-1-1,-1 1 0,1-1 0,-1-1 1,1 1-1,-1-1 0,1 0 0,-1 0 0,8-2 1,7-1 40,83-8 143,130 3 0,-43 1-197,20 0 53,109 4-16,-100-8-194,-33 3 111,-128 0 11,-46 6-35,-1 0-1,1 1 0,21-1 0,-32 3-20,0 0 31,0 0 20,0 0-1,0 1 1,0-1-1,0 0 1,0 1-1,0-1 0,0 1 1,0-1-1,0 1 1,0 0-1,0-1 1,0 1-1,0 0 1,-1 0-1,1-1 0,0 1 1,-1 0-1,1 0 1,0 0-1,-1 0 1,1 0-1,-1 0 1,1 0-1,-1 0 0,0 0 1,1 0-1,-1 0 1,0 0-1,0 0 1,0 0-1,0 1 1,0-1-1,0 1 0,-1 46 135,0-34-87,2 8-20,0 7-13,-1 1 0,-1-1 0,-2 1 0,-1-1 0,-1 0 0,-13 42 0,12-51 17,2 0 0,0 1 0,1-1 0,1 1 0,1 0 0,1 0 0,1-1 0,0 1 0,2 0 0,6 26 0,1 6 46,-3 1 0,-3 0 0,-4 105 0,-1-71-47,2-68-12,2 0 1,8 36-1,-1-5-1,-4 12 112,-1 94 1,-5-144-130,1-5-16,0 0-1,0 0 1,1 0 0,0 0-1,4 10 1,-3-11-1,-1 1 0,0-1 0,0 1 0,0 0 0,0 10 0,-1-12-2266,0-15 121,1-20-4504,-6 12-1459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53.693"/>
    </inkml:context>
    <inkml:brush xml:id="br0">
      <inkml:brushProperty name="width" value="0.05" units="cm"/>
      <inkml:brushProperty name="height" value="0.05" units="cm"/>
    </inkml:brush>
  </inkml:definitions>
  <inkml:trace contextRef="#ctx0" brushRef="#br0">27 8 16,'0'0'21950,"-6"0"-20559,-14 0-353,39 0 188,50 0 505,776 0 2064,-764-4-3688,-53 2-37,-1 0 0,52 5 1,167 15 153,-161-10 137,106-4 1,-139-4-301,4 7 106,16 2-610,-77-9 38,1-1 1,-1 0-1,1 0 0,-1 0 1,1 0-1,0-1 1,0 0-1,-1 0 1,-3-3-1,-2 1-896,-25-13-5017</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7:55.787"/>
    </inkml:context>
    <inkml:brush xml:id="br0">
      <inkml:brushProperty name="width" value="0.05" units="cm"/>
      <inkml:brushProperty name="height" value="0.05" units="cm"/>
    </inkml:brush>
  </inkml:definitions>
  <inkml:trace contextRef="#ctx0" brushRef="#br0">72 17 7137,'0'0'5951,"-4"-3"-4671,-2-3-1970,-6-1 5968,8 26-1562,4 365 493,-1-349-3867,1-22-246,-1 0 0,2 0 0,0 0-1,0 0 1,4 14 0,2 13 49,-3-1 0,-1 1 0,-2 0 0,-4 45-1,1 5 116,2 446 1623,-16-447-934,10-65-1670,6-24 602,-1 1 0,1-1 0,0 0 0,-1 0 0,1 0 0,0 0 0,-1 1 0,1-1 0,0 0 0,-1 0 0,1 0 0,-1 0 0,1 0 0,0 0 0,-1 0 0,1 0 0,-1 0 0,1 0 0,0 0 0,-1 0 0,1-1 0,-1 1 0,1 0 0,0 0 0,-1 0 0,1 0 0,0-1 0,-1 1 0,1 0 0,0 0 0,0-1 1,-1 1-1,1 0 0,0 0 0,-1-1 0,1 1 0,0 0 0,0-1 0,0 1 0,-1 0 0,1-1 0,0 1 0,0 0 0,0-1 0,0 1 0,0-1 0,0 1 0,0 0 0,0-1 0,0 0 0,-11-20-7004,-4-3-7091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8:10.176"/>
    </inkml:context>
    <inkml:brush xml:id="br0">
      <inkml:brushProperty name="width" value="0.05" units="cm"/>
      <inkml:brushProperty name="height" value="0.05" units="cm"/>
    </inkml:brush>
  </inkml:definitions>
  <inkml:trace contextRef="#ctx0" brushRef="#br0">1 38 8865,'0'0'7650,"1"1"-7517,0 0 0,1 0 0,-1 0 0,0 0 0,0 0 0,0 0-1,0 1 1,0-1 0,0 0 0,0 0 0,0 1 0,1 2 0,3 21 191,0 0-1,-2 1 1,-1 0-1,-2-1 1,-3 42-1,1 3 1613,2-86-744,0 5-1097,-1-15-57,1-1 0,1 1 0,1-1 0,2 1 0,0 0 0,2 0-1,9-27 1,-12 47-40,-1 1 0,1 0-1,0-1 1,0 1 0,1 0 0,7-7-1,-10 11-1,-1 0 0,1 0-1,0 0 1,0 0 0,0 0 0,0 1-1,0-1 1,0 0 0,0 1-1,0-1 1,0 1 0,0-1-1,0 1 1,0 0 0,1-1 0,-1 1-1,0 0 1,0 0 0,0 0-1,1 0 1,-1 0 0,0 0 0,0 0-1,0 0 1,0 0 0,1 1-1,-1-1 1,0 0 0,0 1 0,0-1-1,0 1 1,0-1 0,0 1-1,0 0 1,0-1 0,0 1 0,0 0-1,0 0 1,0-1 0,1 3-1,4 4 62,0 1-1,-1-1 0,1 1 0,-2 1 1,1-1-1,-1 1 0,0-1 0,-1 1 0,5 18 1,0 28-2186,-7 3-7434,-1-45 1166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8:10.541"/>
    </inkml:context>
    <inkml:brush xml:id="br0">
      <inkml:brushProperty name="width" value="0.05" units="cm"/>
      <inkml:brushProperty name="height" value="0.05" units="cm"/>
    </inkml:brush>
  </inkml:definitions>
  <inkml:trace contextRef="#ctx0" brushRef="#br0">1 1 7921,'0'0'12323,"15"37"-12059,-15-17-168,0 5-96,0-5 0,0 0-144,0 1-512,0-13-1041,5-4-2488</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8:11.454"/>
    </inkml:context>
    <inkml:brush xml:id="br0">
      <inkml:brushProperty name="width" value="0.05" units="cm"/>
      <inkml:brushProperty name="height" value="0.05" units="cm"/>
    </inkml:brush>
  </inkml:definitions>
  <inkml:trace contextRef="#ctx0" brushRef="#br0">31 1 3816,'0'0'12900,"-3"5"-12461,-1 4-285,0 0 0,1 1 0,0-1 1,0 1-1,1 0 0,1 0 0,-1 0 0,1 0 0,1 0 1,1 11-1,-1-5-131,-1 43-165,-2-22-2817,2-23-2052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16"/>
    </inkml:context>
    <inkml:brush xml:id="br0">
      <inkml:brushProperty name="width" value="0.05" units="cm"/>
      <inkml:brushProperty name="height" value="0.05" units="cm"/>
    </inkml:brush>
  </inkml:definitions>
  <inkml:trace contextRef="#ctx0" brushRef="#br0">21 86 2200,'0'0'12535,"-2"-5"-10711,-9-17-93,9 16 2739,2 31-4165,1 13-175,12 71-1,-12-86 9,-1-16 199,0-18-56,-20-203-55,20 213-233,1-1-1,-1 1 0,1 0 1,-1-1-1,1 1 1,0 0-1,-1-1 0,1 1 1,0 0-1,0 0 0,0 0 1,0 0-1,0 0 1,0 0-1,0 0 0,1 0 1,-1 0-1,0 0 0,0 1 1,1-1-1,-1 0 1,0 1-1,1-1 0,-1 1 1,1 0-1,-1-1 0,1 1 1,-1 0-1,3 0 1,48-4-264,-50 4 250,0 0 15,0 1 0,1-1 0,-1 0 0,0 1 0,0-1 0,0 1-1,0 0 1,1 0 0,-1 0 0,0 0 0,0 0 0,-1 0 0,1 1 0,0-1-1,0 0 1,0 1 0,-1 0 0,1-1 0,-1 1 0,0 0 0,1 0 0,-1 0 0,0 0-1,0 0 1,0 0 0,0 0 0,0 0 0,-1 0 0,2 4 0,1 10 41,0 1 0,-1-1 0,1 24 0,1 14 86,4-24 2,-5-18-105,0 0-1,0 1 1,-1-1 0,0 15 0,-2-26-375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71"/>
    </inkml:context>
    <inkml:brush xml:id="br0">
      <inkml:brushProperty name="width" value="0.05" units="cm"/>
      <inkml:brushProperty name="height" value="0.05" units="cm"/>
    </inkml:brush>
  </inkml:definitions>
  <inkml:trace contextRef="#ctx0" brushRef="#br0">1 161 7113,'0'0'12396,"12"-6"-10634,3-3-1538,-1-2 1,0 0-1,0-1 1,-1 0 0,0-1-1,14-20 1,20-19 379,-46 52-587,-1 0-1,1-1 0,0 1 1,0 0-1,0 0 0,-1 0 0,1-1 1,0 1-1,0 0 0,0 0 0,0 0 1,0 0-1,-1 0 0,1 1 0,0-1 1,0 0-1,0 0 0,-1 1 0,1-1 1,0 0-1,0 1 0,0-1 0,-1 0 1,1 1-1,0-1 0,-1 1 0,1 0 1,0-1-1,-1 1 0,1-1 0,-1 1 1,1 0-1,-1 0 0,1-1 0,-1 1 1,1 1-1,30 42 26,-7-11-52,-21-29-119,1-1 0,0 1 0,0-1 0,1 0 1,-1-1-1,1 1 0,-1-1 0,1 1 0,0-1 0,0-1 0,0 1 0,8 1 1,39 0-7002,-22-3-3498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8:12.469"/>
    </inkml:context>
    <inkml:brush xml:id="br0">
      <inkml:brushProperty name="width" value="0.05" units="cm"/>
      <inkml:brushProperty name="height" value="0.05" units="cm"/>
    </inkml:brush>
  </inkml:definitions>
  <inkml:trace contextRef="#ctx0" brushRef="#br0">1 74 6857,'0'0'10968,"4"-8"-10081,-3 5-837,0 1-15,0 0 0,-1 0 0,1 0 0,0 1 0,0-1 0,0 0 0,0 0 0,0 0 0,1 1 1,-1-1-1,1 1 0,-1-1 0,1 1 0,-1-1 0,1 1 0,0 0 0,-1 0 0,1 0 0,0 0 0,0 0 0,0 0 0,0 1 0,0-1 0,0 0 0,0 1 0,0 0 0,0-1 0,0 1 0,0 0 0,0 0 0,0 0 0,1 0 0,-1 1 0,0-1 0,0 1 0,0-1 0,0 1 0,2 1 0,5 2 28,-2 1-1,1 0 1,0 1-1,-1-1 1,0 1-1,-1 1 1,1-1-1,-1 1 1,0 1-1,-1-1 1,0 1-1,0 0 1,-1 0-1,0 0 1,0 0-1,-1 1 1,0 0-1,0 0 1,-1 0-1,0 0 1,-1 0-1,0 0 1,0 0-1,-1 0 1,0 1 0,-3 14-1,3-23-53,-1 0 0,1-1 0,-1 1 0,1 0-1,-1 0 1,0 0 0,1-1 0,-1 1 0,0 0 0,0-1 0,1 1 0,-1-1-1,0 1 1,0-1 0,0 1 0,0-1 0,0 0 0,0 1 0,0-1 0,0 0-1,0 0 1,0 1 0,0-1 0,0 0 0,0 0 0,0 0 0,0 0 0,0-1-1,0 1 1,0 0 0,0 0 0,0-1 0,0 1 0,1 0 0,-1-1 0,0 1 0,0-1-1,0 1 1,0-1 0,0 1 0,1-1 0,-1 0 0,0 1 0,1-1 0,-1 0-1,-1-1 1,-2-7 12,0 0-1,1 0 0,0-1 0,0 1 0,1-1 1,1 0-1,-1 1 0,1-13 0,0 2-262,1 1-1,1 0 1,4-25-1,-5 41 99,1 1 0,0 0 0,-1 0 0,1 0 0,0 0-1,0 0 1,1 0 0,-1 0 0,0 1 0,1-1 0,-1 0 0,1 1-1,-1-1 1,1 1 0,0-1 0,0 1 0,0 0 0,3-2-1,37-12-6004,-12 9-2368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8:12.788"/>
    </inkml:context>
    <inkml:brush xml:id="br0">
      <inkml:brushProperty name="width" value="0.05" units="cm"/>
      <inkml:brushProperty name="height" value="0.05" units="cm"/>
    </inkml:brush>
  </inkml:definitions>
  <inkml:trace contextRef="#ctx0" brushRef="#br0">0 1 4624,'0'0'17543,"1"10"-17086,1 31-190,-2-8-108,8 49 0,0-70-1465,-7-12 1163,-1 0 1,0 0 0,0 0 0,1 0 0,-1 0 0,0 0 0,0 0 0,0 0 0,1 0-1,-1 0 1,0 0 0,0 0 0,1 0 0,-1 0 0,0 0 0,0 0 0,1 0 0,-1 0-1,0 0 1,0-1 0,0 1 0,1 0 0,-1 0 0,0 0 0,0 0 0,0-1-1,0 1 1,1 0 0,-1 0 0,0 0 0,0 0 0,0-1 0,0 1 0,0 0 0,0 0-1,0-1 1,0 1 0,1 0 0,-1 0 0,0-1 0,0 1 0,0 0 0,0 0 0,0 0-1,0-1 1,0 1 0,0 0 0,0 0 0,-1-1 0,1 1 0,0 0 0,0 0 0,0-1-1,0 1 1,0 0 0,0-15-7841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08:13.359"/>
    </inkml:context>
    <inkml:brush xml:id="br0">
      <inkml:brushProperty name="width" value="0.05" units="cm"/>
      <inkml:brushProperty name="height" value="0.05" units="cm"/>
    </inkml:brush>
  </inkml:definitions>
  <inkml:trace contextRef="#ctx0" brushRef="#br0">0 78 4656,'0'0'16771,"5"-4"-16195,0-1-426,6-6 273,-1 1 0,2 0 0,-1 1 0,2 0-1,18-10 1,-29 19-381,1 0-1,0 0 0,-1 0 0,1 0 1,-1 0-1,1 0 0,0 1 0,-1 0 0,1-1 1,-1 1-1,1 0 0,-1 0 0,0 0 1,1 0-1,-1 1 0,0-1 0,0 1 1,0-1-1,0 1 0,0 0 0,0-1 1,0 1-1,-1 0 0,3 4 0,20 14 95,-19-17-180,1 0 0,0-1 1,0 0-1,0 0 0,0 0 0,0 0 0,1-1 0,-1 0 1,9 0-1,32-5-3355,-21-6-3722</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0:43.680"/>
    </inkml:context>
    <inkml:brush xml:id="br0">
      <inkml:brushProperty name="width" value="0.05" units="cm"/>
      <inkml:brushProperty name="height" value="0.05" units="cm"/>
    </inkml:brush>
  </inkml:definitions>
  <inkml:trace contextRef="#ctx0" brushRef="#br0">0 155 1488,'0'5'24598,"1"19"-24459,6 33 325,0 100-1,-2-20 239,-2 207-84,-5-178-287,0-120-257,1-30-36,0 0 0,1-1 0,1 1-1,0 0 1,1 0 0,7 27 0,-4-29-22,-1 2 1,-1-1-1,0 0 0,-1 1 1,-1-1-1,0 1 0,-2 16 1,-15 107 246,16-136-260,-4 36 56,2-1 0,4 60-1,1-16 196,-3-81-248,-1 0 0,1 0 0,0 0 0,0 0 1,0 0-1,0 0 0,0 0 0,0 0 0,0 0 0,0 0 1,0-1-1,0 1 0,1 0 0,-1 0 0,0 0 1,0 0-1,1 0 0,-1 0 0,1 0 0,-1-1 0,1 1 1,-1 0-1,1 0 0,0-1 0,-1 1 0,1 0 1,0-1-1,-1 1 0,1-1 0,0 1 0,0-1 0,0 1 1,31-11 341,-23 5-275,14-6-34,1 0-1,0 2 1,0 1 0,1 1-1,0 1 1,0 1 0,1 1-1,27 0 1,224-12 153,-138 17-152,148 22 0,-237-19 9,56-3 1,-62-2-4,175 6-48,43 11 171,-36-8-2,-222-8-174,-3 0-10,-1-82 98,-2 47-64,-1 0 1,-11-47-1,-2-19 11,14 11-12,3 64-6,-1-1 0,-4-30 1,-3-24 76,6 57-80,-1 1-1,-1 0 1,-6-25-1,5 24-6,0-1 0,1 1 1,2-1-1,2-39 0,0 17 47,9-18 1,-7 52-21,0 0-1,-1 0 0,0-17 0,9-92 164,-1-3 109,-5-28-212,0-10-87,5 56 0,-11 106 0,0 1 0,-1-1 0,1 0 0,-1 1 0,0-1 0,1 1 0,-1 0 0,1-1 0,-1 1 0,0 0 0,1 0 0,-1 0 0,0 0 0,1 0 0,-1 0 0,-1 1 0,0-1 0,-29 0 0,-288 12 0,84 8 0,-66-14 0,199-7 0,-137-20 0,116 9 0,-55 8 0,-87 0 0,261 5 0,-1 1 0,1-1 0,-2 0 0,0 0 0,0 0 0,0 1 0,1 0 0,-1 0 0,-12 6 0,18-4 0,-1 90-1329,0-45-1782,2 0-1,8 60 1,-2-59-6599</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0:44.843"/>
    </inkml:context>
    <inkml:brush xml:id="br0">
      <inkml:brushProperty name="width" value="0.05" units="cm"/>
      <inkml:brushProperty name="height" value="0.05" units="cm"/>
    </inkml:brush>
  </inkml:definitions>
  <inkml:trace contextRef="#ctx0" brushRef="#br0">72 271 1512,'0'0'5565,"-5"0"-3072,-30 8-91,33-8-2096,0 0 0,1 1 0,-1-1 0,0 1-1,0-1 1,1 1 0,-1 0 0,1-1 0,-1 1 0,0 0 0,1 0 0,-1 0 0,1 0 0,0 0 0,-1 1 0,-4 6 6641,34-12-3919,42-15-1982,93-40-1,-13 3-885,-45 21-128,269-73 396,-355 100-317,9-1 316,-28 9-589,9 0-3010,-1 0-1870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0:45.836"/>
    </inkml:context>
    <inkml:brush xml:id="br0">
      <inkml:brushProperty name="width" value="0.05" units="cm"/>
      <inkml:brushProperty name="height" value="0.05" units="cm"/>
    </inkml:brush>
  </inkml:definitions>
  <inkml:trace contextRef="#ctx0" brushRef="#br0">1 302 984,'0'0'19032,"9"-5"-13496,46-24-4990,243-139-9,-232 129-503,-46 27 23,-12 6 16,0 1-1,0 0 0,1 0 0,-1 1 0,1 0 0,0 0 0,0 1 0,1 1 0,-1-1 0,0 1 1,14 0-1,-18-2 306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0:47.843"/>
    </inkml:context>
    <inkml:brush xml:id="br0">
      <inkml:brushProperty name="width" value="0.05" units="cm"/>
      <inkml:brushProperty name="height" value="0.05" units="cm"/>
    </inkml:brush>
  </inkml:definitions>
  <inkml:trace contextRef="#ctx0" brushRef="#br0">0 50 2528,'0'0'11689,"14"0"-693,-1 0-10425,523 0 2350,-156-17-2360,-171 13-436,94-4 53,-68 4 8,-235 4-211,1 0-35,9 0-58,1 0 1,-1 0-1,0-1 0,0 0 1,0-1-1,0 0 0,14-5 1,-68 4-5880,14 3 1336,3 0-2560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0:48.496"/>
    </inkml:context>
    <inkml:brush xml:id="br0">
      <inkml:brushProperty name="width" value="0.05" units="cm"/>
      <inkml:brushProperty name="height" value="0.05" units="cm"/>
    </inkml:brush>
  </inkml:definitions>
  <inkml:trace contextRef="#ctx0" brushRef="#br0">1 399 2696,'0'0'11763,"4"-1"-8768,25-10-1764,46-22 2,257-121 348,-19-34-1045,-297 176-1419</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0:50.175"/>
    </inkml:context>
    <inkml:brush xml:id="br0">
      <inkml:brushProperty name="width" value="0.05" units="cm"/>
      <inkml:brushProperty name="height" value="0.05" units="cm"/>
    </inkml:brush>
  </inkml:definitions>
  <inkml:trace contextRef="#ctx0" brushRef="#br0">40 470 2776,'0'0'1135,"-4"5"844,-9 17 118,7-15 2465,-11 10 3849,133-98-5392,13-7-2924,90-59 205,-106 66-44,-110 79-210,1 0-1,0 0 1,0 0-1,0 1 1,0-1-1,0 1 1,0 0-1,1 0 1,4 0-1,29-10 466,-30 8-506,2 0 671,-18 1-929,29-22-2055,-6 14 1884,7-9 852,-20-2-6682,-6 5-1602</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0:52.334"/>
    </inkml:context>
    <inkml:brush xml:id="br0">
      <inkml:brushProperty name="width" value="0.05" units="cm"/>
      <inkml:brushProperty name="height" value="0.05" units="cm"/>
    </inkml:brush>
  </inkml:definitions>
  <inkml:trace contextRef="#ctx0" brushRef="#br0">22 1 1344,'0'0'16393,"0"0"-16282,-1 0 1,1 0 0,-1 0-1,1 0 1,-1 0 0,1 0 0,-1 0-1,1 0 1,0 0 0,-1 0 0,1 1-1,-1-1 1,1 0 0,0 0 0,-1 0-1,1 1 1,0-1 0,-1 0-1,1 0 1,0 1 0,-1-1 0,1 0-1,0 1 1,-1-1 0,1 0 0,0 1-1,-6 86 2169,4-66-1961,0 0 0,1 0 0,1 0 0,1 0 0,0 0 0,8 31 0,-5-28-78,-1 1-1,-1 0 1,-1 0 0,-4 48-1,1-6 27,3 11 337,1-35-177,-2-1-1,-7 57 0,3-60-165,2 0 1,4 56-1,1-15-57,-3 378 2107,5-376-1479,-2-73-811,-2-7-21,0-1-1,0 0 1,0 0 0,-1 0 0,1 1 0,0-1-1,-1 0 1,1 1 0,-1-1 0,0 0 0,1 1 0,-1-1-1,0 1 1,0-1 0,0 1 0,0-1 0,0 1 0,0-1-1,0 0 1,-1 3 0,2-1 0,-1-3-6,1 1 0,-1-1 0,1 0 0,-1 0 0,1 0-1,-1 0 1,1 1 0,-1-1 0,1 0 0,-1 0 0,1 0 0,-1 0 0,1 0 0,-1 0 0,1-1-1,-1 1 1,1 0 0,-1 0 0,0 0 0,1 0 0,-1 0 0,1-1 0,-1 1 0,1 0 0,-1-1-1,0 1 1,1 0 0,-1 0 0,1-1 0,-1 1 0,0-1 0,1 1 0,-1 0 0,0-1 0,0 1-1,1-1 1,-1 0 0,0 1-24,8-13-1079,-2 0 1,1 0-1,6-24 1,3-11-4735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72"/>
    </inkml:context>
    <inkml:brush xml:id="br0">
      <inkml:brushProperty name="width" value="0.05" units="cm"/>
      <inkml:brushProperty name="height" value="0.05" units="cm"/>
    </inkml:brush>
  </inkml:definitions>
  <inkml:trace contextRef="#ctx0" brushRef="#br0">1 1 8649,'0'0'5467,"22"13"-5228,8 3-189,-10-6-20,0 1 0,-2 1 0,31 24-1,-46-34 22,0 1 0,0-1-1,0 1 1,0 0-1,0 0 1,-1 0 0,1 0-1,-1 0 1,0 1-1,0-1 1,0 1 0,0-1-1,0 1 1,-1 0-1,0 0 1,0 0 0,0-1-1,0 1 1,-1 0-1,1 0 1,-1 0 0,0 1-1,0-1 1,0 0-1,-1 0 1,0 0 0,1-1-1,-2 1 1,1 0-1,0 0 1,-1 0 0,1-1-1,-1 1 1,0-1-1,0 1 1,-1-1 0,1 0-1,-1 0 1,1 0-1,-1 0 1,-6 5 0,1-2 90,0-1 1,0 0-1,-1-1 1,0 0-1,-9 4 1,17-8-139,0 1 0,-1-1 0,1 1 0,0-1 0,-1 0 0,1 1 0,0-1 0,-1 0 0,1 0-1,0 0 1,-1 0 0,1 0 0,0 0 0,-1 0 0,1 0 0,0-1 0,-1 1 0,1 0 0,0-1 0,0 1 0,-1-1 0,1 0 0,0 1 0,0-1 0,0 0 0,0 0 0,0 1 0,0-1 0,0 0 0,0 0 0,0 0 0,0 0 0,0-1 0,1 1 0,-1 0 0,0 0 0,1 0 0,-1-1 0,1 1 0,-1 0 0,1 0 0,0-1 0,-1 1 0,1-1 0,0 1 0,0-2 0,-1-6-91,0 0 1,1 0-1,0 0 0,0 0 0,1 0 1,0 0-1,1 0 0,0 1 1,0-1-1,1 0 0,6-13 0,-2 9-1020,1 0-1,1 0 0,15-18 0,1 2-3089</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0:54.677"/>
    </inkml:context>
    <inkml:brush xml:id="br0">
      <inkml:brushProperty name="width" value="0.05" units="cm"/>
      <inkml:brushProperty name="height" value="0.05" units="cm"/>
    </inkml:brush>
  </inkml:definitions>
  <inkml:trace contextRef="#ctx0" brushRef="#br0">0 127 8737,'0'0'8883,"11"-1"-8044,-4 0-731,0 1-1,1 0 1,-1 1 0,0-1-1,0 2 1,1-1 0,-1 1-1,0 0 1,0 0 0,-1 0-1,1 1 1,0 1 0,-1-1-1,0 1 1,1 0 0,10 9-1,-11-7-28,1 0-1,-1 1 0,0 0 1,-1-1-1,0 2 0,0-1 0,0 1 1,-1 0-1,0 0 0,0 0 1,3 13-1,-3-3 144,-1 0 1,0 0-1,-1 1 1,-2 27-1,0-45-207,0 0-1,0 0 1,-1 0 0,1 0-1,-1 0 1,1 0-1,-1 1 1,1-1-1,-1 0 1,0 0 0,1 0-1,-1-1 1,0 1-1,0 0 1,0 0-1,0 0 1,0-1 0,0 1-1,0 0 1,0-1-1,0 1 1,0-1-1,0 1 1,0-1-1,0 1 1,0-1 0,0 0-1,-1 0 1,1 0-1,0 1 1,0-1-1,0 0 1,-1 0 0,1-1-1,-1 1 1,0 0 4,0 0 0,0 0 1,0 0-1,0 0 1,0 0-1,0-1 0,0 1 1,1-1-1,-1 1 0,0-1 1,0 0-1,0 0 1,1 1-1,-1-1 0,1 0 1,-1-1-1,0 1 0,1 0 1,0 0-1,-1-1 1,-1-2-1,-1-10-11,1 0 0,0-1 0,1 0 0,1 1 0,0-1 0,1 0 1,1 0-1,0 1 0,1-1 0,0 0 0,1 1 0,1 0 0,10-25 0,-5 17-970,1 1 1,2-1-1,0 2 0,1 0 1,26-32-1,-28 46-4903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0:55.041"/>
    </inkml:context>
    <inkml:brush xml:id="br0">
      <inkml:brushProperty name="width" value="0.05" units="cm"/>
      <inkml:brushProperty name="height" value="0.05" units="cm"/>
    </inkml:brush>
  </inkml:definitions>
  <inkml:trace contextRef="#ctx0" brushRef="#br0">1 0 4424,'0'0'16269,"0"30"-13818,10 109 14,-8-118-6395,0-8-4237,-6-32-1313</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10:55.690"/>
    </inkml:context>
    <inkml:brush xml:id="br0">
      <inkml:brushProperty name="width" value="0.05" units="cm"/>
      <inkml:brushProperty name="height" value="0.05" units="cm"/>
    </inkml:brush>
  </inkml:definitions>
  <inkml:trace contextRef="#ctx0" brushRef="#br0">0 192 2920,'0'0'18228,"3"3"-16941,-2-2-1230,0 0 0,0 0 0,0-1 0,0 1 0,1 0 0,-1-1 0,0 1 0,0 0 0,0-1 0,0 0 0,1 1 0,-1-1 0,0 0 0,0 1 0,1-1 0,-1 0 0,0 0 0,1 0 0,-1 0 0,0 0 0,0-1 1,1 1-1,-1 0 0,0 0 0,0-1 0,1 1 0,-1-1 0,0 1 0,2-2 0,37-30 745,-29 19-581,-1 0 1,-1-1-1,0 1 1,-1-2-1,0 1 1,-1-1-1,-1 0 1,8-28-1,-14 43-172,0-1-1,0 1 1,0-1 0,1 1-1,-1-1 1,0 1 0,0-1-1,0 1 1,1-1-1,-1 1 1,0-1 0,0 1-1,1-1 1,-1 1 0,1 0-1,-1-1 1,0 1 0,1 0-1,-1-1 1,1 1 0,-1 0-1,0-1 1,1 1 0,-1 0-1,1 0 1,-1 0 0,1-1-1,-1 1 1,1 0-1,-1 0 1,1 0 0,0 0-1,17 11 349,15 31-718,-28-35 473,31 49-309,11 18-1464,-42-68 465,0-1 1,1 1 0,-1-1-1,1 0 1,6 5 0,4-1-7403</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04.914"/>
    </inkml:context>
    <inkml:brush xml:id="br0">
      <inkml:brushProperty name="width" value="0.05" units="cm"/>
      <inkml:brushProperty name="height" value="0.05" units="cm"/>
    </inkml:brush>
  </inkml:definitions>
  <inkml:trace contextRef="#ctx0" brushRef="#br0">7 0 3728,'-6'2'18444,"6"-2"-18306,0 0 0,0 1 0,0-1-1,0 0 1,0 0 0,0 0 0,0 0 0,0 1 0,0-1 0,0 0 0,0 0-1,0 0 1,0 0 0,0 1 0,0-1 0,0 0 138,1 0-138,-1 194 1066,-1-216-1225,3-42 72,-2 62-65,0-1-1,1 0 0,0 0 0,-1 1 0,1-1 0,0 1 0,0-1 0,1 1 0,-1-1 0,0 1 0,1 0 0,-1 0 0,1-1 0,0 1 0,0 0 0,0 1 0,0-1 1,0 0-1,3-2 0,4 0-80,34-16-767,-42 20 850,0 0 1,-1-1-1,1 1 0,0 0 0,0 0 1,0 0-1,0 0 0,-1 0 1,1 0-1,0 0 0,0 0 0,0 0 1,-1 0-1,1 1 0,0-1 1,0 0-1,0 0 0,-1 1 0,1-1 1,0 1-1,-1-1 0,1 0 1,0 1-1,-1-1 0,1 1 0,0 0 1,-1-1-1,1 1 0,-1-1 1,1 1-1,-1 0 0,0 0 0,1-1 1,-1 1-1,0 0 0,1 0 1,-1-1-1,0 1 0,0 0 0,1 0 1,-1 0-1,0-1 0,0 1 1,0 0-1,0 0 0,0 0 0,0-1 1,-1 2-1,0 60-172,0 38-264,7-36-8982,-5-51 1304</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05.324"/>
    </inkml:context>
    <inkml:brush xml:id="br0">
      <inkml:brushProperty name="width" value="0.05" units="cm"/>
      <inkml:brushProperty name="height" value="0.05" units="cm"/>
    </inkml:brush>
  </inkml:definitions>
  <inkml:trace contextRef="#ctx0" brushRef="#br0">1 41 3752,'0'0'17371,"5"-6"-16694,-2 2-646,1 0 1,0 1-1,0 0 1,0 0-1,0 0 1,1 1-1,-1-1 1,8-2-1,-11 4-60,1 1 1,0-1-1,0 0 0,0 1 0,0-1 0,0 1 1,1 0-1,-1-1 0,0 1 0,0 0 1,0 0-1,0 1 0,0-1 0,0 0 0,0 1 1,0-1-1,0 1 0,0-1 0,0 1 1,0 0-1,0 0 0,0 0 0,-1 0 0,1 0 1,0 1-1,-1-1 0,4 3 0,-4-2 25,0 0-1,1 0 0,-1 0 1,0 1-1,0-1 1,0 0-1,0 0 0,-1 1 1,1-1-1,-1 1 0,1-1 1,-1 0-1,0 1 1,0-1-1,0 1 0,0-1 1,0 1-1,-1-1 0,1 1 1,-1-1-1,1 0 0,-1 1 1,-2 3-1,0 1 55,0-1 1,-1 0-1,0 0 0,0 0 0,0 0 0,-8 7 0,-56 48 3477,90-64-491,37 5-2947,-27 0 17,-20-2-425,0-1 0,0 0 0,0 0 0,18-6 0,-25 6-478,1-1 1,-1 0-1,0-1 1,0 1-1,0-1 1,9-6-1,-3 0-3912</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20.397"/>
    </inkml:context>
    <inkml:brush xml:id="br0">
      <inkml:brushProperty name="width" value="0.05" units="cm"/>
      <inkml:brushProperty name="height" value="0.05" units="cm"/>
    </inkml:brush>
  </inkml:definitions>
  <inkml:trace contextRef="#ctx0" brushRef="#br0">1 74 13954,'0'0'7574,"14"7"-7487,47 20-55,-57-25-3,0 1 1,0-1 0,0 1 0,0 0 0,-1 0 0,1 1-1,-1-1 1,0 1 0,0 0 0,0 0 0,0 0 0,-1 0-1,0 0 1,0 0 0,0 1 0,0-1 0,2 10 0,-1 0 65,-1 0 0,-1 1 0,0-1 0,-1 15 0,0-19-106,0-9 15,0 0-1,-1 0 1,1-1-1,0 1 1,-1 0-1,1-1 1,-1 1 0,1-1-1,-1 1 1,1-1-1,-1 1 1,1-1 0,-1 1-1,1-1 1,-1 1-1,0-1 1,1 1-1,-1-1 1,0 0 0,1 0-1,-1 1 1,0-1-1,0 0 1,1 0 0,-1 0-1,0 0 1,0 0-1,1 0 1,-1 0-1,-1 0 1,-29 1 81,24-1-74,4 0-5,-1 0-1,1 0 1,-1 0 0,1 0 0,-1-1 0,1 0 0,0 1-1,-1-1 1,1 0 0,0 0 0,0-1 0,0 1 0,0-1-1,0 0 1,-6-3 0,7 2-8,0 0-1,0 0 1,0 0-1,1 0 1,-1-1-1,1 1 1,-1 0 0,1-1-1,0 1 1,0-1-1,1 1 1,-1-1-1,1 1 1,0-1 0,0 1-1,0-5 1,1 1-121,0 1 0,0 0 1,0 0-1,1 0 0,0 0 0,0 0 1,1 0-1,-1 1 0,1-1 1,0 1-1,1 0 0,0-1 0,-1 2 1,2-1-1,7-7 0,10-8-2625,0 1 0,28-17 0,-25 18-1547,7-4-581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20.920"/>
    </inkml:context>
    <inkml:brush xml:id="br0">
      <inkml:brushProperty name="width" value="0.05" units="cm"/>
      <inkml:brushProperty name="height" value="0.05" units="cm"/>
    </inkml:brush>
  </inkml:definitions>
  <inkml:trace contextRef="#ctx0" brushRef="#br0">15 21 8089,'0'0'9750,"13"-3"-9639,2-3-85,-9 4-18,1 0-1,-1 0 1,1 0-1,-1 1 1,1 0-1,-1 0 1,12 1-1,-17 0-6,0 0 0,0 0-1,0 1 1,0-1 0,0 0-1,0 1 1,0-1 0,-1 0-1,1 1 1,0 0 0,0-1 0,0 1-1,-1-1 1,1 1 0,0 0-1,0-1 1,-1 1 0,1 0-1,-1 0 1,1 0 0,-1 0-1,1-1 1,-1 1 0,0 0-1,1 0 1,-1 0 0,0 0-1,0 0 1,1 0 0,-1 0 0,0 0-1,0 0 1,0 0 0,0 0-1,0 0 1,-1 0 0,1 0-1,0 0 1,0 0 0,-1 0-1,1 0 1,-1 1 0,0 4 3,-1-1 1,1 1-1,-1 0 1,0-1 0,-1 1-1,-3 5 1,-100 147 2070,106-157-1998,0-1 0,0 1 0,0-1-1,0 0 1,1 1 0,-1-1 0,0 1-1,0-1 1,0 0 0,0 1 0,0-1-1,1 1 1,-1-1 0,0 0 0,0 1-1,1-1 1,-1 0 0,0 0 0,0 1-1,1-1 1,-1 0 0,0 1 0,1-1-1,-1 0 1,0 0 0,1 0 0,-1 1-1,1-1 1,-1 0 0,0 0 0,1 0 0,-1 0-1,1 0 1,-1 0 0,0 0 0,1 0-1,-1 0 1,1 0 0,-1 0 0,0 0-1,1 0 1,-1 0 0,1 0 0,-1 0-1,0-1 1,1 1 0,0 0 0,26-2-81,5-2-433,47-9 186,-44-2-5286,-8-8-7516,-17 10 9685</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21.955"/>
    </inkml:context>
    <inkml:brush xml:id="br0">
      <inkml:brushProperty name="width" value="0.05" units="cm"/>
      <inkml:brushProperty name="height" value="0.05" units="cm"/>
    </inkml:brush>
  </inkml:definitions>
  <inkml:trace contextRef="#ctx0" brushRef="#br0">9 127 3264,'0'0'12799,"-9"12"-6325,19-19-6395,-1 1-1,0-1 1,0-1-1,-1 0 0,0 0 1,0 0-1,12-18 1,-5 7-31,16-22 509,-30 42-524,1 1-1,-1-1 0,0 1 0,0 0 1,0 0-1,0-1 0,0 1 0,0 0 1,0 0-1,0 0 0,-1 0 0,2 4 1,0 0 19,2 3-57,0 0 0,0 0-1,1 0 1,0-1 0,13 15 0,-16-20-145,1 0 1,0-1-1,0 1 1,0-1 0,0 0-1,0 0 1,0 0-1,0 0 1,1 0 0,-1-1-1,1 0 1,-1 1-1,1-1 1,0-1 0,-1 1-1,1 0 1,6-1-1,17 0-5634,-1 0-5857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29.324"/>
    </inkml:context>
    <inkml:brush xml:id="br0">
      <inkml:brushProperty name="width" value="0.05" units="cm"/>
      <inkml:brushProperty name="height" value="0.05" units="cm"/>
    </inkml:brush>
  </inkml:definitions>
  <inkml:trace contextRef="#ctx0" brushRef="#br0">1 0 5945,'0'0'17478,"0"25"-16400,0-2-972,0 0-1,2 0 1,0 0 0,2-1 0,1 0-1,8 25 1,-4-26 303,-8-38 488,0-15-774,0 23-85,0 0 0,1 1 0,0-1 0,0 1 0,1 0 0,1 0-1,-1 0 1,9-14 0,-10 19-59,1-1 0,-1 1 0,1 0-1,0 0 1,0 1 0,0-1 0,0 0 0,1 1-1,-1 0 1,0 0 0,1 0 0,0 0 0,-1 1 0,1-1-1,0 1 1,0 0 0,0 0 0,0 0 0,0 1-1,0-1 1,5 1 0,-8 1 18,0-1 0,0 1 0,0-1 0,0 1 0,-1 0 0,1-1 0,0 1 0,0 0 0,0 0 0,-1 0 0,1 0 0,0-1 0,-1 1 0,1 0 0,-1 0 0,1 0 0,-1 0 0,1 0 0,-1 1 0,0-1 0,0 0 0,1 0 0,-1 0-1,0 0 1,0 0 0,0 0 0,0 2 0,2 34-20,-2-35 23,-5 104-3767,0 0-3029</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29.865"/>
    </inkml:context>
    <inkml:brush xml:id="br0">
      <inkml:brushProperty name="width" value="0.05" units="cm"/>
      <inkml:brushProperty name="height" value="0.05" units="cm"/>
    </inkml:brush>
  </inkml:definitions>
  <inkml:trace contextRef="#ctx0" brushRef="#br0">77 61 5449,'0'0'14963,"5"-9"-14115,18-27-524,-22 35-333,1-1 0,0 1 0,-1-1 1,1 1-1,0 0 0,-1 0 0,1 0 0,0 0 0,0 0 1,0 1-1,0-1 0,0 0 0,0 1 0,0-1 0,0 1 0,0 0 1,0 0-1,0 0 0,1 0 0,-1 0 0,0 0 0,0 0 0,0 1 1,0-1-1,0 1 0,0 0 0,0-1 0,0 1 0,0 0 1,-1 0-1,1 0 0,0 0 0,0 1 0,-1-1 0,1 0 0,-1 1 1,1-1-1,-1 1 0,0 0 0,1-1 0,-1 1 0,0 0 0,1 3 1,0 1-5,-1 0-1,0 0 1,0 0 0,-1 0 0,0 1 0,0-1 0,0 0 0,-1 0 0,0 0-1,0 0 1,-1 0 0,1 0 0,-1 0 0,-1 0 0,1 0 0,-1-1 0,-4 8-1,-2-1 143,-1 1 0,0-1 0,-1-1 0,-1 0 0,-20 16 0,32-27-92,0 0-1,0 0 1,0 0 0,0 0 0,1 0-1,-1 0 1,0-1 0,0 1-1,0 0 1,0 0 0,0 0-1,0 0 1,0 0 0,0 0 0,0 0-1,0-1 1,0 1 0,0 0-1,0 0 1,0 0 0,0 0-1,0 0 1,0 0 0,0-1 0,0 1-1,0 0 1,0 0 0,0 0-1,0 0 1,0 0 0,0 0-1,0-1 1,0 1 0,0 0 0,0 0-1,0 0 1,0 0 0,0 0-1,0 0 1,0 0 0,-1 0-1,1-1 1,0 1 0,0 0 0,0 0-1,0 0 1,0 0 0,0 0-1,0 0 1,0 0 0,-1 0 0,1 0-1,0 0 1,0 0 0,0 0-1,0 0 1,0 0 0,0 0-1,-1 0 1,1 0 0,9-13-140,-3 9 65,1 0 0,0 1 0,0 0 0,0 1 0,0-1 0,0 1 0,0 1 0,1-1 0,-1 1 0,1 0 0,-1 1 0,13 1 0,-19-1 12,0 0 0,0 0 1,-1 0-1,1 0 0,0 0 1,0 1-1,0-1 1,0 0-1,0 1 0,-1-1 1,1 0-1,0 1 1,0-1-1,-1 1 0,1 0 1,0-1-1,-1 1 0,1-1 1,0 1-1,-1 0 1,1 0-1,-1-1 0,1 1 1,-1 0-1,1 0 1,-1 0-1,1 1 0,3 32-306,-5-28 331,1-1-1,-1 1 0,0-1 0,0 1 0,0-1 0,-1 0 0,0 0 1,0 1-1,0-1 0,-4 5 0,3-7 50,0-1 0,0 1 0,-1-1 1,1 0-1,0 0 0,-1 0 0,0 0 0,1-1 0,-1 0 1,0 1-1,0-1 0,1-1 0,-1 1 0,0 0 0,0-1 1,0 0-1,0 0 0,0 0 0,0-1 0,0 1 0,0-1 0,0 0 1,0 0-1,0 0 0,-6-3 0,1 0-386,1 1 0,0-2 0,-1 1 0,-9-8 0,12 8-1059,0-1 0,1 1 0,0-1 0,0 0 0,-5-7 0,4-1-5525,5 0 4288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73"/>
    </inkml:context>
    <inkml:brush xml:id="br0">
      <inkml:brushProperty name="width" value="0.05" units="cm"/>
      <inkml:brushProperty name="height" value="0.05" units="cm"/>
    </inkml:brush>
  </inkml:definitions>
  <inkml:trace contextRef="#ctx0" brushRef="#br0">1 0 12258,'0'0'4942,"16"1"-5080,49 4-108,-63-4 242,-1-1 0,0 0 0,0 0 0,0 1 0,0-1 0,0 0 0,0 1 0,0 0 1,0-1-1,0 1 0,0-1 0,0 1 0,0 0 0,0 0 0,-1-1 0,1 1 0,0 0 0,0 0 0,-1 0 0,1 0 0,-1 0 0,1 0 0,-1 0 0,1 0 0,-1 0 0,1 0 0,-1 0 0,0 1 0,0-1 0,0 0 0,1 0 0,-1 0 0,0 0 0,-1 0 0,1 1 0,0-1 0,0 1 0,-1 1 35,0 1 0,1-1 0,-1 0 0,-1 0-1,1 1 1,0-1 0,-1 0 0,-3 5 0,-1-2 201,0 0 0,-1-1 0,0 1 1,-11 5-1,-8 7 918,22-14-814,0-1 1048,7-3 41,13-1-1296,101 1 47,-67 0-3253,-40-1-993</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30.992"/>
    </inkml:context>
    <inkml:brush xml:id="br0">
      <inkml:brushProperty name="width" value="0.05" units="cm"/>
      <inkml:brushProperty name="height" value="0.05" units="cm"/>
    </inkml:brush>
  </inkml:definitions>
  <inkml:trace contextRef="#ctx0" brushRef="#br0">1 66 2976,'0'0'17491,"0"-1"-17259,0 0 0,0 1 0,0-1 1,0 0-1,0 0 0,0 1 1,0-1-1,0 0 0,1 1 0,-1-1 1,0 0-1,0 1 0,1-1 1,-1 0-1,0 1 0,1-1 0,-1 1 1,0-1-1,1 1 0,-1-1 0,1 1 1,0-1-1,16 12 28,0 1 0,0 1 0,-2 1 0,18 19 0,-14-15-224,-13-12-30,0 1-1,0 0 1,-1 0-1,0 0 1,0 1 0,-1 0-1,0 0 1,0 0-1,-1 0 1,0 1-1,3 15 1,-5-22-4,-1 1 0,0-1 0,0 1 0,0-1 0,0 1 0,0-1 1,0 1-1,-1-1 0,1 1 0,-1-1 0,0 1 0,0-1 0,1 0 0,-2 1 0,1-1 0,0 0 0,0 0 0,-3 3 1,2-3-3,-1 0 1,0 0 0,0 0 0,0 0 0,0 0 0,0-1 0,0 0 0,-1 1 0,1-1 0,0 0 0,-1 0 0,1-1 0,-1 1 0,1-1 0,-1 0 0,1 0 0,-4 0 0,4 0-10,1 0 0,0 0 0,0-1 0,-1 1-1,1-1 1,0 1 0,0-1 0,0 0 0,0 0 0,0 0 0,0 0 0,0 0 0,0 0 0,0 0 0,0-1-1,0 1 1,1-1 0,-1 1 0,-2-5 0,1 3-33,1-2 1,-1 1-1,1 0 1,0 0-1,1-1 0,-1 1 1,1-1-1,0 0 1,-1-6-1,1 4-16,0 0 0,1 0 0,0-1 0,0 1 0,0 0 0,1 0 0,0-1 0,1 1 0,0 0 0,0 0 0,0 0 0,6-11 0,0 7-251,1 1 1,0 0-1,0 1 1,1 0-1,0 1 1,0 0-1,1 0 1,12-6-1,37-17-5391,-1 7-6194,-42 15 9140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31.570"/>
    </inkml:context>
    <inkml:brush xml:id="br0">
      <inkml:brushProperty name="width" value="0.05" units="cm"/>
      <inkml:brushProperty name="height" value="0.05" units="cm"/>
    </inkml:brush>
  </inkml:definitions>
  <inkml:trace contextRef="#ctx0" brushRef="#br0">13 62 10514,'0'0'10222,"3"-6"-9147,-1 2-1041,1 0 1,-1 1 0,1-1-1,0 1 1,0-1-1,0 1 1,0 0 0,1 0-1,-1 0 1,1 0-1,0 1 1,0-1 0,0 1-1,0 0 1,0 0-1,0 1 1,0-1 0,1 1-1,-1 0 1,1 0-1,-1 0 1,1 1 0,5 0-1,-9 0-36,0 1 1,0 0-1,0 0 0,0 0 0,0-1 0,0 1 0,0 0 0,-1 1 0,1-1 0,0 0 1,-1 0-1,1 0 0,0 0 0,-1 0 0,0 1 0,1-1 0,-1 0 0,0 0 0,1 1 0,-1-1 1,0 0-1,0 0 0,0 1 0,0-1 0,-1 0 0,1 1 0,0-1 0,0 0 0,-1 0 1,0 2-1,1 3-7,-1 0 1,0-1 0,0 1-1,-1-1 1,1 1-1,-6 9 1,-19 15 19,21-24-5,-1 0-1,1 0 1,0 1 0,0 0 0,-7 12-1,19-22 106,0 0 0,1 0 0,-1 0-1,0 1 1,1 1 0,-1-1 0,1 1-1,15-1 1,-20 2-189,0 0 0,1 1 0,-1-1 0,0 0 0,1 1-1,-1 0 1,0 0 0,1 0 0,-1 0 0,0 0 0,0 1 0,0 0-1,0-1 1,5 5 0,-7-4 47,0-1-1,1 1 1,-1-1-1,0 1 1,0 0-1,0 0 1,0 0 0,0-1-1,-1 1 1,1 0-1,-1 0 1,1 0-1,-1 0 1,0 0-1,1 0 1,-1 0-1,0 0 1,0 1-1,-1-1 1,1 0 0,0 0-1,-1 0 1,1 0-1,-1-1 1,0 1-1,1 0 1,-3 3-1,2-3 74,-1 0 0,1 0 0,-1 0 0,0 0-1,0 0 1,0 0 0,0 0 0,0-1 0,0 1 0,-1-1-1,1 1 1,0-1 0,-1 0 0,1 0 0,-1 0 0,1 0-1,-1-1 1,0 1 0,1-1 0,-4 1 0,-58 3 691,57-4-734,2 0-819,-40-2 2695,30-6-5579,15 8 3224,0-1 0,0 0 0,0 1 0,0-1 0,1 0 0,-1 1 0,0-1 0,0 1 0,0-1 0,0 0-1,1 1 1,-1-1 0,0 1 0,1-1 0,19-13-8602</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32.444"/>
    </inkml:context>
    <inkml:brush xml:id="br0">
      <inkml:brushProperty name="width" value="0.05" units="cm"/>
      <inkml:brushProperty name="height" value="0.05" units="cm"/>
    </inkml:brush>
  </inkml:definitions>
  <inkml:trace contextRef="#ctx0" brushRef="#br0">26 161 2776,'0'0'13346,"-4"3"-11750,3-2-1268,-1-1-136,1 0 0,0 1-1,-1 0 1,1-1-1,0 1 1,-1 0-1,1 0 1,0 0-1,0 0 1,0 0-1,0 0 1,0 0-1,0 0 1,0 0 0,0 0-1,-1 2 1,28-4 3415,-20-5-3410,1 1-1,-2-1 0,1-1 1,0 1-1,-1-1 0,-1 0 0,1 0 1,-1-1-1,0 1 0,0-1 1,4-14-1,-3 9-92,0 1 1,1 0-1,10-16 1,-14 26-100,0 1 1,0-1-1,-1 1 1,1-1 0,0 1-1,1-1 1,-1 1-1,0 0 1,0 0-1,0 0 1,1 0 0,-1 0-1,1 1 1,-1-1-1,0 1 1,1 0-1,-1-1 1,1 1 0,-1 0-1,1 0 1,-1 1-1,1-1 1,-1 0-1,0 1 1,1 0 0,-1-1-1,0 1 1,1 0-1,-1 0 1,0 0-1,0 1 1,0-1 0,0 0-1,0 1 1,0 0-1,0-1 1,0 1-1,2 3 1,0 3-139,0-1 0,0 1 0,1-1 0,0 0 0,1-1 0,-1 0 0,1 1 0,12 9 0,-13-13-185,1-1 0,-1 1-1,1-1 1,-1 0 0,1-1-1,0 1 1,-1-1-1,1 0 1,0-1 0,0 1-1,0-1 1,0 0 0,7-1-1,23-3-8790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52.947"/>
    </inkml:context>
    <inkml:brush xml:id="br0">
      <inkml:brushProperty name="width" value="0.05" units="cm"/>
      <inkml:brushProperty name="height" value="0.05" units="cm"/>
      <inkml:brushProperty name="color" value="#008C3A"/>
    </inkml:brush>
  </inkml:definitions>
  <inkml:trace contextRef="#ctx0" brushRef="#br0">1 13 4536,'0'0'14672,"5"0"-13257,4 0-1285,0 0 0,0 1 0,0 0 0,0 1 0,-1-1 0,1 2 0,0-1 0,-1 1 0,0 1 0,1 0 0,-2 0 0,1 0 0,0 1 0,-1 0 0,0 0 0,0 1 0,0 0 0,-1 1 0,0-1 0,0 1 0,0 0 1,-1 0-1,0 1 0,-1 0 0,5 9 0,-5-5-75,1 1-1,-2-1 1,0 1 0,0-1 0,-2 1 0,1 0 0,-1 0-1,-1 0 1,-2 19 0,2-27-24,-1-1-1,0 1 0,0 0 1,0 0-1,0 0 0,-1-1 1,1 1-1,-1 0 0,0-1 1,-1 0-1,1 1 1,-1-1-1,0 0 0,0 0 1,0-1-1,0 1 0,-1-1 1,0 1-1,1-1 0,-1 0 1,-1-1-1,1 1 1,0-1-1,0 1 0,-1-1 1,1-1-1,-8 3 0,10-4-23,1 1-1,0-1 1,-1 0-1,1 1 1,-1-1-1,1 0 1,-1 0-1,1 0 1,-1 0-1,1-1 1,-1 1-1,1 0 1,-1-1-1,1 1 0,0-1 1,-1 1-1,1-1 1,-1 0-1,1 1 1,0-1-1,0 0 1,0 0-1,-1 0 1,1 0-1,0 0 1,0 0-1,0 0 1,0 0-1,1-1 1,-1 1-1,0 0 1,0 0-1,1-1 1,-1 1-1,1-1 0,-1 1 1,1 0-1,-1-1 1,1-1-1,-2-8-63,1 0 0,0-1 0,1 1-1,1-16 1,0 7-42,0 10-14,0 0 1,0 1 0,1-1 0,1 1 0,0-1-1,0 1 1,1 0 0,0 0 0,0 0 0,1 1 0,0-1-1,7-8 1,35-39-2430,1 7-3392,-43 43 4856,26-20-8432</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53.305"/>
    </inkml:context>
    <inkml:brush xml:id="br0">
      <inkml:brushProperty name="width" value="0.05" units="cm"/>
      <inkml:brushProperty name="height" value="0.05" units="cm"/>
      <inkml:brushProperty name="color" value="#008C3A"/>
    </inkml:brush>
  </inkml:definitions>
  <inkml:trace contextRef="#ctx0" brushRef="#br0">1 0 3328,'0'0'18067,"10"34"-15416,-6-19-2524,-1 1 0,-1 0 0,0 0 0,-1 0 0,-1 0 0,-1 18 0,0 1-1722</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53.974"/>
    </inkml:context>
    <inkml:brush xml:id="br0">
      <inkml:brushProperty name="width" value="0.05" units="cm"/>
      <inkml:brushProperty name="height" value="0.05" units="cm"/>
      <inkml:brushProperty name="color" value="#008C3A"/>
    </inkml:brush>
  </inkml:definitions>
  <inkml:trace contextRef="#ctx0" brushRef="#br0">0 172 5633,'0'0'15063,"0"-9"-14478,1 3-554,-1 0-1,1 0 1,-1 0-1,2 0 1,-1 0-1,1 0 1,0 0-1,0 0 1,0 1-1,1-1 1,0 1-1,0 0 1,6-9-1,3-3-115,-7 10 158,0-1 1,0 1-1,1 0 0,12-12 0,-17 18-57,0 0 0,0 0 0,0 1 0,0-1 0,0 0-1,1 1 1,-1-1 0,0 1 0,0-1 0,1 1 0,-1-1 0,0 1 0,1 0 0,-1-1 0,0 1-1,1 0 1,-1 0 0,0 0 0,1 0 0,-1 1 0,0-1 0,1 0 0,-1 0 0,0 1 0,1-1 0,-1 1-1,0-1 1,0 1 0,1 0 0,-1-1 0,0 1 0,0 0 0,0 0 0,0 0 0,0 0 0,0 0-1,0 0 1,0 1 0,2 1-46,27 30-985,44 63 0,-63-82-1852,4-2-2389</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54.659"/>
    </inkml:context>
    <inkml:brush xml:id="br0">
      <inkml:brushProperty name="width" value="0.05" units="cm"/>
      <inkml:brushProperty name="height" value="0.05" units="cm"/>
      <inkml:brushProperty name="color" value="#008C3A"/>
    </inkml:brush>
  </inkml:definitions>
  <inkml:trace contextRef="#ctx0" brushRef="#br0">100 9 744,'0'0'20447,"-56"6"-19665,54-4-772,0 0 0,0 0-1,0 0 1,1 0-1,-1 0 1,1 0-1,-1 0 1,1 0 0,0 1-1,0-1 1,0 0-1,0 1 1,1-1 0,-1 1-1,1-1 1,-1 1-1,1 0 1,0-1 0,0 1-1,0 2 1,0-4-5,0-1 0,1 0 0,-1 1 0,0-1 0,0 0 0,1 1 0,-1-1 0,0 0 0,1 1 0,-1-1 0,0 0 0,1 0 0,-1 1 0,0-1 0,1 0 0,-1 0 0,1 0 0,-1 0 0,0 1 0,1-1 0,-1 0-1,1 0 1,-1 0 0,0 0 0,1 0 0,-1 0 0,1 0 0,-1 0 0,1 0 0,-1 0 0,0 0 0,1-1 0,-1 1 0,1 0 0,-1 0 0,0 0 0,1-1 0,15-4 88,-15 3-96,0 0 0,0 0 0,0 1 0,0-1 0,0 0 0,-1 0 0,1 0 0,0 0 0,-1 0-1,0-1 1,1 1 0,-1 0 0,0 0 0,0 0 0,0 0 0,-1-4 0,1 5 4,0 0 0,0 0 0,-1 0 0,1-1 0,0 1-1,0 0 1,-1 0 0,1 0 0,-1 0 0,1 0 0,-1 0 0,1 0 0,-1 0 0,1 0 0,-1 0 0,0 0 0,0 1 0,1-1 0,-1 0-1,0 0 1,0 1 0,0-1 0,0 0 0,0 1 0,0-1 0,0 1 0,0-1 0,0 1 0,0 0 0,0-1 0,-2 1 0,2 0-18,-1 0 0,0-1 1,1 1-1,-1 1 0,0-1 0,0 0 1,1 0-1,-1 1 0,0-1 1,1 1-1,-1-1 0,0 1 1,1-1-1,-1 1 0,1 0 0,-1 0 1,1 0-1,-2 1 0,2 0-385,1 0 0,-1 0-1,0 0 1,1-1 0,-1 1 0,1 0-1,-1 0 1,1 0 0,0 0 0,0 0-1,0 0 1,0 0 0,0 0 0,1 0-1,-1 0 1,1 4 0,4 9-5540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56.505"/>
    </inkml:context>
    <inkml:brush xml:id="br0">
      <inkml:brushProperty name="width" value="0.05" units="cm"/>
      <inkml:brushProperty name="height" value="0.05" units="cm"/>
      <inkml:brushProperty name="color" value="#008C3A"/>
    </inkml:brush>
  </inkml:definitions>
  <inkml:trace contextRef="#ctx0" brushRef="#br0">63 5 3880,'0'0'16552,"-6"17"-14041,6-15-2482,0-1 35,1 23 288,-1-24-348,0 0 1,0 0-1,-1 1 1,1-1-1,0 0 1,0 0-1,0 0 1,0 1-1,-1-1 1,1 0-1,0 0 1,0 0-1,0 1 1,0-1-1,0 0 1,0 0-1,0 1 1,0-1-1,0 0 1,0 0-1,0 1 0,0-1 1,0 0-1,0 0 1,0 1-1,0-1 1,0 0-1,0 0 1,0 1-1,0-1 1,0 0-1,0 0 1,0 1-1,0-1 1,0 0-1,1 0 1,-1 0-1,0 1 1,0-1-1,0 0 1,0 0-1,1 0 0,-1 1 1,0-1-1,0 0 1,0 0-1,1 0 1,-1 0-1,0 0 1,0 0-1,1 0 1,-1 1-1,0-1 1,0 0-1,1 0 1,-1 0-1,1 0 9,0-1 1,-1 1-1,1 0 0,-1 0 0,1-1 0,-1 1 0,1 0 1,0-1-1,-1 1 0,1-1 0,-1 1 0,0-1 1,1 1-1,-1-1 0,1 1 0,-1-1 0,0 1 0,1-1 1,-1 1-1,0-1 0,0 0 0,1 0 0,-1 0-11,1 0-1,-1-1 0,0 1 1,0 0-1,1 0 0,-1 0 1,0-1-1,0 1 0,0 0 1,-1 0-1,1-1 1,0 1-1,0 0 0,-1 0 1,1 0-1,0-1 0,-1 1 1,1 0-1,-1 0 0,-1-2 1,1 2-2,0 1 0,0-1 0,0 1 0,0-1 0,0 1 0,0 0 1,0-1-1,0 1 0,-1 0 0,1 0 0,0 0 0,0 0 0,0 0 0,0 0 1,0 0-1,0 0 0,-1 0 0,1 0 0,0 1 0,0-1 0,0 1 1,0-1-1,0 0 0,0 1 0,0 0 0,0-1 0,-1 2 0,-1-1-3,1 1-1,-1 0 1,1-1-1,0 1 1,-1 0 0,1 0-1,0 1 1,0-1-1,0 0 1,1 1-1,-1-1 1,1 1-1,-1 0 1,1-1-1,0 1 1,0 0-1,0 0 1,0 0-1,0-1 1,1 1 0,-1 0-1,1 0 1,0 0-1,0 4 1,1-6-3,-1 0 0,1 0 0,0-1 0,0 1 0,-1 0 0,1 0 0,0-1 0,0 1 0,0-1 1,0 1-1,0-1 0,0 1 0,0-1 0,0 1 0,0-1 0,0 0 0,0 0 0,0 1 0,0-1 0,0 0 1,1 0-1,-1 0 0,2-1 0,28-1 5,-29 0 14,0 0 0,0 1 1,-1-1-1,1 0 0,-1 0 0,0 0 0,0 0 0,1 0 1,-1 0-1,0 0 0,-1 0 0,1 0 0,0-1 1,-1 1-1,1 0 0,-1-1 0,1 1 0,-1 0 1,0-1-1,0 1 0,0 0 0,-1-1 0,0-3 0,1 4-46,0 0-1,-1 0 0,1 0 0,0 0 0,-1 1 0,1-1 0,-1 0 1,0 0-1,0 1 0,1-1 0,-1 0 0,0 1 0,0-1 1,-1 1-1,1 0 0,0-1 0,0 1 0,-1 0 0,1-1 0,-1 1 1,1 0-1,-1 0 0,1 0 0,-1 1 0,0-1 0,1 0 0,-1 0 1,0 1-1,0-1 0,-2 1 0,3-1-162,0 1 1,-1 0-1,1 0 1,0 0-1,0 0 1,0 0-1,0 1 1,0-1-1,0 0 1,0 0-1,-1 1 1,1-1-1,0 0 1,0 1-1,0-1 1,0 1-1,0 0 1,0-1-1,1 1 1,-1 0-1,0-1 1,0 1-1,0 0 1,1 0-1,-1 0 1,0 0-1,1 0 1,-1 0-1,1 0 1,-1 0-1,1 0 1,-1 0-1,1 0 1,0 0-1,-1 0 1,1 0-1,0 0 1,0 0-1,0 1 1,0 1-1,-1 10-5138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56.925"/>
    </inkml:context>
    <inkml:brush xml:id="br0">
      <inkml:brushProperty name="width" value="0.05" units="cm"/>
      <inkml:brushProperty name="height" value="0.05" units="cm"/>
      <inkml:brushProperty name="color" value="#008C3A"/>
    </inkml:brush>
  </inkml:definitions>
  <inkml:trace contextRef="#ctx0" brushRef="#br0">1 40 14859,'0'0'8101,"10"3"-7780,-3-1-301,0 0 1,0 1-1,0 0 0,0 1 0,-1 0 0,1 0 0,-1 0 0,0 1 1,0-1-1,-1 1 0,1 1 0,-1-1 0,-1 1 0,1 0 0,-1 0 0,0 1 1,5 8-1,-2 0 36,-1 1 1,-1 0 0,0 1-1,-1-1 1,0 1 0,-2 0-1,0 0 1,-1 0 0,-1 30-1,-21-52 14,15 2-67,0-1 0,1 1 0,-1-1 0,1 0 0,0-1 0,0 0-1,0 1 1,0-1 0,-5-9 0,9 12-22,0 0 0,-1 0 0,1 0-1,0 0 1,1 0 0,-1 0 0,0-1-1,1 1 1,-1 0 0,1 0 0,0-1-1,0 1 1,0 0 0,0-1 0,0 1-1,0 0 1,0 0 0,1-1 0,-1 1-1,1 0 1,0 0 0,0 0 0,-1-1-1,1 1 1,1 0 0,-1 0 0,0 1-1,0-1 1,1 0 0,-1 0 0,1 0-1,2-1 1,27-24-970,2 2-1,66-38 0,-33 21-2852,-3-3-4500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57.322"/>
    </inkml:context>
    <inkml:brush xml:id="br0">
      <inkml:brushProperty name="width" value="0.05" units="cm"/>
      <inkml:brushProperty name="height" value="0.05" units="cm"/>
      <inkml:brushProperty name="color" value="#008C3A"/>
    </inkml:brush>
  </inkml:definitions>
  <inkml:trace contextRef="#ctx0" brushRef="#br0">1 25 10082,'0'0'13001,"18"-4"-12761,5-3-201,-13 4-33,-1 0-1,1 1 1,0 0 0,1 0 0,-1 1-1,16 0 1,-26 1-21,1 0 1,0 0-1,-1 1 0,1-1 0,0 0 1,-1 0-1,1 0 0,0 1 0,-1-1 1,1 0-1,0 0 0,-1 1 0,1-1 1,-1 1-1,1-1 0,-1 1 0,1-1 1,-1 1-1,1-1 0,-1 1 0,1-1 1,-1 1-1,0-1 0,1 1 0,-1 0 1,0-1-1,1 1 0,-1 0 0,3 28-143,-4-23 183,0 1 0,0 0 1,0-1-1,-1 1 0,0-1 0,-3 7 0,-1-4 87,0 0 0,-1-1 1,-14 16-1,-14 17 1401,42-40 1995,30-7-3145,5-8-189,5 0-920,-12 10-6322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74"/>
    </inkml:context>
    <inkml:brush xml:id="br0">
      <inkml:brushProperty name="width" value="0.05" units="cm"/>
      <inkml:brushProperty name="height" value="0.05" units="cm"/>
    </inkml:brush>
  </inkml:definitions>
  <inkml:trace contextRef="#ctx0" brushRef="#br0">1 132 12218,'0'0'9521,"5"-1"-8895,4-1-392,-1-1-1,1 0 1,0-1 0,-1 0-1,0 0 1,0 0-1,0-1 1,-1-1 0,1 1-1,-1-1 1,0 0-1,-1-1 1,9-10-1,32-27 826,-46 43-1057,0 0 1,1 0-1,-1 0 0,0 0 0,1 0 0,-1 0 0,1 0 0,0 1 1,-1-1-1,1 1 0,-1-1 0,1 1 0,0 0 0,-1 0 0,1-1 1,0 1-1,0 0 0,-1 1 0,1-1 0,0 0 0,-1 0 1,1 1-1,0-1 0,-1 1 0,1-1 0,-1 1 0,1 0 0,-1-1 1,1 1-1,-1 0 0,1 0 0,1 2 0,4 3-15,0 1-1,-1 1 1,0-1-1,10 15 1,2 4-31,-13-21-145,0 0 0,0 0 0,0 0 0,0-1-1,1 0 1,0 0 0,0-1 0,12 6 0,33 4-3770,-20-9-1647</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49:58.158"/>
    </inkml:context>
    <inkml:brush xml:id="br0">
      <inkml:brushProperty name="width" value="0.05" units="cm"/>
      <inkml:brushProperty name="height" value="0.05" units="cm"/>
      <inkml:brushProperty name="color" value="#008C3A"/>
    </inkml:brush>
  </inkml:definitions>
  <inkml:trace contextRef="#ctx0" brushRef="#br0">1 132 9554,'0'0'12780,"31"-8"-9768,-15-4-2556,25-25 207,-30 25-605,1 0 0,0 0 0,19-13 0,-16 14-10,-15 11-54,1-1 0,0 1 0,0 0 0,-1 0 0,1-1 0,0 1 0,0 0 0,-1 0 0,1 0 0,0 0 1,0 0-1,-1 0 0,1 0 0,0 0 0,0 0 0,0 0 0,-1 0 0,1 1 0,0-1 0,0 0 0,-1 1 0,1-1 0,0 0 0,-1 1 0,1-1 0,0 1 0,-1-1 0,1 1 0,-1-1 0,1 1 0,-1-1 1,2 2-1,19 24 231,-15-18-165,8 9-539,32 33 1475,-18-34-3533,6-10-5314</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0:04.139"/>
    </inkml:context>
    <inkml:brush xml:id="br0">
      <inkml:brushProperty name="width" value="0.05" units="cm"/>
      <inkml:brushProperty name="height" value="0.05" units="cm"/>
      <inkml:brushProperty name="color" value="#008C3A"/>
    </inkml:brush>
  </inkml:definitions>
  <inkml:trace contextRef="#ctx0" brushRef="#br0">0 0 3016,'0'0'14411,"5"75"-10053,-5 122-2869,0-195-1313,0-32 179,0 5-283,-1 11-49,1 0-1,1-1 1,0 1-1,0 0 1,6-21 0,-6 31-39,1 1 1,-1-1 0,1 1 0,-1-1 0,1 1 0,0 0 0,1 0-1,-1 0 1,0 0 0,1 0 0,0 0 0,-1 1 0,1-1 0,0 1-1,0 0 1,1-1 0,-1 2 0,0-1 0,1 0 0,-1 1 0,1-1-1,0 1 1,-1 0 0,1 0 0,0 1 0,3-1 0,-5 1 1,0-1 1,0 1 0,0 0 0,0 0-1,0 1 1,0-1 0,0 0 0,0 1-1,0-1 1,0 1 0,-1-1 0,1 1-1,0 0 1,0 0 0,-1 0 0,1 0-1,-1 0 1,1 0 0,0 0 0,-1 1-1,0-1 1,1 1 0,-1-1 0,0 1-1,0-1 1,0 1 0,0 0 0,0-1-1,0 1 1,0 0 0,-1 0 0,1 0-1,-1-1 1,1 1 0,-1 0 0,0 0-1,0 2 1,2 12-273,0 1 1,-2-1-1,-2 28 1,1-14-778,1-9 166,-1 28-3755,-3-18-4448,4-21 6870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0:04.536"/>
    </inkml:context>
    <inkml:brush xml:id="br0">
      <inkml:brushProperty name="width" value="0.05" units="cm"/>
      <inkml:brushProperty name="height" value="0.05" units="cm"/>
      <inkml:brushProperty name="color" value="#008C3A"/>
    </inkml:brush>
  </inkml:definitions>
  <inkml:trace contextRef="#ctx0" brushRef="#br0">0 23 3488,'0'0'15370,"15"-4"-15067,50-12-341,-63 15-19,0 1 0,0-1 0,0 1 1,0 0-1,0 0 0,0-1 1,0 1-1,0 0 0,0 1 0,0-1 1,0 0-1,0 0 0,0 1 0,0 0 1,0-1-1,0 1 0,0 0 0,-1 0 1,3 1-1,-3-1 24,0 0 0,0 0-1,0 1 1,0-1 0,0 0 0,-1 1 0,1-1 0,0 0-1,-1 1 1,1-1 0,-1 1 0,0-1 0,1 1-1,-1-1 1,0 1 0,0-1 0,0 1 0,0 2-1,-1 2 33,0-1 0,0 1 0,0-1 0,-1 1 0,1-1-1,-1 0 1,-1 0 0,1 0 0,-1 0 0,-3 5-1,-35 31 566,13-18 2597,20-17 912,35-6-3249,-3-1-1344,0-1 0,45-11 0,-36 6-3202,-30 6 2760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04.155"/>
    </inkml:context>
    <inkml:brush xml:id="br0">
      <inkml:brushProperty name="width" value="0.05" units="cm"/>
      <inkml:brushProperty name="height" value="0.05" units="cm"/>
      <inkml:brushProperty name="color" value="#F6630D"/>
    </inkml:brush>
  </inkml:definitions>
  <inkml:trace contextRef="#ctx0" brushRef="#br0">11 53 2864,'0'0'23090,"14"-16"-22960,2 5-254,-12 8 45,0 0 0,0 1 0,0-1-1,0 1 1,0 0 0,0 0 0,1 0 0,-1 0 0,1 1 0,-1 0 0,1 0 0,0 0 0,6 0 0,-10 2 60,0-1 0,-1 0 0,1 1 0,0-1 0,-1 1 1,1-1-1,0 1 0,-1 0 0,1-1 0,-1 1 0,1 0 0,-1-1 0,1 1 0,-1 0 0,0 0 0,1-1 1,-1 1-1,0 0 0,1 0 0,-1 0 0,0-1 0,0 1 0,0 0 0,0 0 0,0 0 0,0 0 0,0 0 0,0 1 1,0 33-38,-1-27-35,1-2 73,0 0-1,-1 0 1,0 0-1,0 0 1,-1 0-1,0 0 1,0-1-1,0 1 0,-1-1 1,1 0-1,-1 1 1,0-1-1,-1 0 1,-4 5-1,-7 5 57,1 0-1,-31 22 0,36-29 1472,95-14 82,-43 1-5044,-20 4-2503,0 0-4031,-14 1 4275</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04.921"/>
    </inkml:context>
    <inkml:brush xml:id="br0">
      <inkml:brushProperty name="width" value="0.05" units="cm"/>
      <inkml:brushProperty name="height" value="0.05" units="cm"/>
      <inkml:brushProperty name="color" value="#F6630D"/>
    </inkml:brush>
  </inkml:definitions>
  <inkml:trace contextRef="#ctx0" brushRef="#br0">64 1 3088,'0'0'17925,"-10"28"-17279,8-27-678,-6 12 779,8-12-738,0-1 0,0 0 0,0 0 0,0 1 0,0-1 0,0 0 0,0 0 0,0 1-1,0-1 1,0 0 0,0 0 0,0 1 0,0-1 0,0 0 0,0 0 0,0 1 0,1-1 0,-1 0-1,0 0 1,0 1 0,0-1 0,1 0 0,-1 0 0,0 0 0,0 1 0,0-1 0,1 0-1,-1 0 1,0 0 0,0 0 0,1 0 0,-1 0 0,0 0 0,0 1 0,1-1 0,-1 0-1,0 0 1,0 0 0,1 0 0,-1 0 0,0 0 0,1 0 0,-1 0 0,0 0 0,0 0-1,1-1 1,-1 1 0,0 0 0,0 0 0,1 0 0,0 0 58,-1-1-50,0 1 1,-1-1-1,1 1 0,0-1 1,0 0-1,0 1 1,-1-1-1,1 1 0,0-1 1,-1 1-1,1-1 1,0 1-1,-1-1 1,1 1-1,-1-1 0,1 1 1,-1-1-1,1 1 1,-1 0-1,1-1 0,-1 1 1,1 0-1,-1 0 1,1-1-1,-1 1 1,0 0-1,1 0 0,-1 0 1,1 0-1,-1 0 1,0 0-1,0 0 1,-26-1-158,19 2 76,8-1-5,0 0 1,0 0 0,-1 0 0,1 0 0,0 1 0,0-1-1,-1 0 1,1 0 0,0 1 0,0-1 0,0 0 0,0 0 0,0 0-1,-1 1 1,1-1 0,0 0 0,0 1 0,0-1 0,0 0 0,0 0-1,0 1 1,0-1 0,0 0 0,0 0 0,0 1 0,0-1 0,0 0-1,0 1 1,0-1 0,0 0 0,0 0 0,0 1 0,0-1-1,0 0 1,1 0 0,-1 1 0,0-1 0,0 0 0,0 0 0,0 1-1,1-1 1,-1 0 0,0 0 0,0 0 0,0 1 0,1-1 0,-1 0-1,10 12-5198,4-7-1539</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05.341"/>
    </inkml:context>
    <inkml:brush xml:id="br0">
      <inkml:brushProperty name="width" value="0.05" units="cm"/>
      <inkml:brushProperty name="height" value="0.05" units="cm"/>
      <inkml:brushProperty name="color" value="#F6630D"/>
    </inkml:brush>
  </inkml:definitions>
  <inkml:trace contextRef="#ctx0" brushRef="#br0">0 1 1640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05.721"/>
    </inkml:context>
    <inkml:brush xml:id="br0">
      <inkml:brushProperty name="width" value="0.05" units="cm"/>
      <inkml:brushProperty name="height" value="0.05" units="cm"/>
      <inkml:brushProperty name="color" value="#F6630D"/>
    </inkml:brush>
  </inkml:definitions>
  <inkml:trace contextRef="#ctx0" brushRef="#br0">0 93 1640,'111'-69'7160,"-109"68"-6631,23-15 5720,-12 10-3493,-13 6-2741,0 0 1,1 0-1,-1 0 1,0 0-1,1 0 1,-1 0-1,0 0 1,1 0-1,-1 0 1,0 1-1,1-1 1,-1 0-1,0 0 1,0 0-1,1 0 1,-1 1-1,0-1 0,0 0 1,0 0-1,1 0 1,-1 1-1,0-1 1,0 0-1,0 1 1,1-1-1,-1 0 1,0 0-1,0 1 1,0-1-1,0 0 1,0 1-1,0-1 1,0 0-1,0 1 1,0-1-1,0 0 1,0 1-1,0-1 1,0 0-1,0 0 1,0 1-1,0-1 1,0 0-1,0 1 1,0-1-1,-1 1 1,2 7 281,10 244 4173,-11-273-4407,2-1 0,0 1-1,1 0 1,8-29 0,-10 43-67,1 1 0,0 0 1,0-1-1,1 1 0,0 0 1,0 1-1,0-1 0,1 0 1,0 1-1,0 0 0,0 0 1,1 0-1,-1 0 0,1 1 1,0 0-1,1 0 0,-1 0 1,9-5-1,25 0-233,-39 9 232,1 0-1,0 1 0,0-1 0,0 0 1,0 0-1,0 0 0,0 0 0,0 1 0,0-1 1,0 0-1,-1 1 0,1-1 0,0 1 1,0-1-1,0 1 0,-1 0 0,1-1 1,0 1-1,-1-1 0,1 1 0,0 0 1,-1 0-1,1-1 0,-1 1 0,1 0 1,-1 0-1,0 0 0,1 0 0,-1 0 1,0-1-1,0 1 0,1 0 0,-1 0 1,0 0-1,0 1 0,1 101 139,-2-79-452,1-1 0,0 1 0,2 0 0,6 29 0,-8-21-14497,-4-26 11553</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06.125"/>
    </inkml:context>
    <inkml:brush xml:id="br0">
      <inkml:brushProperty name="width" value="0.05" units="cm"/>
      <inkml:brushProperty name="height" value="0.05" units="cm"/>
      <inkml:brushProperty name="color" value="#F6630D"/>
    </inkml:brush>
  </inkml:definitions>
  <inkml:trace contextRef="#ctx0" brushRef="#br0">30 58 3576,'0'0'18197,"21"-10"-19127,63-31-355,-83 40 1239,0 1 0,0-1-1,0 0 1,0 1-1,0-1 1,0 1-1,0-1 1,1 1 0,-1-1-1,0 1 1,0 0-1,0 0 1,0-1-1,1 1 1,-1 0-1,0 0 1,0 0 0,0 0-1,1 1 1,-1-1-1,0 0 1,0 0-1,0 1 1,0-1 0,1 1-1,-1-1 1,0 1-1,0-1 1,0 1-1,0-1 1,0 1-1,0 0 1,0 0 0,-1 0-1,1 0 1,0-1-1,0 1 1,-1 0-1,1 0 1,0 0 0,-1 0-1,1 1 1,-1-1-1,1 0 1,-1 0-1,0 0 1,1 0-1,-1 0 1,0 1 0,0-1-1,0 0 1,0 0-1,0 0 1,0 3-1,0 2 32,0 0 0,-1 1 0,0-1 0,0 0 0,0 1 0,-1-1 0,-3 8 0,-3-2 351,0 1-1,-1-1 0,0-1 0,-1 0 0,0 0 1,-1-1-1,0-1 0,-24 14 3837,41-32-3455,10-8-999,-10 14 190,0 1 0,0-1-1,0 1 1,0 0 0,0 0 0,0 1-1,0 0 1,0 0 0,1 0 0,-1 1-1,0 0 1,12 1 0,-16-1 57,-1 0 0,1 0-1,0 0 1,0 1 0,0-1 0,0 0 0,0 1 0,-1 0 0,1-1 0,0 1-1,0 0 1,-1 0 0,1 0 0,0 0 0,-1 0 0,1 0 0,-1 1 0,0-1 0,1 0-1,-1 1 1,0-1 0,0 1 0,0-1 0,0 1 0,0 0 0,0-1 0,0 1-1,-1 0 1,1 0 0,-1 0 0,1-1 0,-1 1 0,1 0 0,-1 0 0,0 0-1,0 0 1,0 0 0,0 0 0,-1 0 0,1-1 0,0 1 0,-1 0 0,1 0-1,-2 3 1,0-2 89,0 1 0,0-1 0,-1 0 0,1 0 0,-1 0 0,0 0 0,0 0 0,0 0 0,0-1 0,0 1 0,-1-1 0,1 0 0,-1 0 0,0 0 0,1-1 0,-1 1 0,0-1 0,-7 1-1,-2 2 114,-1-1 0,1 0 0,-1-1-1,-16 0 1,-9-2-616,27 0-3212,0 0-4979</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093"/>
    </inkml:context>
    <inkml:brush xml:id="br0">
      <inkml:brushProperty name="width" value="0.05" units="cm"/>
      <inkml:brushProperty name="height" value="0.05" units="cm"/>
      <inkml:brushProperty name="color" value="#AB008B"/>
    </inkml:brush>
  </inkml:definitions>
  <inkml:trace contextRef="#ctx0" brushRef="#br0">11 5 24,'-8'-1'24941,"6"2"-24129,2 240 1177,15-156-1770,-14-81-187,0 1 0,0-1 0,0 1-1,0-1 1,1 1 0,-1-1 0,1 0 0,0 0-1,3 5 1,10 24 0,-13-27-46,0-1-1,0 0 1,0 1-1,1-1 1,0 0-1,0-1 0,1 1 1,-1 0-1,1-1 1,0 0-1,0 0 1,0 0-1,1 0 0,-1-1 1,1 1-1,0-1 1,7 3-1,-8-5 29,0 0-1,1 0 1,-1 0 0,1-1-1,-1 0 1,1 0 0,-1 0-1,1 0 1,-1-1 0,1 1-1,-1-1 1,0 0 0,1 0-1,-1-1 1,0 0 0,0 1-1,0-1 1,0-1 0,0 1-1,0 0 1,-1-1 0,1 0-1,-1 0 1,0 0 0,0 0-1,4-6 1,-2 3-9,1 0 0,-1 0 1,-1-1-1,1 0 0,-1 0 0,-1 0 1,1 0-1,-1-1 0,0 1 0,-1-1 1,0 0-1,0 0 0,1-12 0,-3-237 171,0 256-266,0-26-6267,1-2-342,3 0-5318</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094"/>
    </inkml:context>
    <inkml:brush xml:id="br0">
      <inkml:brushProperty name="width" value="0.05" units="cm"/>
      <inkml:brushProperty name="height" value="0.05" units="cm"/>
      <inkml:brushProperty name="color" value="#AB008B"/>
    </inkml:brush>
  </inkml:definitions>
  <inkml:trace contextRef="#ctx0" brushRef="#br0">92 21 184,'0'0'17391,"1"-1"-17171,-1 0-1,0 0 1,1 1-1,-1-1 1,0 0-1,0 0 0,0 0 1,0 0-1,0 0 1,0 0-1,0 0 1,0 0-1,0 0 1,0 0-1,-1 0 1,1 0-1,0 0 1,-1 1-1,1-1 1,-1-1-1,-3 2-210,-1 1 1,1-1-1,0 1 1,0 0-1,0 0 0,0 1 1,0-1-1,0 1 0,1 0 1,-1 0-1,1 0 0,-1 1 1,1-1-1,-1 1 1,1 0-1,0 0 0,1 0 1,-1 0-1,0 0 0,1 1 1,-1-1-1,1 1 1,0-1-1,1 1 0,-1 0 1,0 0-1,1 0 0,0 0 1,0 0-1,0 0 1,0 6-1,2-8-17,-1-1 0,0 0 1,1 1-1,-1-1 0,1 0 0,0 0 0,-1 1 1,1-1-1,0 0 0,0 0 0,-1 0 0,1 0 1,0 0-1,0 0 0,0 0 0,1 0 0,-1 0 1,0-1-1,0 1 0,0 0 0,1-1 0,-1 1 1,2 0-1,43 15 243,-7-1-128,-36-13-98,1 1 1,-1 0 0,1-1-1,-1 1 1,0 0-1,0 1 1,-1-1 0,1 1-1,-1-1 1,0 1 0,1 0-1,-2-1 1,1 1-1,0 0 1,1 6 0,-1-1-6,-1 0-1,0 0 1,-1 0 0,1 0 0,-2 0 0,-1 13 0,2-20-1,-1 1 1,0 0-1,0 0 0,0-1 1,0 1-1,0-1 0,0 1 1,-1-1-1,1 1 0,-1-1 1,1 0-1,-1 0 0,0 0 1,0 0-1,0 0 0,0 0 1,0 0-1,-1-1 0,1 1 1,-1-1-1,1 0 0,-1 1 1,-4 0-1,2 0 9,0 0-1,0-1 1,0 0-1,0 0 1,0 0-1,0-1 1,-1 0-1,1 0 1,0 0 0,0-1-1,-9-1 1,12 2-26,1-1 1,-1 1-1,1-1 1,0 0 0,-1 0-1,1 1 1,0-1-1,0 0 1,-1 0-1,1 0 1,0 0-1,0-1 1,0 1 0,0 0-1,0 0 1,0-1-1,1 1 1,-1 0-1,0-1 1,1 1 0,-1-1-1,1 1 1,-1-1-1,1 1 1,0-1-1,0 1 1,-1-1 0,1 1-1,0-1 1,0 1-1,1-1 1,-1 1-1,0-1 1,0 1 0,1-1-1,0-2 1,0 0-370,1-1 1,-1 1-1,1-1 0,0 1 1,0 0-1,0-1 1,1 1-1,-1 0 1,1 1-1,0-1 1,4-3-1,61-45-13204,-37 31 10983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75"/>
    </inkml:context>
    <inkml:brush xml:id="br0">
      <inkml:brushProperty name="width" value="0.05" units="cm"/>
      <inkml:brushProperty name="height" value="0.05" units="cm"/>
    </inkml:brush>
  </inkml:definitions>
  <inkml:trace contextRef="#ctx0" brushRef="#br0">1 3 4184,'0'0'15237,"10"-2"-14753,-4 2-457,0 0-1,0 0 1,0 0-1,0 1 1,0 0-1,0 0 0,0 0 1,0 1-1,0 0 1,0 0-1,-1 1 1,1-1-1,-1 1 1,0 0-1,0 1 0,0-1 1,0 1-1,-1 0 1,1 0-1,-1 1 1,0-1-1,0 1 1,5 9-1,-2-4-10,-1 1 1,0 0-1,-1 0 1,0 1-1,-1-1 0,0 1 1,-1 0-1,0 0 0,-1 0 1,-1 1-1,0-1 1,0 0-1,-2 16 0,1-25 8,-1 0 1,1 0-1,-1 0 0,0 0 0,0 0 0,-1 0 0,1 0 1,0 0-1,-1 0 0,0 0 0,0-1 0,0 1 0,0-1 0,0 1 1,0-1-1,0 0 0,-1 0 0,1 0 0,-6 3 0,7-4 2,0 0-1,-1 0 1,1 0-1,-1 0 1,0-1-1,1 1 1,-1 0-1,1-1 1,-1 0-1,0 1 1,1-1-1,-1 0 1,0 0-1,0 0 1,1 0-1,-1 0 1,0 0-1,1 0 1,-1 0-1,0-1 1,1 1-1,-1-1 1,0 1-1,1-1 1,-1 0-1,1 0 1,-1 0-1,1 0 1,-1 0-1,1 0 1,0 0-1,0 0 1,-1 0-1,1 0 1,0-1-1,0 1 1,0-1-1,-1-2 1,-3-7-22,1 0 0,1 0 0,0-1 0,0 1 0,1-1 1,0 0-1,1 1 0,1-1 0,1-24 0,-1 11-248,0 22 89,0 0 0,1-1 1,-1 1-1,1 0 0,-1-1 0,1 1 0,0 0 0,0-1 1,0 1-1,1 0 0,-1 0 0,1 0 0,0 0 1,-1 0-1,1 1 0,1-1 0,-1 0 0,0 1 0,1-1 1,-1 1-1,1 0 0,0 0 0,-1 0 0,1 0 1,4-1-1,3-1-1669,0 0 0,0 1 0,0 0 0,1 1 0,-1 0 0,21 0 0,1 1-1603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095"/>
    </inkml:context>
    <inkml:brush xml:id="br0">
      <inkml:brushProperty name="width" value="0.05" units="cm"/>
      <inkml:brushProperty name="height" value="0.05" units="cm"/>
      <inkml:brushProperty name="color" value="#AB008B"/>
    </inkml:brush>
  </inkml:definitions>
  <inkml:trace contextRef="#ctx0" brushRef="#br0">11 65 1360,'0'0'24892,"-7"0"-22806,4 0-1949,5 0 777,85 2-14,112-4-313,-177 0-693,0-1 0,1-1 0,-1-1-1,0-1 1,-1 0 0,33-16 0,-43 16-186,5-3-193,-6 7-3377,-35 2-14128,10 0 12758</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096"/>
    </inkml:context>
    <inkml:brush xml:id="br0">
      <inkml:brushProperty name="width" value="0.05" units="cm"/>
      <inkml:brushProperty name="height" value="0.05" units="cm"/>
      <inkml:brushProperty name="color" value="#AB008B"/>
    </inkml:brush>
  </inkml:definitions>
  <inkml:trace contextRef="#ctx0" brushRef="#br0">27 1 2736,'0'0'16871,"-5"0"-14910,-16 0-633,21 3 212,8 4-935,10 4-1,28 12 620,4 3-656,2-2 0,76 24 0,-110-44-520,-13-3-37,0 0 0,0 0 1,0 1-1,0-1 0,0 1 0,0 0 1,0 0-1,8 6 0,-12-7-9,-1-1 0,0 0 0,0 1 1,1-1-1,-1 0 0,0 1 0,0-1 0,0 1 0,0-1 0,0 0 0,1 1 1,-1-1-1,0 1 0,0-1 0,0 0 0,0 1 0,0-1 0,0 1 0,0-1 1,0 1-1,-1-1 0,1 0 0,0 1 0,0-1 0,0 1 0,0-1 0,0 0 1,-1 1-1,1-1 0,0 1 0,0-1 0,-1 0 0,1 1 0,0-1 0,-1 0 1,1 0-1,-1 1 0,-16 14 121,12-10-99,-59 68-108,34-37-1,-46 42-1,42-49 184,-64 42 0,79-55 1408,38-14 79,-3-2-1950,35 0 255,1-3 1,0-1 0,76-18-1,-84 14-975,-25 8-1985,-20 16-4884</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097"/>
    </inkml:context>
    <inkml:brush xml:id="br0">
      <inkml:brushProperty name="width" value="0.05" units="cm"/>
      <inkml:brushProperty name="height" value="0.05" units="cm"/>
      <inkml:brushProperty name="color" value="#AB008B"/>
    </inkml:brush>
  </inkml:definitions>
  <inkml:trace contextRef="#ctx0" brushRef="#br0">4 5 40,'0'0'21716,"0"-5"-20875,0 7-175,-2 38 490,1-27-1275,0 0 1,1 1-1,1-1 1,3 21-1,-4-33-23,0-1-1,0 0 1,1 1-1,-1-1 1,0 1-1,0-1 1,1 0 0,-1 1-1,0-1 1,1 0-1,-1 1 1,0-1-1,1 0 1,-1 0-1,0 1 1,1-1 0,-1 0-1,1 0 1,-1 0-1,0 0 1,1 1-1,-1-1 1,1 0-1,-1 0 1,0 0-1,1 0 1,-1 0 0,1 0-1,-1 0 1,1 0-1,-1 0 1,1-1-1,1 1-899</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098"/>
    </inkml:context>
    <inkml:brush xml:id="br0">
      <inkml:brushProperty name="width" value="0.05" units="cm"/>
      <inkml:brushProperty name="height" value="0.05" units="cm"/>
      <inkml:brushProperty name="color" value="#AB008B"/>
    </inkml:brush>
  </inkml:definitions>
  <inkml:trace contextRef="#ctx0" brushRef="#br0">21 50 4200,'0'0'16508,"10"-49"-16276,-10 57-928,0 17 440,0 11 16,-5 5-696,-5 4-793,0 0-2216,5 0-456,5-13-2816,0-11 6857</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099"/>
    </inkml:context>
    <inkml:brush xml:id="br0">
      <inkml:brushProperty name="width" value="0.05" units="cm"/>
      <inkml:brushProperty name="height" value="0.05" units="cm"/>
      <inkml:brushProperty name="color" value="#AB008B"/>
    </inkml:brush>
  </inkml:definitions>
  <inkml:trace contextRef="#ctx0" brushRef="#br0">110 12 6065,'0'0'17433,"0"-1"-17418,0 1 0,-1-1-1,1 0 1,0 0 0,-1 1-1,1-1 1,-1 0 0,0 1-1,1-1 1,-1 0 0,1 1-1,-1-1 1,0 1 0,0-1-1,1 1 1,-1-1 0,0 1-1,-1-1 1,-6 1-103,0 1-1,0 0 1,0 0 0,0 0-1,0 1 1,-11 5-1,17-7 75,0 1-1,1-1 0,-1 1 0,0 0 0,1-1 1,-1 1-1,1 0 0,-1 0 0,1 0 0,0 0 1,-1 1-1,1-1 0,0 0 0,0 0 1,0 1-1,0-1 0,0 1 0,0-1 0,0 1 1,1-1-1,-1 1 0,0 0 0,1-1 0,-1 1 1,1 0-1,0 0 0,-1-1 0,1 1 0,0 0 1,0-1-1,0 1 0,1 0 0,-1 0 0,0-1 1,0 1-1,1 0 0,-1-1 0,1 1 0,1 1 1,0 1 31,1 0-1,-1-1 1,1 0 0,0 1 0,0-1 0,1 0 0,-1-1 0,1 1 0,-1-1-1,1 1 1,0-1 0,0 0 0,0-1 0,0 1 0,8 2 0,-6-3 7,-1 1 1,0 1-1,1-1 1,-1 1 0,0 0-1,0 0 1,0 0-1,-1 1 1,8 6 0,-7-1 16,-1 0 1,0 0-1,0 1 1,-1-1-1,0 1 1,-1 0-1,0 0 1,0-1-1,-1 1 1,0 1-1,-1-1 1,0 0-1,-1 0 1,-3 19-1,3-28-32,0 1 0,-1-1 0,1 1 1,0-1-1,0 0 0,-1 0 0,1 1 0,0-1 0,-1 0 0,1 0 1,-1 0-1,0-1 0,1 1 0,-1 0 0,1-1 0,-1 1 0,0-1 0,0 1 1,1-1-1,-1 0 0,0 0 0,0 1 0,0-1 0,-2-1 0,-46-2 94,48 3-109,0 0 1,0-1 0,0 1-1,0-1 1,0 0-1,0 0 1,0 0 0,0 0-1,0 0 1,1 0 0,-1 0-1,0 0 1,1-1 0,-1 1-1,1-1 1,-3-2-1,4 3-47,-1 0-1,1 0 0,-1-1 0,1 1 1,-1 0-1,1-1 0,0 1 0,0-1 0,0 1 1,0 0-1,0-1 0,0 1 0,0-1 1,0 1-1,0 0 0,1-1 0,-1 1 1,1-3-1,2-1-292,0 0 0,0 0 0,0 0-1,0 0 1,1 0 0,0 1 0,0 0 0,0-1 0,0 1 0,7-4 0,24-15-2951,3-1-3473,-11 7 417</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00"/>
    </inkml:context>
    <inkml:brush xml:id="br0">
      <inkml:brushProperty name="width" value="0.05" units="cm"/>
      <inkml:brushProperty name="height" value="0.05" units="cm"/>
      <inkml:brushProperty name="color" value="#AB008B"/>
    </inkml:brush>
  </inkml:definitions>
  <inkml:trace contextRef="#ctx0" brushRef="#br0">0 0 13274,'0'0'9111,"3"20"-8827,-1 0-222,-1-6-32,0-1 0,2 1 0,-1 0 0,2 0 0,0-1 0,0 0 0,9 16 0,2 1 41,2 2-34,-1 1 1,-1 0-1,-2 1 0,-2 1 0,13 61 0,-23-68-546</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01"/>
    </inkml:context>
    <inkml:brush xml:id="br0">
      <inkml:brushProperty name="width" value="0.05" units="cm"/>
      <inkml:brushProperty name="height" value="0.05" units="cm"/>
      <inkml:brushProperty name="color" value="#AB008B"/>
    </inkml:brush>
  </inkml:definitions>
  <inkml:trace contextRef="#ctx0" brushRef="#br0">87 0 384,'0'0'19579,"-5"12"-18881,-15 50 18,2 0-1,4 2 0,-11 99 0,20-92-755,5-41-7480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02"/>
    </inkml:context>
    <inkml:brush xml:id="br0">
      <inkml:brushProperty name="width" value="0.05" units="cm"/>
      <inkml:brushProperty name="height" value="0.05" units="cm"/>
      <inkml:brushProperty name="color" value="#AB008B"/>
    </inkml:brush>
  </inkml:definitions>
  <inkml:trace contextRef="#ctx0" brushRef="#br0">77 29 4064,'0'0'13918,"-7"-6"-13754,-22-15-62,28 21-95,0-1 0,0 1-1,0 0 1,0 0 0,0-1-1,0 1 1,0 0 0,0 0 0,0 0-1,0 0 1,0 0 0,0 1-1,0-1 1,0 0 0,0 0-1,1 1 1,-1-1 0,0 0 0,0 1-1,0-1 1,0 1 0,0-1-1,0 1 1,1 0 0,-1-1-1,0 1 1,1 0 0,-1-1-1,0 1 1,1 0 0,-1 0 0,1 0-1,-1-1 1,1 1 0,-1 0-1,1 0 1,0 0 0,-1 0-1,1 2 1,-10 33 566,11-33-539,-1-1-1,1 1 1,0-1 0,0 1-1,0-1 1,0 0-1,0 0 1,0 1-1,1-1 1,-1 0 0,1 0-1,0 0 1,-1 0-1,1-1 1,0 1-1,0 0 1,0-1 0,0 1-1,0-1 1,1 0-1,-1 0 1,0 0-1,1 0 1,3 1-1,-2 0 37,0 0-1,0 0 0,0 0 1,-1 1-1,1-1 0,0 1 0,-1 0 1,5 5-1,-3-1-24,-1 0 0,0 0 0,0 0 1,-1 1-1,1-1 0,-2 1 0,1 0 0,-1 0 0,0 0 0,-1 0 1,0 0-1,0 0 0,-1 16 0,-2-23-31,0 1-1,0-1 1,0 0-1,0 0 1,0 0 0,0-1-1,0 1 1,0 0 0,0-1-1,-1 1 1,1-1-1,0 0 1,0 0 0,-1 0-1,1 0 1,-4-1 0,-45-1-25,50 2-32,0 0-1,0 0 1,0-1-1,0 1 1,0 0-1,0-1 1,0 1-1,0 0 1,0-1-1,0 1 1,0-1-1,0 1 1,0-1-1,0 0 1,0 1-1,0-1 1,0 0-1,1 0 1,-1 0-1,0 0 1,0 1-1,1-1 1,-1 0-1,1 0 1,-1 0-1,1 0 1,-1 0-1,1-1 1,0 1-1,0 0 1,-1 0-1,1 0 1,0 0-1,0 0 1,0 0-1,0 0 1,0-1-1,0 1 1,1 0-1,-1 0 1,0 0-1,0 0 1,1 0-1,-1 0 1,1 0-1,-1 0 1,1 0-1,-1 0 1,1 0-1,0 0 1,-1 0-1,1 0 1,1-1-1,4-4-522,-1 0-1,1 0 0,-1 0 1,2 1-1,9-8 0,25-12-3649,0 0-2672</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03"/>
    </inkml:context>
    <inkml:brush xml:id="br0">
      <inkml:brushProperty name="width" value="0.05" units="cm"/>
      <inkml:brushProperty name="height" value="0.05" units="cm"/>
      <inkml:brushProperty name="color" value="#AB008B"/>
    </inkml:brush>
  </inkml:definitions>
  <inkml:trace contextRef="#ctx0" brushRef="#br0">108 1 10562,'0'0'3825,"-108"12"-9867</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04"/>
    </inkml:context>
    <inkml:brush xml:id="br0">
      <inkml:brushProperty name="width" value="0.05" units="cm"/>
      <inkml:brushProperty name="height" value="0.05" units="cm"/>
      <inkml:brushProperty name="color" value="#AB008B"/>
    </inkml:brush>
  </inkml:definitions>
  <inkml:trace contextRef="#ctx0" brushRef="#br0">1 0 13826,'0'0'6778,"41"0"-6690,-21 0-88,-4 0-8,-1 0-256,-5 4-496,11 0-865,-11-4-2127,5 0-753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76"/>
    </inkml:context>
    <inkml:brush xml:id="br0">
      <inkml:brushProperty name="width" value="0.05" units="cm"/>
      <inkml:brushProperty name="height" value="0.05" units="cm"/>
    </inkml:brush>
  </inkml:definitions>
  <inkml:trace contextRef="#ctx0" brushRef="#br0">129 1 576,'0'0'16503,"9"3"-16267,30 9-143,-37-11-79,0-1 1,0 1-1,0 0 0,0 0 0,0 1 0,-1-1 0,1 0 0,-1 1 1,1-1-1,-1 0 0,1 1 0,-1 0 0,0-1 0,1 1 0,-1 0 0,0 0 1,0 0-1,-1-1 0,1 1 0,0 0 0,0 0 0,-1 0 0,0 0 1,1 1-1,-1-1 0,0 0 0,0 0 0,0 0 0,0 0 0,0 0 1,0 0-1,-1 0 0,1 0 0,-2 3 0,2-3 62,-1 0 1,1 1-1,-1-1 1,0 0-1,0 1 1,0-1-1,0 0 0,-1 0 1,1 0-1,0 0 1,-1 0-1,0 0 1,1 0-1,-1-1 0,0 1 1,0 0-1,0-1 1,0 0-1,0 1 1,0-1-1,0 0 1,0 0-1,-1 0 0,1 0 1,0-1-1,-5 1 1482,34-1-1181,-23 0-451,0 1 0,1-1 0,-1 1 0,0-1 0,0 1 0,0 0 0,1 1 0,-1-1 0,-1 1 0,1-1 0,0 1 0,0 1 0,-1-1 0,1 0 0,3 4 0,-5-4 41,0 0 0,-1 0 1,1 0-1,-1 0 0,1 0 0,-1 0 1,0 1-1,0-1 0,0 0 0,0 1 1,0-1-1,-1 1 0,1-1 0,-1 1 1,1-1-1,-1 1 0,0-1 0,0 1 1,0-1-1,-1 1 0,1-1 0,0 1 1,-1-1-1,0 1 0,1-1 1,-1 1-1,-2 2 0,0 0 22,0-1 1,-1 1-1,0 0 0,0-1 1,-1 0-1,1 0 0,-1 0 1,0-1-1,0 0 0,0 1 1,0-2-1,0 1 0,-1-1 1,0 1-1,1-1 0,-1-1 1,0 1-1,0-1 0,0 0 1,0-1-1,0 1 0,1-1 1,-1 0-1,0-1 0,0 1 1,0-1-1,0-1 0,0 1 1,-10-4-1,-55-31-7927,46 27 3945</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05"/>
    </inkml:context>
    <inkml:brush xml:id="br0">
      <inkml:brushProperty name="width" value="0.05" units="cm"/>
      <inkml:brushProperty name="height" value="0.05" units="cm"/>
      <inkml:brushProperty name="color" value="#AB008B"/>
    </inkml:brush>
  </inkml:definitions>
  <inkml:trace contextRef="#ctx0" brushRef="#br0">10 1 9690,'0'0'7625,"0"40"-7137,0-15-240,-5 4 80,5-1-112,0-3-71,-5-1-113,5-4-32,0-7-305,0-9-871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06"/>
    </inkml:context>
    <inkml:brush xml:id="br0">
      <inkml:brushProperty name="width" value="0.05" units="cm"/>
      <inkml:brushProperty name="height" value="0.05" units="cm"/>
      <inkml:brushProperty name="color" value="#AB008B"/>
    </inkml:brush>
  </inkml:definitions>
  <inkml:trace contextRef="#ctx0" brushRef="#br0">1 13 6313,'0'0'15811,"0"-8"-15627,30 8-184,1-4-48,5 4-600,20 0-824,-15 0-1081,0 0-3680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07"/>
    </inkml:context>
    <inkml:brush xml:id="br0">
      <inkml:brushProperty name="width" value="0.05" units="cm"/>
      <inkml:brushProperty name="height" value="0.05" units="cm"/>
      <inkml:brushProperty name="color" value="#008C3A"/>
    </inkml:brush>
  </inkml:definitions>
  <inkml:trace contextRef="#ctx0" brushRef="#br0">21 25 3232,'0'0'9941,"5"-24"2456,0 142-10991,-2-66-936,-2 0 0,-6 60 0,-2-62-292,1-11 178,0 56-1,6 431 2028,5 295-1274,-10-696-1109,-1 77 0,1-89 0,7-112-677,3-7-1019,3-10-2738,-3-23-8343,-4 22 4138</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08"/>
    </inkml:context>
    <inkml:brush xml:id="br0">
      <inkml:brushProperty name="width" value="0.05" units="cm"/>
      <inkml:brushProperty name="height" value="0.05" units="cm"/>
      <inkml:brushProperty name="color" value="#008C3A"/>
    </inkml:brush>
  </inkml:definitions>
  <inkml:trace contextRef="#ctx0" brushRef="#br0">20 48 3664,'-3'-1'18295,"-13"-1"-10191,28 14-7940,0 0-1,-1 0 0,0 2 0,-1-1 1,-1 1-1,0 1 0,-1-1 0,13 33 1,0-2 174,-20-45-330,-1 1 0,0 0 0,1-1 0,-1 1 0,0-1-1,1 0 1,-1 1 0,0-1 0,1 1 0,-1-1 0,1 0-1,-1 1 1,1-1 0,-1 0 0,1 1 0,-1-1 0,1 0-1,-1 0 1,1 1 0,0-1 0,-1 0 0,1 0 0,-1 0-1,1 0 1,-1 0 0,1 0 0,0 0 0,-1 0 0,1 0-1,-1 0 1,1 0 0,0 0 0,-1 0 0,1-1 0,-1 1-1,1 0 1,-1 0 0,1-1 0,-1 1 0,1 0 0,-1-1-1,1 1 1,-1 0 0,1-1 0,-1 1 0,0-1 0,1 0-1,25-28 444,-18 19-382,36-39-99,-23 23-97,2 1 1,1 0-1,1 2 1,43-31 0,-68 54-1,0 0 0,0-1 1,0 1-1,1 0 0,-1 0 1,0-1-1,0 1 1,0 0-1,1 0 0,-1 0 1,0-1-1,1 1 0,-1 0 1,0 0-1,1 0 0,-1 0 1,0 0-1,0 0 0,1-1 1,-1 1-1,0 0 0,1 0 1,-1 0-1,0 0 1,1 0-1,-1 0 0,0 1 1,1-1-1,-1 0 0,0 0 1,1 0-1,-1 0 0,0 0 1,1 0-1,-1 0 0,0 1 1,0-1-1,1 0 1,-4 15-2690,-17 20-5315,-3-11-3936</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09"/>
    </inkml:context>
    <inkml:brush xml:id="br0">
      <inkml:brushProperty name="width" value="0.05" units="cm"/>
      <inkml:brushProperty name="height" value="0.05" units="cm"/>
      <inkml:brushProperty name="color" value="#E71224"/>
    </inkml:brush>
  </inkml:definitions>
  <inkml:trace contextRef="#ctx0" brushRef="#br0">1 510 10002,'0'0'12525,"9"-3"-12223,0 1-249,0-1 0,-1-1 0,1 1 0,-1-2 0,0 1 0,0-1 0,0 0 0,0 0 0,-1-1 1,0 0-1,0-1 0,-1 1 0,0-1 0,0 0 0,-1-1 0,1 0 0,4-9 0,1-9-10,0-1 1,-2 0 0,-1-1-1,-2 0 1,0 0 0,-2-1-1,1-42 1,-5 66-50,1-6-23,-1 0-1,0 0 1,0 1 0,-1-1 0,-1 0-1,0 0 1,-1 1 0,0-1 0,-8-18-1,10 28 21,1 1-1,-1-1 1,0 1-1,1 0 1,-1 0-1,0-1 1,1 1-1,-1 0 1,0 0-1,0 0 1,1 0-1,-1-1 1,0 1-1,0 0 1,1 0-1,-1 1 1,0-1-1,0 0 0,1 0 1,-1 0-1,0 0 1,1 1-1,-1-1 1,0 0-1,0 1 1,1-1-1,-1 0 1,1 1-1,-1-1 1,0 1-1,1-1 1,-1 1-1,1-1 1,-1 1-1,0 0 1,-7 17 86,0 1 0,2-1-1,0 1 1,1 0 0,0 1 0,2-1 0,0 1 0,2 0 0,0 34 0,1-29 113,1 0 1,6 41-1,-5-57-160,0-1 1,0 0-1,1 0 1,0 0-1,1 0 1,0-1-1,0 0 0,0 1 1,1-1-1,0-1 1,11 12-1,-14-15-29,0-1 0,1 1 0,0-1 0,-1 0 0,1 1-1,0-1 1,0-1 0,0 1 0,1 0 0,-1-1 0,0 1 0,0-1 0,1 0 0,-1 0 0,1-1 0,-1 1 0,1 0-1,-1-1 1,1 0 0,0 0 0,-1 0 0,1-1 0,-1 1 0,1-1 0,-1 0 0,1 0 0,-1 0 0,0 0-1,1 0 1,-1-1 0,0 0 0,0 1 0,0-1 0,0 0 0,0-1 0,0 1 0,2-3 0,1-1-17,0-1 0,0 0 0,0 0 1,-1 0-1,1-1 0,-2 0 0,1 0 0,-1 0 1,-1-1-1,0 1 0,0-1 0,0 0 0,-1 0 1,0 0-1,-1 0 0,0 0 0,-1 0 0,0-11 1,0 19-136,-1 2 143,1-1 1,-1 0-1,0 0 0,0 0 1,1 1-1,-1-1 0,0 0 0,1 1 1,-1-1-1,0 1 0,1-1 1,-1 1-1,1-1 0,-1 1 1,1-1-1,-1 1 0,1 0 1,-1-1-1,1 1 0,-1 0 0,1-1 1,0 1-1,0 0 0,-1-1 1,1 3-1,-5 28 92,3 1 0,0 0 0,2-1 0,1 1 0,2 0 0,1-1 0,10 39 0,-8-43-60,-2 0-1,-1 1 1,-1-1-1,-1 1 1,-4 35-1,1 7-4,1-69-29,0 0 0,0 0 1,0 0-1,0-1 0,0 1 0,0 0 1,-1 0-1,1-1 0,0 1 0,-1-1 1,1 1-1,0-1 0,-1 0 0,1 1 1,-1-1-1,1 0 0,0 0 0,-1 0 1,1 0-1,-1 0 0,1 0 0,-2-1 1,-37-1-278,36 2 275,1-1 0,-1 1 0,0-1-1,1 0 1,0-1 0,-1 1 0,1-1-1,0 1 1,0-1 0,-1 0 0,1 0-1,1 0 1,-1-1 0,0 1 0,1-1-1,-1 1 1,1-1 0,-1 0 0,1 0-1,0 0 1,1 0 0,-4-6 0,3 3-189,0 1 1,0-1 0,1 0 0,-1 0 0,1 1 0,1-1 0,-1 0-1,1 0 1,0 0 0,0 0 0,1 0 0,0 0 0,2-8 0,-2 11-161,1 0 0,-1 0 0,1 1 0,0-1 0,0 1 0,0-1 1,0 1-1,1 0 0,-1 0 0,1 0 0,-1 0 0,1 0 0,-1 0 0,1 1 0,0-1 1,0 1-1,5-2 0,5-3-2383,8-6-2722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13"/>
    </inkml:context>
    <inkml:brush xml:id="br0">
      <inkml:brushProperty name="width" value="0.05" units="cm"/>
      <inkml:brushProperty name="height" value="0.05" units="cm"/>
      <inkml:brushProperty name="color" value="#AB008B"/>
    </inkml:brush>
  </inkml:definitions>
  <inkml:trace contextRef="#ctx0" brushRef="#br0">7 41 3120,'0'0'20994,"-6"-7"-19820,7 5-1112,0 1 0,0 0 0,1 0 0,-1 0 0,1 0 1,-1 0-1,1 0 0,-1 1 0,1-1 0,-1 0 0,1 1 0,0-1 1,0 1-1,-1-1 0,1 1 0,0 0 0,-1 0 0,4 0 0,44 0 1615,-37 0-1449,65 1 281,-17 0-341,68-7 0,-84 4-70,79 4-1,-80 0 58,77-5-1,-83-3-106,-27 4-43,-1-1 1,1 2-1,0-1 0,-1 1 0,1 1 0,0 0 1,0 0-1,-1 1 0,1 0 0,0 1 1,-1 0-1,10 4 0,-13-4 0,-1 0 0,1 0 0,-1 0 0,1-1 1,0 0-1,0 0 0,8 0 0,-8-1-7,0 1 0,0-1 0,-1 1 0,1 1 0,0-1 0,0 1 0,7 3 0,-1 3 57,1 1-1,-2 0 1,1 0-1,-1 2 1,0-1-1,-1 1 1,-1 1-1,0-1 1,0 2 0,-1-1-1,-1 1 1,0 0-1,0 1 1,-2 0-1,1 0 1,-2 0-1,5 26 1,30 122 379,-33-96-79,-1-8-163,15 83 300,-17-120-437,-1 0 0,-1 1-1,-4 41 1,1-4 45,-8 88 30,9-113-130,1-9 0,0 0 0,1 0 0,8 44 0,-9-43 0,-1-24 0,1 1 0,-1-1 0,1 1 0,0-1 0,0 1 0,0 0 0,0-1 0,0 1 0,0-1 0,1 1 0,-1-1 0,1 0 0,0 1 0,0-1 0,0 1 0,0-1 0,2 3 0,-2-5-32,-1 0 1,1 0-1,-1 0 1,1 0-1,-1 0 1,1 0-1,-1 0 1,1 0-1,-1-1 1,1 1-1,-1 0 1,1 0-1,-1-1 1,0 1-1,1 0 1,-1-1-1,1 1 1,-1 0-1,0-1 1,1 1-1,-1-1 1,0 1-1,1-1 1,-1 1-1,0 0 1,0-1-1,1 1 1,-1-1-1,0 1 1,0-1-1,0 0 0,0 1 1,0-1-1,0 1 1,0-1-1,0 0 1,7-23-2222,-7-23-5199,-4 26 415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14"/>
    </inkml:context>
    <inkml:brush xml:id="br0">
      <inkml:brushProperty name="width" value="0.05" units="cm"/>
      <inkml:brushProperty name="height" value="0.05" units="cm"/>
      <inkml:brushProperty name="color" value="#AB008B"/>
    </inkml:brush>
  </inkml:definitions>
  <inkml:trace contextRef="#ctx0" brushRef="#br0">5 9 6129,'0'0'16299,"0"0"-16113,0 0 0,-1-1 0,1 1 1,0 0-1,0 0 0,-1 0 0,1 0 0,0-1 0,0 1 0,-1 0 0,1 0 0,0-1 0,0 1 0,0 0 1,0 0-1,-1-1 0,1 1 0,0 0 0,0 0 0,0-1 0,0 1 0,0 0 0,0-1 0,0 1 1,0 0-1,0 0 0,0-1 0,0 1 0,0 0 0,0-1 0,0 1 0,5-1-89,-1 1 0,1 0 0,0 1-1,-1-1 1,1 1 0,-1 0 0,1 0 0,-1 0-1,1 1 1,-1 0 0,7 3 0,-6-1-36,-1 0-1,1 0 1,-1 0 0,-1 1 0,1-1-1,-1 1 1,1 0 0,-1 0 0,3 8 0,13 35 247,-16-39-227,-1-1-1,1 1 0,1-1 1,0 0-1,0 0 0,0 0 1,1-1-1,0 1 0,12 12 1,-16-19 324,17-1 242,-14 1-627,-1-1-1,0 0 1,1 1 0,-1-2 0,1 1 0,-1 0 0,1-1-1,-1 0 1,0 1 0,1-1 0,-1-1 0,0 1 0,0 0-1,0-1 1,0 0 0,4-2 0,182-128-1705,-205 131-9125,6 1 4653</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15"/>
    </inkml:context>
    <inkml:brush xml:id="br0">
      <inkml:brushProperty name="width" value="0.05" units="cm"/>
      <inkml:brushProperty name="height" value="0.05" units="cm"/>
      <inkml:brushProperty name="color" value="#AB008B"/>
    </inkml:brush>
  </inkml:definitions>
  <inkml:trace contextRef="#ctx0" brushRef="#br0">241 0 8529,'0'0'14916,"-72"37"-14860,42-9-56,-22 25-1433,6-8-4480,5-4-8146</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16"/>
    </inkml:context>
    <inkml:brush xml:id="br0">
      <inkml:brushProperty name="width" value="0.05" units="cm"/>
      <inkml:brushProperty name="height" value="0.05" units="cm"/>
      <inkml:brushProperty name="color" value="#AB008B"/>
    </inkml:brush>
  </inkml:definitions>
  <inkml:trace contextRef="#ctx0" brushRef="#br0">184 7 1720,'-4'-6'20441,"4"6"-20230,-28 23 1658,-39 39-3197,64-59 1736,-14 14-899,-21 20-5,36-35-223,1-1 1,-1 0-1,0 0 0,1 0 0,-1 0 0,0 0 1,0 0-1,0-1 0,0 1 0,0-1 1,0 1-1,-2-1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17"/>
    </inkml:context>
    <inkml:brush xml:id="br0">
      <inkml:brushProperty name="width" value="0.05" units="cm"/>
      <inkml:brushProperty name="height" value="0.05" units="cm"/>
      <inkml:brushProperty name="color" value="#AB008B"/>
    </inkml:brush>
  </inkml:definitions>
  <inkml:trace contextRef="#ctx0" brushRef="#br0">1 0 12858,'0'0'6194,"0"25"-5994,36-5-200,25 13-488,-4-5-1497,-11 1-3408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77"/>
    </inkml:context>
    <inkml:brush xml:id="br0">
      <inkml:brushProperty name="width" value="0.05" units="cm"/>
      <inkml:brushProperty name="height" value="0.05" units="cm"/>
    </inkml:brush>
  </inkml:definitions>
  <inkml:trace contextRef="#ctx0" brushRef="#br0">0 20 6065,'0'0'10410,"41"-20"-10338,-25 20-72,-6 0-896,-5 12-1393,0 1-2040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18"/>
    </inkml:context>
    <inkml:brush xml:id="br0">
      <inkml:brushProperty name="width" value="0.05" units="cm"/>
      <inkml:brushProperty name="height" value="0.05" units="cm"/>
      <inkml:brushProperty name="color" value="#008C3A"/>
    </inkml:brush>
  </inkml:definitions>
  <inkml:trace contextRef="#ctx0" brushRef="#br0">225 69 7377,'0'0'5772,"0"-14"-5528,0 8 382,0-30-1841,-6 24 8766,6 12-7462,-120 172 3206,84-122-4018,31-43 123,-21 27-1850,4-14-5662,12-15-150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19"/>
    </inkml:context>
    <inkml:brush xml:id="br0">
      <inkml:brushProperty name="width" value="0.05" units="cm"/>
      <inkml:brushProperty name="height" value="0.05" units="cm"/>
      <inkml:brushProperty name="color" value="#008C3A"/>
    </inkml:brush>
  </inkml:definitions>
  <inkml:trace contextRef="#ctx0" brushRef="#br0">22 33 4536,'0'0'10198,"-5"-7"-3808,-10 92-5849,15-75-525,-1-8 11,1 1 0,0-1 0,0 0 0,0 0 0,0 0 0,0 0 0,0 0 0,0 0 0,1 0 0,-1 0 0,1 0 0,0 0 0,-1 0 0,1 0 0,0 0 0,0 0 0,0 0 1,0-1-1,1 1 0,-1 0 0,0-1 0,3 3 0,6 6 16,-9-8-32,0 0 0,0-1-1,1 1 1,-1 0-1,1-1 1,-1 1 0,1-1-1,-1 0 1,1 0-1,0 1 1,0-1 0,0 0-1,0 0 1,0-1-1,0 1 1,3 1 0,62 6 618,185-8 628,-136 4-1196,-110-3-58,0 0 0,0 0-1,-1 1 1,1 0-1,-1 0 1,1 0 0,-1 1-1,6 3 1,17 7 16,-20-10 28,2 0 19,-1 1 0,0 0-1,0 0 1,0 1 0,0 0-1,0 0 1,-1 1 0,9 8 0,8 10 1250,-22-26-1311,-1 0 1,0 0-1,1-1 0,-1 1 1,0-1-1,0 0 1,-1 1-1,1-1 0,-1 0 1,1 0-1,1-5 1,-3 7-5,3-6-4,0 1 0,1-1-1,-1 0 1,1 1-1,1 0 1,-1 0-1,1 0 1,0 1 0,1-1-1,-1 1 1,1 1-1,0-1 1,0 1 0,1 0-1,7-4 1,4-2 5,1 1 0,0 1 1,0 1-1,34-9 1,-38 14-5,0 0-1,0 1 1,27 1 0,-20 0-16,90 0-11,-36 8 60,18 1-6,-27-9 89,-66-1-108,1 1-1,-1-1 1,1 0-1,-1 0 1,1 1-1,-1-1 1,0 0 0,1 0-1,-1 0 1,0 0-1,0-1 1,0 1-1,0 0 1,0 0-1,0-1 1,0 1-1,0-1 1,0-1-1,18-35 11,-15 28-47,-2 8 25,-1-1 0,1 0 0,-1 0 0,0-1 0,0 1 0,0 0 1,0 0-1,0 0 0,-1-1 0,1 1 0,-1 0 0,0-1 0,0-3 1,-11-9-1785,-11-1-3853,11 13-1036</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20"/>
    </inkml:context>
    <inkml:brush xml:id="br0">
      <inkml:brushProperty name="width" value="0.05" units="cm"/>
      <inkml:brushProperty name="height" value="0.05" units="cm"/>
      <inkml:brushProperty name="color" value="#008C3A"/>
    </inkml:brush>
  </inkml:definitions>
  <inkml:trace contextRef="#ctx0" brushRef="#br0">1 106 6673,'0'0'8794,"10"5"-2789,-7 32-5357,1-1-1,2 0 1,13 42-1,-16-71-531,0 1 1,1 0-1,0-1 0,1 0 0,-1 0 0,2 0 0,-1 0 0,1-1 0,-1 0 0,2 0 0,-1-1 1,15 10-1,23 24 374,-37-32-369,1 0-1,0-1 0,1 0 1,0-1-1,0 1 0,0-2 0,0 1 1,1-1-1,-1-1 0,1 0 1,0 0-1,18 2 0,12 0 522,77-1 0,-113-4-589,14-1 6,1-1 0,-1-1 0,0-1 0,0-1 0,0 0 0,21-10 0,39-11 78,-62 20-112,1 0 0,28-16 0,-29 13-19,-1 2 1,33-12-1,-35 16 12,0-2-1,-1 0 0,1-1 0,-1 0 0,14-10 0,10-4 4,96-45-13,-124 61 11,0 0-1,0-1 0,0 0 0,11-10 1,16-10-76,-30 21 49,-2 1 25,0-1 1,0 1-1,1 0 1,-1 0-1,1 0 0,-1 0 1,1 1-1,0 0 1,6-3-1,11-8 34,-8 3 241,3-3-181,1-1-1,18-20 0,7-1 188,-17 17-248,-24-2-8434</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21"/>
    </inkml:context>
    <inkml:brush xml:id="br0">
      <inkml:brushProperty name="width" value="0.05" units="cm"/>
      <inkml:brushProperty name="height" value="0.05" units="cm"/>
      <inkml:brushProperty name="color" value="#008C3A"/>
    </inkml:brush>
  </inkml:definitions>
  <inkml:trace contextRef="#ctx0" brushRef="#br0">43 0 11442,'0'0'6757,"-6"1"-4720,6-1-2088,-28 4 2636,20-1 464,22-2 867,265-5-3129,-277 4-784,0 0 0,-1 1 0,1-1 0,0 1 0,0 0 0,-1-1 0,1 1 1,-1 0-1,1 0 0,-1 0 0,1 0 0,-1 1 0,1-1 0,-1 0 0,0 1 0,0-1 0,1 0 0,-1 1 0,0-1 0,0 1 0,-1 0 0,1-1 1,0 1-1,0 0 0,-1 0 0,1-1 0,-1 1 0,0 0 0,1 0 0,-1 2 0,5 61-202,-5-63 184,-2 17-553,0 0-1,-1 1 0,-9 28 0,0 5-4945,7-31-2777</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22"/>
    </inkml:context>
    <inkml:brush xml:id="br0">
      <inkml:brushProperty name="width" value="0.05" units="cm"/>
      <inkml:brushProperty name="height" value="0.05" units="cm"/>
      <inkml:brushProperty name="color" value="#008C3A"/>
    </inkml:brush>
  </inkml:definitions>
  <inkml:trace contextRef="#ctx0" brushRef="#br0">26 75 7585,'0'0'8107,"-4"-4"-7417,2 3-497,1 0-94,-1 0 0,0 0 0,1 0-1,0 0 1,-1 0 0,1-1-1,0 1 1,-1 0 0,1-1 0,0 1-1,0-1 1,0 1 0,0-1 0,-1-3 661,23-1 6083,27 7-6482,-30 0 130,30-4-313,93-19-1,-74 11-100,-25 6-148,-30 4-3,0 1 237,-16 18 90,-1-5-183,1 0 0,1 1 1,0 0-1,0-1 0,0 26 1,-1 0 144,3-24 1,1-1 0,0 0 1,3 20-1,-1 8 173,-2-42-127,0 33 747,0-29-1009,0 0 1,0-4 3,-15-1-10809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24"/>
    </inkml:context>
    <inkml:brush xml:id="br0">
      <inkml:brushProperty name="width" value="0.05" units="cm"/>
      <inkml:brushProperty name="height" value="0.05" units="cm"/>
      <inkml:brushProperty name="color" value="#008C3A"/>
    </inkml:brush>
  </inkml:definitions>
  <inkml:trace contextRef="#ctx0" brushRef="#br0">1 13 4536,'0'0'14672,"5"0"-13257,4 0-1285,0 0 0,0 1 0,0 0 0,0 1 0,-1-1 0,1 2 0,0-1 0,-1 1 0,0 1 0,1 0 0,-2 0 0,1 0 0,0 1 0,-1 0 0,0 0 0,0 1 0,0 0 0,-1 1 0,0-1 0,0 1 0,0 0 1,-1 0-1,0 1 0,-1 0 0,5 9 0,-5-5-75,1 1-1,-2-1 1,0 1 0,0-1 0,-2 1 0,1 0 0,-1 0-1,-1 0 1,-2 19 0,2-27-24,-1-1-1,0 1 0,0 0 1,0 0-1,0 0 0,-1-1 1,1 1-1,-1 0 0,0-1 1,-1 0-1,1 1 1,-1-1-1,0 0 0,0 0 1,0-1-1,0 1 0,-1-1 1,0 1-1,1-1 0,-1 0 1,-1-1-1,1 1 1,0-1-1,0 1 0,-1-1 1,1-1-1,-8 3 0,10-4-23,1 1-1,0-1 1,-1 0-1,1 1 1,-1-1-1,1 0 1,-1 0-1,1 0 1,-1 0-1,1-1 1,-1 1-1,1 0 1,-1-1-1,1 1 0,0-1 1,-1 1-1,1-1 1,-1 0-1,1 1 1,0-1-1,0 0 1,0 0-1,-1 0 1,1 0-1,0 0 1,0 0-1,0 0 1,0 0-1,1-1 1,-1 1-1,0 0 1,0 0-1,1-1 1,-1 1-1,1-1 0,-1 1 1,1 0-1,-1-1 1,1-1-1,-2-8-63,1 0 0,0-1 0,1 1-1,1-16 1,0 7-42,0 10-14,0 0 1,0 1 0,1-1 0,1 1 0,0-1-1,0 1 1,1 0 0,0 0 0,0 0 0,1 1 0,0-1-1,7-8 1,35-39-2430,1 7-3392,-43 43 4856,26-20-8432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26"/>
    </inkml:context>
    <inkml:brush xml:id="br0">
      <inkml:brushProperty name="width" value="0.05" units="cm"/>
      <inkml:brushProperty name="height" value="0.05" units="cm"/>
      <inkml:brushProperty name="color" value="#008C3A"/>
    </inkml:brush>
  </inkml:definitions>
  <inkml:trace contextRef="#ctx0" brushRef="#br0">0 172 5633,'0'0'15063,"0"-9"-14478,1 3-554,-1 0-1,1 0 1,-1 0-1,2 0 1,-1 0-1,1 0 1,0 0-1,0 0 1,0 1-1,1-1 1,0 1-1,0 0 1,6-9-1,3-3-115,-7 10 158,0-1 1,0 1-1,1 0 0,12-12 0,-17 18-57,0 0 0,0 0 0,0 1 0,0-1 0,0 0-1,1 1 1,-1-1 0,0 1 0,0-1 0,1 1 0,-1-1 0,0 1 0,1 0 0,-1-1 0,0 1-1,1 0 1,-1 0 0,0 0 0,1 0 0,-1 1 0,0-1 0,1 0 0,-1 0 0,0 1 0,1-1 0,-1 1-1,0-1 1,0 1 0,1 0 0,-1-1 0,0 1 0,0 0 0,0 0 0,0 0 0,0 0 0,0 0-1,0 0 1,0 1 0,2 1-46,27 30-985,44 63 0,-63-82-1852,4-2-2389</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27"/>
    </inkml:context>
    <inkml:brush xml:id="br0">
      <inkml:brushProperty name="width" value="0.05" units="cm"/>
      <inkml:brushProperty name="height" value="0.05" units="cm"/>
      <inkml:brushProperty name="color" value="#008C3A"/>
    </inkml:brush>
  </inkml:definitions>
  <inkml:trace contextRef="#ctx0" brushRef="#br0">100 9 744,'0'0'20447,"-56"6"-19665,54-4-772,0 0 0,0 0-1,0 0 1,1 0-1,-1 0 1,1 0-1,-1 0 1,1 0 0,0 1-1,0-1 1,0 0-1,0 1 1,1-1 0,-1 1-1,1-1 1,-1 1-1,1 0 1,0-1 0,0 1-1,0 2 1,0-4-5,0-1 0,1 0 0,-1 1 0,0-1 0,0 0 0,1 1 0,-1-1 0,0 0 0,1 1 0,-1-1 0,0 0 0,1 0 0,-1 1 0,0-1 0,1 0 0,-1 0 0,1 0 0,-1 0 0,0 1 0,1-1 0,-1 0-1,1 0 1,-1 0 0,0 0 0,1 0 0,-1 0 0,1 0 0,-1 0 0,1 0 0,-1 0 0,0 0 0,1-1 0,-1 1 0,1 0 0,-1 0 0,0 0 0,1-1 0,15-4 88,-15 3-96,0 0 0,0 0 0,0 1 0,0-1 0,0 0 0,-1 0 0,1 0 0,0 0 0,-1 0-1,0-1 1,1 1 0,-1 0 0,0 0 0,0 0 0,0 0 0,-1-4 0,1 5 4,0 0 0,0 0 0,-1 0 0,1-1 0,0 1-1,0 0 1,-1 0 0,1 0 0,-1 0 0,1 0 0,-1 0 0,1 0 0,-1 0 0,1 0 0,-1 0 0,0 0 0,0 1 0,1-1 0,-1 0-1,0 0 1,0 1 0,0-1 0,0 0 0,0 1 0,0-1 0,0 1 0,0-1 0,0 1 0,0 0 0,0-1 0,-2 1 0,2 0-18,-1 0 0,0-1 1,1 1-1,-1 1 0,0-1 0,0 0 1,1 0-1,-1 1 0,0-1 1,1 1-1,-1-1 0,0 1 1,1-1-1,-1 1 0,1 0 0,-1 0 1,1 0-1,-2 1 0,2 0-385,1 0 0,-1 0-1,0 0 1,1-1 0,-1 1 0,1 0-1,-1 0 1,1 0 0,0 0 0,0 0-1,0 0 1,0 0 0,0 0 0,1 0-1,-1 0 1,1 4 0,4 9-5540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28"/>
    </inkml:context>
    <inkml:brush xml:id="br0">
      <inkml:brushProperty name="width" value="0.05" units="cm"/>
      <inkml:brushProperty name="height" value="0.05" units="cm"/>
      <inkml:brushProperty name="color" value="#008C3A"/>
    </inkml:brush>
  </inkml:definitions>
  <inkml:trace contextRef="#ctx0" brushRef="#br0">63 5 3880,'0'0'16552,"-6"17"-14041,6-15-2482,0-1 35,1 23 288,-1-24-348,0 0 1,0 0-1,-1 1 1,1-1-1,0 0 1,0 0-1,0 0 1,0 1-1,-1-1 1,1 0-1,0 0 1,0 0-1,0 1 1,0-1-1,0 0 1,0 0-1,0 1 1,0-1-1,0 0 1,0 0-1,0 1 0,0-1 1,0 0-1,0 0 1,0 1-1,0-1 1,0 0-1,0 0 1,0 1-1,0-1 1,0 0-1,0 0 1,0 1-1,0-1 1,0 0-1,1 0 1,-1 0-1,0 1 1,0-1-1,0 0 1,0 0-1,1 0 0,-1 1 1,0-1-1,0 0 1,0 0-1,1 0 1,-1 0-1,0 0 1,0 0-1,1 0 1,-1 1-1,0-1 1,0 0-1,1 0 1,-1 0-1,1 0 9,0-1 1,-1 1-1,1 0 0,-1 0 0,1-1 0,-1 1 0,1 0 1,0-1-1,-1 1 0,1-1 0,-1 1 0,0-1 1,1 1-1,-1-1 0,1 1 0,-1-1 0,0 1 0,1-1 1,-1 1-1,0-1 0,0 0 0,1 0 0,-1 0-11,1 0-1,-1-1 0,0 1 1,0 0-1,1 0 0,-1 0 1,0-1-1,0 1 0,0 0 1,-1 0-1,1-1 1,0 1-1,0 0 0,-1 0 1,1 0-1,0-1 0,-1 1 1,1 0-1,-1 0 0,-1-2 1,1 2-2,0 1 0,0-1 0,0 1 0,0-1 0,0 1 0,0 0 1,0-1-1,0 1 0,-1 0 0,1 0 0,0 0 0,0 0 0,0 0 0,0 0 1,0 0-1,0 0 0,-1 0 0,1 0 0,0 1 0,0-1 0,0 1 1,0-1-1,0 0 0,0 1 0,0 0 0,0-1 0,-1 2 0,-1-1-3,1 1-1,-1 0 1,1-1-1,0 1 1,-1 0 0,1 0-1,0 1 1,0-1-1,0 0 1,1 1-1,-1-1 1,1 1-1,-1 0 1,1-1-1,0 1 1,0 0-1,0 0 1,0 0-1,0-1 1,1 1 0,-1 0-1,1 0 1,0 0-1,0 4 1,1-6-3,-1 0 0,1 0 0,0-1 0,0 1 0,-1 0 0,1 0 0,0-1 0,0 1 0,0-1 1,0 1-1,0-1 0,0 1 0,0-1 0,0 1 0,0-1 0,0 0 0,0 0 0,0 1 0,0-1 0,0 0 1,1 0-1,-1 0 0,2-1 0,28-1 5,-29 0 14,0 0 0,0 1 1,-1-1-1,1 0 0,-1 0 0,0 0 0,0 0 0,1 0 1,-1 0-1,0 0 0,-1 0 0,1 0 0,0-1 1,-1 1-1,1 0 0,-1-1 0,1 1 0,-1 0 1,0-1-1,0 1 0,0 0 0,-1-1 0,0-3 0,1 4-46,0 0-1,-1 0 0,1 0 0,0 0 0,-1 1 0,1-1 0,-1 0 1,0 0-1,0 1 0,1-1 0,-1 0 0,0 1 0,0-1 1,-1 1-1,1 0 0,0-1 0,0 1 0,-1 0 0,1-1 0,-1 1 1,1 0-1,-1 0 0,1 0 0,-1 1 0,0-1 0,1 0 0,-1 0 1,0 1-1,0-1 0,-2 1 0,3-1-162,0 1 1,-1 0-1,1 0 1,0 0-1,0 0 1,0 0-1,0 1 1,0-1-1,0 0 1,0 0-1,-1 1 1,1-1-1,0 0 1,0 1-1,0-1 1,0 1-1,0 0 1,0-1-1,1 1 1,-1 0-1,0-1 1,0 1-1,0 0 1,1 0-1,-1 0 1,0 0-1,1 0 1,-1 0-1,1 0 1,-1 0-1,1 0 1,-1 0-1,1 0 1,0 0-1,-1 0 1,1 0-1,0 0 1,0 0-1,0 1 1,0 1-1,-1 10-5138</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29"/>
    </inkml:context>
    <inkml:brush xml:id="br0">
      <inkml:brushProperty name="width" value="0.05" units="cm"/>
      <inkml:brushProperty name="height" value="0.05" units="cm"/>
      <inkml:brushProperty name="color" value="#008C3A"/>
    </inkml:brush>
  </inkml:definitions>
  <inkml:trace contextRef="#ctx0" brushRef="#br0">1 40 14859,'0'0'8101,"10"3"-7780,-3-1-301,0 0 1,0 1-1,0 0 0,0 1 0,-1 0 0,1 0 0,-1 0 0,0 1 1,0-1-1,-1 1 0,1 1 0,-1-1 0,-1 1 0,1 0 0,-1 0 0,0 1 1,5 8-1,-2 0 36,-1 1 1,-1 0 0,0 1-1,-1-1 1,0 1 0,-2 0-1,0 0 1,-1 0 0,-1 30-1,-21-52 14,15 2-67,0-1 0,1 1 0,-1-1 0,1 0 0,0-1 0,0 0-1,0 1 1,0-1 0,-5-9 0,9 12-22,0 0 0,-1 0 0,1 0-1,0 0 1,1 0 0,-1 0 0,0-1-1,1 1 1,-1 0 0,1 0 0,0-1-1,0 1 1,0 0 0,0-1 0,0 1-1,0 0 1,0 0 0,1-1 0,-1 1-1,1 0 1,0 0 0,0 0 0,-1-1-1,1 1 1,1 0 0,-1 0 0,0 1-1,0-1 1,1 0 0,-1 0 0,1 0-1,2-1 1,27-24-970,2 2-1,66-38 0,-33 21-2852,-3-3-4500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78"/>
    </inkml:context>
    <inkml:brush xml:id="br0">
      <inkml:brushProperty name="width" value="0.05" units="cm"/>
      <inkml:brushProperty name="height" value="0.05" units="cm"/>
    </inkml:brush>
  </inkml:definitions>
  <inkml:trace contextRef="#ctx0" brushRef="#br0">1 135 6665,'0'0'13915,"5"4"-11237,-4-4-2626,1-1 0,0 1 0,0-1 1,-1 0-1,1 1 0,0-1 1,-1 0-1,1 0 0,-1 0 0,1 0 1,-1 0-1,0 0 0,1 0 1,-1-1-1,0 1 0,0 0 1,1-2-1,24-35 44,-8 12 33,-5 8-105,-12 15-28,1 0 0,-1 1-1,1-1 1,0 1-1,-1 0 1,1-1-1,0 1 1,0 0 0,0 0-1,1 0 1,-1 1-1,0-1 1,1 0 0,0 1-1,-1 0 1,1-1-1,0 1 1,-1 0-1,1 1 1,3-2 0,-3 5-8,0 1 1,0-1 0,-1 1 0,1-1 0,-1 1-1,0 0 1,0 0 0,2 4 0,2 4 1,-2-5-31,0 0-1,1 0 1,0-1 0,0 0-1,0 0 1,1 0 0,0-1-1,0 0 1,0 0 0,13 7 0,12 0-2462,5-7-3464,-9-4-7746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31"/>
    </inkml:context>
    <inkml:brush xml:id="br0">
      <inkml:brushProperty name="width" value="0.05" units="cm"/>
      <inkml:brushProperty name="height" value="0.05" units="cm"/>
      <inkml:brushProperty name="color" value="#008C3A"/>
    </inkml:brush>
  </inkml:definitions>
  <inkml:trace contextRef="#ctx0" brushRef="#br0">1 132 9554,'0'0'12780,"31"-8"-9768,-15-4-2556,25-25 207,-30 25-605,1 0 0,0 0 0,19-13 0,-16 14-10,-15 11-54,1-1 0,0 1 0,0 0 0,-1 0 0,1-1 0,0 1 0,0 0 0,-1 0 0,1 0 0,0 0 1,0 0-1,-1 0 0,1 0 0,0 0 0,0 0 0,0 0 0,-1 0 0,1 1 0,0-1 0,0 0 0,-1 1 0,1-1 0,0 0 0,-1 1 0,1-1 0,0 1 0,-1-1 0,1 1 0,-1-1 0,1 1 0,-1-1 1,2 2-1,19 24 231,-15-18-165,8 9-539,32 33 1475,-18-34-3533,6-10-5314</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1:51.132"/>
    </inkml:context>
    <inkml:brush xml:id="br0">
      <inkml:brushProperty name="width" value="0.05" units="cm"/>
      <inkml:brushProperty name="height" value="0.05" units="cm"/>
      <inkml:brushProperty name="color" value="#008C3A"/>
    </inkml:brush>
  </inkml:definitions>
  <inkml:trace contextRef="#ctx0" brushRef="#br0">0 0 3016,'0'0'14411,"5"75"-10053,-5 122-2869,0-195-1313,0-32 179,0 5-283,-1 11-49,1 0-1,1-1 1,0 1-1,0 0 1,6-21 0,-6 31-39,1 1 1,-1-1 0,1 1 0,-1-1 0,1 1 0,0 0 0,1 0-1,-1 0 1,0 0 0,1 0 0,0 0 0,-1 1 0,1-1 0,0 1-1,0 0 1,1-1 0,-1 2 0,0-1 0,1 0 0,-1 1 0,1-1-1,0 1 1,-1 0 0,1 0 0,0 1 0,3-1 0,-5 1 1,0-1 1,0 1 0,0 0 0,0 0-1,0 1 1,0-1 0,0 0 0,0 1-1,0-1 1,0 1 0,-1-1 0,1 1-1,0 0 1,0 0 0,-1 0 0,1 0-1,-1 0 1,1 0 0,0 0 0,-1 1-1,0-1 1,1 1 0,-1-1 0,0 1-1,0-1 1,0 1 0,0 0 0,0-1-1,0 1 1,0 0 0,-1 0 0,1 0-1,-1-1 1,1 1 0,-1 0 0,0 0-1,0 2 1,2 12-273,0 1 1,-2-1-1,-2 28 1,1-14-778,1-9 166,-1 28-3755,-3-18-4448,4-21 6870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2:18.118"/>
    </inkml:context>
    <inkml:brush xml:id="br0">
      <inkml:brushProperty name="width" value="0.05" units="cm"/>
      <inkml:brushProperty name="height" value="0.05" units="cm"/>
      <inkml:brushProperty name="color" value="#E71224"/>
    </inkml:brush>
  </inkml:definitions>
  <inkml:trace contextRef="#ctx0" brushRef="#br0">0 69 4368,'0'0'11583,"9"-10"-9968,-1-2-1132,-5 7-148,0 0-1,1 1 1,0-1-1,-1 1 1,1 0-1,1 0 1,4-4-1,-3 6-254,0 0-1,0 1 0,1 0 0,-1 0 0,0 1 0,0 0 1,0 0-1,1 0 0,7 2 0,9-1-48,-23-1-40,1 0-1,0 0 0,0 0 1,0 0-1,-1 0 1,1 0-1,0 1 1,0-1-1,-1 0 1,1 0-1,0 1 1,0-1-1,-1 0 1,1 1-1,0-1 1,-1 1-1,1-1 1,0 1-1,-1-1 1,1 1-1,-1-1 1,1 1-1,-1 0 1,1-1-1,-1 1 1,0 0-1,1-1 1,-1 2-1,1 26-158,-2-24 182,0 0-1,-1 1 1,1-1 0,-1 0-1,0 0 1,0 0 0,0 0 0,0 0-1,-1 0 1,-4 5 0,-43 32 668,55-45-488,0 1 0,1 0 0,-1 1 0,1-1 0,0 1 0,-1 0 0,1 0 0,11-1 0,-15 2-242,0 1 1,0 0-1,-1 0 0,1 0 1,0 0-1,0 0 0,0 0 1,0 0-1,0 0 0,0 1 1,0-1-1,-1 1 0,1-1 1,0 1-1,0 0 0,-1 0 1,1 0-1,0 0 0,-1 0 1,1 0-1,-1 0 0,1 1 1,-1-1-1,0 0 0,1 1 1,-1-1-1,0 1 0,0-1 1,0 1-1,0 0 0,0-1 1,-1 1-1,1 0 0,0 0 1,-1 0-1,0 0 0,1-1 1,-1 5-1,1-2 49,0 0 0,0 0 0,-1 0-1,0 0 1,0 0 0,0 0 0,0 1 0,0-1 0,-1 0-1,0 0 1,0 0 0,0 0 0,-1 0 0,1-1 0,-1 1-1,0 0 1,0 0 0,0-1 0,0 0 0,-1 1 0,1-1-1,-4 3 1,0-2 30,1-1-1,-1 0 0,0 0 1,0 0-1,0-1 1,0 0-1,0 0 1,0 0-1,-1-1 1,1 0-1,-1-1 0,1 1 1,-12-2-1,-36 1-323,52 0-703</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3:31.411"/>
    </inkml:context>
    <inkml:brush xml:id="br0">
      <inkml:brushProperty name="width" value="0.05" units="cm"/>
      <inkml:brushProperty name="height" value="0.05" units="cm"/>
      <inkml:brushProperty name="color" value="#008C3A"/>
    </inkml:brush>
  </inkml:definitions>
  <inkml:trace contextRef="#ctx0" brushRef="#br0">15 76 744,'0'0'17047,"0"-7"-16452,0 4-501,0 1 1,0-1-1,0 1 1,0-1 0,0 1-1,1-1 1,-1 1-1,1-1 1,0 1-1,-1-1 1,1 1-1,0 0 1,0-1-1,1 1 1,-1 0 0,0 0-1,1 0 1,-1 0-1,1 0 1,0 0-1,0 0 1,-1 1-1,1-1 1,1 0-1,-1 1 1,0 0 0,0 0-1,0-1 1,1 1-1,-1 0 1,0 1-1,1-1 1,-1 0-1,1 1 1,-1-1-1,6 1 1,-7-1-104,1 1-1,-1 0 1,1-1 0,-1 1-1,1 0 1,-1 0 0,1 0-1,0 0 1,-1 0 0,1 0-1,-1 0 1,1 1 0,-1-1-1,1 0 1,-1 1 0,1 0-1,-1-1 1,1 1 0,-1 0-1,0-1 1,1 1 0,-1 0-1,0 0 1,0 0 0,1 0-1,-1 1 1,0-1 0,0 0-1,0 0 1,1 3 0,-1 0 1,0-1-1,0 1 1,-1 0 0,1 0 0,-1 0 0,0 0 0,0 0 0,0 0 0,-1 0 0,0 0 0,1 0-1,-3 5 1,1-1 123,-1 0 0,-1 0 0,0 0 0,0 0 0,0 0-1,-1-1 1,0 1 0,0-1 0,-1-1 0,0 1 0,0-1 0,0 0-1,-1 0 1,0-1 0,0 0 0,-1 0 0,1-1 0,-12 6 0,74-13 3867,-8 6-4745,-13 0-2954,-2-2-3588</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3:32.441"/>
    </inkml:context>
    <inkml:brush xml:id="br0">
      <inkml:brushProperty name="width" value="0.05" units="cm"/>
      <inkml:brushProperty name="height" value="0.05" units="cm"/>
      <inkml:brushProperty name="color" value="#008C3A"/>
    </inkml:brush>
  </inkml:definitions>
  <inkml:trace contextRef="#ctx0" brushRef="#br0">93 45 5033,'0'0'16104,"2"-4"-15788,0 1-423,1-1 0,0 1 1,0 0-1,1 0 0,-1 0 0,0 1 0,1-1 0,0 1 0,-1-1 0,1 1 0,0 1 0,0-1 0,0 0 0,1 1 0,-1 0 0,0 0 0,0 0 0,1 1 0,-1-1 0,0 1 1,1 0-1,-1 0 0,0 1 0,1-1 0,-1 1 0,7 2 0,-10-2 88,-1-1 1,1 1-1,0 0 0,-1-1 1,1 1-1,-1 0 1,1 0-1,0 0 0,-1 0 1,0 0-1,1 0 0,-1-1 1,0 1-1,1 0 1,-1 0-1,0 0 0,0 0 1,0 0-1,0 0 0,0 0 1,0 0-1,0 0 1,0 0-1,0 0 0,0 0 1,-1 0-1,1 0 1,0 0-1,-1 0 0,1 0 1,-1 1-1,-15 28 197,9-23-42,-3 3 309,1-1 1,-1-1-1,-1 0 1,0 0 0,-23 12 1683,60-20-2134,-23 0-131,0 0 0,0 0 0,0 1 0,1 0 0,-1-1 0,0 1 0,0 0 0,0 0 0,0 1 0,-1-1 0,1 0 0,0 1 0,-1 0 0,1 0 0,-1 0 1,1 0-1,-1 0 0,0 0 0,0 1 0,0-1 0,3 5 0,-2-2-10,0 0 0,-1 0-1,0 0 1,0 0 0,0 1 0,0-1 0,-1 1 0,0-1 0,0 1 0,0 11 0,-1-16 181,-1 0 0,1 1 1,0-1-1,-1 0 1,0 0-1,1 1 0,-1-1 1,1 0-1,-1 0 1,0 0-1,0 0 0,0 0 1,0 0-1,0 0 1,0 0-1,0 0 0,0 0 1,0-1-1,0 1 0,0 0 1,0-1-1,-1 1 1,1-1-1,0 1 0,0-1 1,-1 0-1,1 1 1,0-1-1,-1 0 0,1 0 1,-3 0-1,-52 1 465,42-2-538,7 2-176,0-1 0,0-1-1,0 0 1,0 0 0,1 0 0,-1-1 0,-10-3-1,-1-6-3152,0-4-3470,12 7 3723</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3:40.133"/>
    </inkml:context>
    <inkml:brush xml:id="br0">
      <inkml:brushProperty name="width" value="0.05" units="cm"/>
      <inkml:brushProperty name="height" value="0.05" units="cm"/>
      <inkml:brushProperty name="color" value="#008C3A"/>
    </inkml:brush>
  </inkml:definitions>
  <inkml:trace contextRef="#ctx0" brushRef="#br0">116 55 3504,'0'0'5541,"-15"-12"-2851,-6-2 6286,34 6-2184,4 1-7250,-9 4-1419,-3 1 1749,0 0 1,0 0-1,0 1 1,0 0-1,0 0 1,0 0-1,0 1 1,0 0 0,1 0-1,-1 0 1,8 2-1,-12 2 38,-1 0 0,1 1-1,-1-1 1,0 1 0,0-1-1,0 1 1,-1-1 0,1 1 0,-1-1-1,0 0 1,-3 7 0,2-7 142,0-1 1,-1 0 0,1 1 0,-1-1 0,1-1-1,-1 1 1,0 0 0,0-1 0,-1 1-1,1-1 1,0 0 0,-1 0 0,1 0 0,-1-1-1,0 1 1,1-1 0,-1 0 0,0 0-1,-7 1 1,10-2 275,8 0-317,18-1-122,-16 0-6,0 0 0,0 1-1,0 0 1,15 3 0,-22-3 41,-1 0 1,1 0 0,-1 1 0,1-1 0,-1 1 0,1 0-1,-1-1 1,0 1 0,1 0 0,-1 0 0,0-1-1,0 1 1,1 0 0,-1 0 0,0 1 0,0-1 0,0 0-1,0 0 1,-1 0 0,1 1 0,0-1 0,0 0-1,-1 1 1,1-1 0,-1 1 0,1-1 0,-1 1 0,0-1-1,1 1 1,-1-1 0,0 1 0,0 2 0,0-2 66,0 0 0,0 0 0,0 0 1,-1 0-1,1 0 0,0 0 0,-1 0 1,1 0-1,-1 0 0,0 0 0,0 0 1,0 0-1,0-1 0,0 1 0,0 0 1,0-1-1,-1 1 0,1-1 0,0 1 1,-1-1-1,-3 3 0,2-2 38,-1 0-1,0-1 1,0 1-1,0-1 1,0 0-1,0 0 1,0 0-1,0 0 1,0-1-1,-7 1 1,-10-2 182,-1-1 1,0-1-1,-30-8 1,32 7-190,2 2 931,11 2-3424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23.974"/>
    </inkml:context>
    <inkml:brush xml:id="br0">
      <inkml:brushProperty name="width" value="0.05" units="cm"/>
      <inkml:brushProperty name="height" value="0.05" units="cm"/>
      <inkml:brushProperty name="color" value="#E71224"/>
    </inkml:brush>
  </inkml:definitions>
  <inkml:trace contextRef="#ctx0" brushRef="#br0">0 465 8065,'0'0'7114,"10"-18"-6639,5-10-318,58-118 1384,-69 134-1134,-1-1 0,0 0 0,-1 0 0,0 0-1,-1 0 1,0-23 0,2-26 477,-1 52-747,-1-1 1,0 1-1,-1-1 0,0 1 1,0-1-1,-4-15 0,4 25-131,0 1-1,0-1 0,-1 1 0,1-1 1,0 1-1,0-1 0,-1 1 0,1 0 1,0-1-1,-1 1 0,1-1 0,0 1 1,-1 0-1,1-1 0,-1 1 0,1 0 1,-1 0-1,1-1 0,-1 1 0,1 0 1,-1 0-1,1 0 0,-1 0 0,1 0 1,-1-1-1,1 1 0,-1 0 0,1 0 1,-1 0-1,1 0 0,-1 0 1,1 1-1,-1-1 0,1 0 0,-1 0 1,1 0-1,-1 0 0,1 0 0,-1 1 1,1-1-1,-1 0 0,1 1 0,0-1 1,-1 0-1,1 0 0,-1 1 0,1-1 1,0 1-1,-1-1 0,1 0 0,0 1 1,0-1-1,-1 1 0,1 0 0,-17 23 21,11-7 8,2-1 1,0 1-1,0 0 1,2 0-1,0 0 1,1 0-1,0 0 0,3 21 1,-1-3 179,0-17-138,2 0-1,1 0 1,0 0 0,1 0-1,12 28 1,0 2 215,-16-45-252,0 1-1,1-1 1,-1 0 0,1 0-1,0-1 1,0 1-1,0 0 1,0-1 0,1 1-1,-1-1 1,1 1 0,-1-1-1,1 0 1,0 0 0,0-1-1,0 1 1,0 0-1,0-1 1,6 2 0,-3-1-21,-1-1-1,1 1 1,0-1 0,0-1 0,0 1 0,-1-1 0,1 0-1,0 0 1,0-1 0,0 0 0,6-1 0,-8 0-31,1 0 1,-1-1 0,1 1 0,-1-1-1,0 0 1,0 0 0,-1-1 0,1 1-1,-1-1 1,1 0 0,-1 1 0,3-7-1,31-53-17,-33 55 13,-1 1 0,-1-1 0,1 0 0,-1 0 0,-1-1 0,1 1 0,-1 0 0,-1-1 0,0 1 0,-1-9-1,1 17 18,1 0 0,-1 0 0,0 0 0,0 0 0,0-1 0,0 1 0,0 0 0,0 0 0,0 0 0,0 0 0,0 0 0,0-1 0,0 1 0,0 0 0,0 0 0,0 0 0,0 0 0,0-1 0,0 1 0,0 0 0,0 0 0,-1 0 0,1 0 0,0 0 0,0-1 0,0 1 0,0 0 0,0 0 0,0 0 0,0 0 0,0 0 0,-1 0 0,1 0 0,0-1 0,0 1 0,0 0 0,0 0 0,0 0 0,0 0 0,-1 0 0,1 0 0,0 0 0,0 0 0,0 0 0,0 0 0,-1 0 0,1 0 0,0 0 0,0 0 0,0 0 0,0 0 0,0 0 0,-1 0 0,-8 8 8,-7 15 39,9 1 87,2 1 0,1-1 0,2 1 0,0 0 0,1 0 0,4 37 0,-2 1 192,-6 225 1275,6-276-1561,-2 1 0,1-1 0,-2 1 0,1-1-1,-6 19 1,6-29-34,0 1 0,0 0 1,0-1-1,0 1 0,-1-1 0,1 0 0,-1 1 0,0-1 0,1 0 0,-1 0 1,0 0-1,0 0 0,0 0 0,-1 0 0,1 0 0,0-1 0,-1 0 0,1 1 1,-1-1-1,1 0 0,-1 0 0,0 0 0,0 0 0,1-1 0,-1 1 0,0-1 1,0 1-1,0-1 0,-3 0 0,4-1-30,0 0 0,0 1 0,0-1 1,0 0-1,-1 0 0,1 0 0,0 0 0,1 0 0,-1-1 1,0 1-1,0-1 0,0 1 0,1-1 0,-1 0 0,1 1 0,0-1 1,-1 0-1,1 0 0,0 0 0,0 0 0,0 0 0,0 0 1,0-1-1,1 1 0,-1 0 0,0-4 0,-2-5-135,1 0-1,0 0 1,1 0-1,-1-12 1,2 19 27,0 1 1,0 0 0,0-1-1,0 1 1,1 0 0,-1-1-1,1 1 1,0 0 0,0 0-1,0 0 1,3-6-1,-1 6-275,0 0-1,0 0 1,0 0-1,0 1 1,0 0-1,1-1 0,0 1 1,-1 0-1,1 1 1,4-2-1,33-16-5968,-4 2-2215</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24.514"/>
    </inkml:context>
    <inkml:brush xml:id="br0">
      <inkml:brushProperty name="width" value="0.05" units="cm"/>
      <inkml:brushProperty name="height" value="0.05" units="cm"/>
      <inkml:brushProperty name="color" value="#E71224"/>
    </inkml:brush>
  </inkml:definitions>
  <inkml:trace contextRef="#ctx0" brushRef="#br0">67 0 3320,'0'0'18440,"0"7"-17719,0 4-393,0 1 1,-1 0-1,-1-1 0,1 1 0,-2-1 0,0 1 0,0-1 0,-8 17 0,-2-3 521,8-18-373,1 1-1,0 0 1,0 0-1,1 1 0,0-1 1,-3 17-1,42-29 568,-18 1-1235,1 0 0,0 2-1,-1 0 1,35 3 0,-3 0-5256,-49-3 4792,-1 0 1,0 0-1,0 0 0,1 0 1,-1 0-1,0 0 1,0 0-1,0 0 1,0 0-1,0 0 0,0 0 1,0 0-1,0 0 1,-1 0-1,1 0 0,0 0 1,-1 0-1,0-2 1,-12-5-4749</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24.891"/>
    </inkml:context>
    <inkml:brush xml:id="br0">
      <inkml:brushProperty name="width" value="0.05" units="cm"/>
      <inkml:brushProperty name="height" value="0.05" units="cm"/>
      <inkml:brushProperty name="color" value="#E71224"/>
    </inkml:brush>
  </inkml:definitions>
  <inkml:trace contextRef="#ctx0" brushRef="#br0">53 20 2840,'0'0'21186,"-3"-6"-20211,-8-7-636,6 13 46,3 27 355,2 6-373,-29 169 277,27-193-2368,13-37-17131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31.796"/>
    </inkml:context>
    <inkml:brush xml:id="br0">
      <inkml:brushProperty name="width" value="0.05" units="cm"/>
      <inkml:brushProperty name="height" value="0.05" units="cm"/>
      <inkml:brushProperty name="color" value="#008C3A"/>
    </inkml:brush>
  </inkml:definitions>
  <inkml:trace contextRef="#ctx0" brushRef="#br0">1 49 3440,'9'-8'19169,"2"9"-18944,1 0-1,-1 0 1,0 1-1,0 1 1,0 0-1,0 1 1,0 0-1,-1 0 1,13 8-1,-18-10-234,-1 0 0,1 1 0,-1 0 0,0 0-1,0 0 1,0 0 0,0 1 0,-1 0 0,1-1-1,-1 1 1,0 1 0,0-1 0,0 0-1,-1 1 1,0-1 0,1 1 0,-2 0 0,1-1-1,0 1 1,-1 0 0,0 0 0,0 6 0,0-6 1,-2 0 1,1 0 0,0 0 0,-1 0-1,0 0 1,0 0 0,-1 0-1,-2 7 1,3-11 3,1 0 1,-1 0-1,0 1 0,0-1 1,0 0-1,0 0 0,0 0 0,0 0 1,0 0-1,0-1 0,-1 1 0,1 0 1,0 0-1,0-1 0,-1 1 1,1-1-1,0 1 0,-1-1 0,1 0 1,-1 1-1,1-1 0,-1 0 1,1 0-1,0 0 0,-1 0 0,1 0 1,-1 0-1,1-1 0,0 1 0,-1 0 1,1-1-1,-1 1 0,1-1 1,0 1-1,-1-1 0,0 0 0,0-1-11,0 1-1,0 0 1,0-1-1,0 1 1,1-1-1,-1 0 1,0 0-1,1 1 1,-1-1-1,1 0 1,0 0-1,-1-1 1,1 1-1,0 0 0,0 0 1,1 0-1,-1-1 1,0 1-1,1 0 1,0-1-1,-1-2 1,-2-58-15,3 50 9,0 8-34,1 1-1,-1-1 1,1 1-1,0-1 0,0 1 1,0 0-1,1-1 1,-1 1-1,1 0 1,0 0-1,1 0 0,-1 0 1,0 0-1,1 1 1,0-1-1,0 1 1,0-1-1,0 1 0,6-3 1,-4 2-603,0 0 0,0 1 0,1 0 0,-1 0 0,11-3 0,32-2-8372,-27 8 3569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79"/>
    </inkml:context>
    <inkml:brush xml:id="br0">
      <inkml:brushProperty name="width" value="0.05" units="cm"/>
      <inkml:brushProperty name="height" value="0.05" units="cm"/>
    </inkml:brush>
  </inkml:definitions>
  <inkml:trace contextRef="#ctx0" brushRef="#br0">0 155 1488,'0'5'24598,"1"19"-24459,6 33 325,0 100-1,-2-20 239,-2 207-84,-5-178-287,0-120-257,1-30-36,0 0 0,1-1 0,1 1-1,0 0 1,1 0 0,7 27 0,-4-29-22,-1 2 1,-1-1-1,0 0 0,-1 1 1,-1-1-1,0 1 0,-2 16 1,-15 107 246,16-136-260,-4 36 56,2-1 0,4 60-1,1-16 196,-3-81-248,-1 0 0,1 0 0,0 0 0,0 0 1,0 0-1,0 0 0,0 0 0,0 0 0,0 0 0,0 0 1,0-1-1,0 1 0,1 0 0,-1 0 0,0 0 1,0 0-1,1 0 0,-1 0 0,1 0 0,-1-1 0,1 1 1,-1 0-1,1 0 0,0-1 0,-1 1 0,1 0 1,0-1-1,-1 1 0,1-1 0,0 1 0,0-1 0,0 1 1,31-11 341,-23 5-275,14-6-34,1 0-1,0 2 1,0 1 0,1 1-1,0 1 1,0 1 0,1 1-1,27 0 1,224-12 153,-138 17-152,148 22 0,-237-19 9,56-3 1,-62-2-4,175 6-48,43 11 171,-36-8-2,-222-8-174,-3 0-10,-1-82 98,-2 47-64,-1 0 1,-11-47-1,-2-19 11,14 11-12,3 64-6,-1-1 0,-4-30 1,-3-24 76,6 57-80,-1 1-1,-1 0 1,-6-25-1,5 24-6,0-1 0,1 1 1,2-1-1,2-39 0,0 17 47,9-18 1,-7 52-21,0 0-1,-1 0 0,0-17 0,9-92 164,-1-3 109,-5-28-212,0-10-87,5 56 0,-11 106 0,0 1 0,-1-1 0,1 0 0,-1 1 0,0-1 0,1 1 0,-1 0 0,1-1 0,-1 1 0,0 0 0,1 0 0,-1 0 0,0 0 0,1 0 0,-1 0 0,-1 1 0,0-1 0,-29 0 0,-288 12 0,84 8 0,-66-14 0,199-7 0,-137-20 0,116 9 0,-55 8 0,-87 0 0,261 5 0,-1 1 0,1-1 0,-2 0 0,0 0 0,0 0 0,0 1 0,1 0 0,-1 0 0,-12 6 0,18-4 0,-1 90-1329,0-45-1782,2 0-1,8 60 1,-2-59-6599</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32.291"/>
    </inkml:context>
    <inkml:brush xml:id="br0">
      <inkml:brushProperty name="width" value="0.05" units="cm"/>
      <inkml:brushProperty name="height" value="0.05" units="cm"/>
      <inkml:brushProperty name="color" value="#008C3A"/>
    </inkml:brush>
  </inkml:definitions>
  <inkml:trace contextRef="#ctx0" brushRef="#br0">13 1 3184,'0'0'14102,"10"0"-13926,91 0-1302,-101 0 1103,1 0-1,0 0 1,-1 0-1,1 0 1,-1 0-1,1 0 1,-1 1-1,1-1 1,0 0-1,-1 0 1,1 0-1,-1 1 0,1-1 1,-1 0-1,0 1 1,1-1-1,-1 0 1,1 1-1,-1-1 1,1 1-1,-1-1 1,0 1-1,1-1 1,-1 1-1,0-1 1,0 1-1,1-1 1,-1 1-1,0-1 0,0 1 1,0-1-1,0 1 1,1-1-1,-1 1 1,0 0-1,0-1 1,0 1-1,0-1 1,0 1-1,-1-1 1,1 1-1,0 0 1,0-1-1,0 1 1,-1 0-1,-11 24 264,-57 21 4125,84-46-4265,0-1-111,1 1-1,-1 1 1,16 3-1,-28-3-49,1 0 0,-1-1 1,1 1-1,-1 0 0,0 1 0,0-1 0,0 1 0,0-1 0,0 1 0,0 0 0,0 0 0,0 0 1,-1 1-1,1-1 0,-1 1 0,1-1 0,-1 1 0,0 0 0,2 3 0,-4-5 77,1-1-1,-1 1 1,0 0 0,1 0-1,-1 0 1,0-1-1,0 1 1,1 0 0,-1 0-1,0 0 1,0-1-1,0 1 1,0 0 0,0 0-1,0 0 1,-1 0-1,1 0 1,0-1-1,0 1 1,0 0 0,-1 0-1,1-1 1,0 1-1,-1 0 1,1 0 0,-1-1-1,1 1 1,-1 0-1,1-1 1,-2 2 0,-28 12 467,-41-4 22,69-10-508,-78 1-606,79-1 481,0 0 1,0-1 0,1 1 0,-1 0 0,0 0 0,0 0 0,1 0 0,-1-1 0,0 1 0,0 0 0,1-1 0,-1 1 0,0-1 0,1 1 0,-1 0 0,0-1 0,1 0 0,-1 1 0,1-1 0,-1 1 0,1-1 0,-1 0 0,1 1 0,0-1 0,-1 0 0,1 1 0,0-1 0,-1 0 0,1 0 0,0 1 0,0-1 0,0 0 0,-1 0 0,1 0 0,0 1 0,0-1 0,0 0 0,0 0 0,1 1 0,-1-1 0,0 0 0,0 0 0,0 0 0,1 1 0,-1-2 0,1-7-3302,-1-4-1933</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33.108"/>
    </inkml:context>
    <inkml:brush xml:id="br0">
      <inkml:brushProperty name="width" value="0.05" units="cm"/>
      <inkml:brushProperty name="height" value="0.05" units="cm"/>
      <inkml:brushProperty name="color" value="#008C3A"/>
    </inkml:brush>
  </inkml:definitions>
  <inkml:trace contextRef="#ctx0" brushRef="#br0">10 141 2616,'0'0'15059,"-10"-10"-10246,11 7-4781,0 0 0,0 0 1,0-1-1,0 1 0,1 0 0,-1 0 0,1 0 0,0 1 1,0-1-1,0 0 0,0 1 0,4-4 0,37-35 9,-33 32-1,-7 5-20,38-27-16,-40 30 10,0 1 1,0-1 0,0 1 0,0-1-1,0 1 1,0-1 0,0 1 0,0 0-1,0 0 1,0-1 0,0 1 0,0 0-1,0 0 1,0 0 0,0 0 0,0 0-1,0 0 1,0 1 0,0-1-1,0 0 1,0 0 0,0 1 0,0-1-1,0 0 1,0 1 0,0-1 0,0 1-1,0 0 1,-1-1 0,1 1 0,0 0-1,0-1 1,-1 1 0,1 0 0,0 0-1,-1 0 1,1-1 0,-1 1 0,1 0-1,-1 0 1,1 0 0,-1 0 0,0 0-1,1 1 1,2 6 49,0-1-1,0 0 1,0 0 0,1 0-1,1 0 1,-1-1-1,1 0 1,0 0 0,10 10-1,-13-14-265,1-1-1,-1 1 0,0 0 1,1-1-1,-1 0 0,1 1 1,0-1-1,-1 0 0,1-1 1,0 1-1,0 0 1,4 0-1,-4-1-385,0 0 0,0-1 0,0 1-1,-1-1 1,1 1 0,0-1 0,0 0 0,-1 0 0,1 0 0,-1 0 0,1-1 0,-1 1-1,1-1 1,3-3 0,10-10-7513</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33.834"/>
    </inkml:context>
    <inkml:brush xml:id="br0">
      <inkml:brushProperty name="width" value="0.05" units="cm"/>
      <inkml:brushProperty name="height" value="0.05" units="cm"/>
      <inkml:brushProperty name="color" value="#008C3A"/>
    </inkml:brush>
  </inkml:definitions>
  <inkml:trace contextRef="#ctx0" brushRef="#br0">159 18 1776,'0'0'16070,"-1"1"-15933,0-1 0,0 1 0,-1-1 0,1 0 0,0 1 0,-1-1 1,1 0-1,-1 1 0,1-1 0,0 0 0,-1 0 0,1 0 0,-2-1 0,1-1-180,1 1-1,-1-1 1,0 0 0,0 1-1,0-1 1,0 1-1,0-1 1,0 1-1,0 0 1,-1 0-1,1 0 1,0 0 0,-1 0-1,-3 0 1,5 1 76,0 0 0,-1 0 0,1 0-1,0 0 1,0 0 0,-1 0 0,1 0 0,0 1 0,0-1 0,-1 1 0,1-1 0,0 1 0,0-1 0,0 1 0,0-1 0,0 1 0,-1 0 0,1 0-1,1 0 1,-1 0 0,0-1 0,0 1 0,0 0 0,0 1 0,1-1 0,-1 0 0,0 0 0,1 0 0,-1 0 0,0 2 0,1-2 0,-1 0-1,0-1 1,1 1 0,-1 0 0,1 0 0,-1 0 0,1 0 0,0 0 0,-1 0 0,1 0 0,0 0-1,0 0 1,0 0 0,0 0 0,0 0 0,0 0 0,0 0 0,0 0 0,0 1 0,0-1-1,0 0 1,1 0 0,-1 0 0,0 0 0,1-1 0,-1 1 0,1 0 0,-1 0 0,1 0 0,0 0-1,0 1 1,2-1 39,0 0 0,0 0 0,-1-1 0,1 1 0,0-1 0,0 1 0,0-1 0,0 0 0,5 0 0,-7-3-63,-1 0 0,1 0 0,-1 0 0,0 0 0,0 0 1,-1 0-1,1 1 0,0-1 0,-1 0 0,0 0 0,1 0 0,-1 1 1,-3-6-1,-1 6-114,0 0 0,0 0 1,0 1-1,0 0 0,-1 0 1,1 0-1,0 1 0,-1 0 1,-8 0-1,-11 11-2149,24-9 1666,-1-1 0,1 1 0,0-1 0,0 1 1,0-1-1,0 1 0,0 0 0,0-1 0,0 1 0,1 0 0,-1 0 0,0 0 0,0 3 0,1 8-6539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34.990"/>
    </inkml:context>
    <inkml:brush xml:id="br0">
      <inkml:brushProperty name="width" value="0.05" units="cm"/>
      <inkml:brushProperty name="height" value="0.05" units="cm"/>
      <inkml:brushProperty name="color" value="#008C3A"/>
    </inkml:brush>
  </inkml:definitions>
  <inkml:trace contextRef="#ctx0" brushRef="#br0">0 36 3304,'0'0'15720,"3"-8"-14512,-1 0-1236,6-11 1443,-5 51-161,-4 0-1062,0-11-120,1 1 1,2 23 0,-1-41-56,0 1 0,-1-1 0,1 1 0,1-1 0,-1 1 0,1-1 1,-1 0-1,1 0 0,1 1 0,-1-1 0,0-1 0,1 1 1,0 0-1,0-1 0,5 5 0,-8-7 300,0-30 521,-2 19-802,0-1 0,1 0 0,0 0 1,1 0-1,0 0 0,3-15 1,-2 24-38,-1-1 1,1 1 0,0-1 0,0 1-1,0 0 1,0-1 0,0 1 0,1 0 0,-1 0-1,1 0 1,-1 0 0,1 0 0,0 0-1,0 0 1,0 1 0,0-1 0,0 1 0,0-1-1,0 1 1,0 0 0,1-1 0,-1 1 0,0 1-1,1-1 1,-1 0 0,1 0 0,-1 1-1,1 0 1,-1-1 0,1 1 0,0 0 0,3 1-1,-4-2-3,-1 2-1,1-1 0,0 0 0,-1 0 0,1 0 0,0 1 0,-1-1 1,1 1-1,-1-1 0,1 1 0,-1 0 0,1 0 0,-1-1 1,1 1-1,-1 0 0,0 0 0,1 1 0,-1-1 0,0 0 1,0 0-1,0 1 0,0-1 0,0 0 0,0 1 0,0-1 1,0 1-1,-1-1 0,1 1 0,-1-1 0,1 1 0,-1 0 0,1-1 1,-1 3-1,2 8 34,-2 1 0,1-1 1,-1 0-1,-2 13 0,1-16-121,0 0-1,1 0 1,0 0-1,0 0 0,3 11 1,-3-20-92,0 1-1,1-1 1,-1 1 0,0 0-1,1-1 1,-1 1 0,1-1 0,-1 0-1,1 1 1,-1-1 0,1 1 0,-1-1-1,1 0 1,-1 1 0,1-1 0,0 0-1,-1 1 1,1-1 0,0 0-1,-1 0 1,1 0 0,-1 0 0,2 1-1,15-1-9430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35.504"/>
    </inkml:context>
    <inkml:brush xml:id="br0">
      <inkml:brushProperty name="width" value="0.05" units="cm"/>
      <inkml:brushProperty name="height" value="0.05" units="cm"/>
      <inkml:brushProperty name="color" value="#008C3A"/>
    </inkml:brush>
  </inkml:definitions>
  <inkml:trace contextRef="#ctx0" brushRef="#br0">12 1 2984,'0'0'20906,"0"3"-20600,0 30 59,2-20-104,-2 0 0,0 0 0,0 0 0,-1 0 0,-1 0 0,0 0 0,-6 18 0,31-27 2327,42-3-2825,-60-1 367,17 0-467,32 0-802,-19 0-7018,-39-24-8292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35.878"/>
    </inkml:context>
    <inkml:brush xml:id="br0">
      <inkml:brushProperty name="width" value="0.05" units="cm"/>
      <inkml:brushProperty name="height" value="0.05" units="cm"/>
      <inkml:brushProperty name="color" value="#008C3A"/>
    </inkml:brush>
  </inkml:definitions>
  <inkml:trace contextRef="#ctx0" brushRef="#br0">36 38 624,'0'0'15646,"-5"-8"-12924,0-1-2309,-9-11 1632,9 22-1023,3 18-382,0 65 266,0 20-782,3-70-4509,2 0-3830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36.555"/>
    </inkml:context>
    <inkml:brush xml:id="br0">
      <inkml:brushProperty name="width" value="0.05" units="cm"/>
      <inkml:brushProperty name="height" value="0.05" units="cm"/>
      <inkml:brushProperty name="color" value="#008C3A"/>
    </inkml:brush>
  </inkml:definitions>
  <inkml:trace contextRef="#ctx0" brushRef="#br0">47 37 3024,'0'0'16249,"15"-13"-14635,-15 12-1624,0 0 1,0 0-1,1 1 0,-1-1 1,0 0-1,0 0 1,0 0-1,0 1 1,-1-1-1,1 0 0,0 0 1,0 0-1,0 1 1,-1-1-1,1 0 1,0 0-1,-1 1 0,1-1 1,-1 0-1,1 1 1,-1-1-1,1 0 1,-1 1-1,1-1 0,-1 1 1,1-1-1,-1 1 1,0-1-1,1 1 1,-1-1-1,0 1 0,0 0 1,1-1-1,-1 1 1,0 0-1,0-1 1,-1 2 14,0-1 0,1 0 1,-1 1-1,1 0 0,0-1 1,-1 1-1,1 0 1,-1-1-1,1 1 0,0 0 1,0 0-1,-1 0 0,1 0 1,0 0-1,0 0 1,0 1-1,0-1 0,0 0 1,-1 3-1,-5 15 520,7-19-508,0 0 0,0 0 1,0 0-1,0 0 0,0 0 0,0 1 1,0-1-1,0 0 0,0 0 0,0 0 1,0 0-1,1 0 0,-1 0 0,0 1 0,0-1 1,0 0-1,0 0 0,0 0 0,0 0 1,1 0-1,-1 0 0,0 0 0,0 0 1,0 0-1,0 0 0,0 0 0,1 0 0,-1 0 1,0 1-1,0-1 0,0 0 0,0 0 1,0 0-1,1 0 0,-1 0 0,0-1 1,0 1-1,0 0 0,0 0 0,1 0 0,-1 0 1,0 0-1,0 0 0,0 0 0,0 0 1,0 0-1,0 0 0,1 0 0,-1 0 1,0-1-1,0 1 0,1-1 17,1 0 0,-1 0 0,0-1 0,1 1 0,-1-1 0,0 1 0,0-1 0,0 1 0,0-1 1,0 1-1,-1-1 0,1 0 0,-1 0 0,1 1 0,-1-1 0,1 0 0,-1 0 0,0 0 0,0 1 0,0-3 0,0 3 22,-14 3 228,9 46-178,13-26-134,-7-22 31,-1 0-1,1 1 1,-1-1 0,1 0-1,0 0 1,-1 1 0,1-1-1,0 0 1,-1 0-1,1 0 1,0 0 0,0 0-1,-1 0 1,1 0 0,0 0-1,-1 0 1,1-1 0,0 1-1,-1 0 1,1 0 0,0-1-1,-1 1 1,1 0 0,-1-1-1,1 1 1,-1 0-1,1-1 1,0 1 0,-1-1-1,1 1 1,0-2 0,0 0-101,1-1 1,-1 0 0,1 1-1,-1-1 1,0 0-1,0 0 1,0 0 0,-1 0-1,1 0 1,-1 0 0,1 0-1,-1 0 1,0 0-1,0 0 1,-1-5 0,1 2-1659,-21 6-7059,2 11 3449,2 5 3566</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37.995"/>
    </inkml:context>
    <inkml:brush xml:id="br0">
      <inkml:brushProperty name="width" value="0.05" units="cm"/>
      <inkml:brushProperty name="height" value="0.05" units="cm"/>
      <inkml:brushProperty name="color" value="#008C3A"/>
    </inkml:brush>
  </inkml:definitions>
  <inkml:trace contextRef="#ctx0" brushRef="#br0">26 103 1032,'0'0'20751,"-15"3"-17513,20-5-3196,0-1 0,0 0 0,0 0 0,0 0 1,-1 0-1,1-1 0,-1 0 0,0 1 0,0-2 0,-1 1 0,1 0 0,-1-1 1,0 0-1,3-5 0,-1 2-1,0 1 1,0 1-1,0-1 0,11-9 1,-15 15-82,-17 278 456,16-274-467,1-3 25,-1 1 0,0-1 0,0 0 0,0 1 0,0-1 0,0 0 0,0 1 0,0-1 0,0 0 0,0 1 0,0-1 0,0 0 0,0 1 0,0-1 0,0 1 0,0-1 0,0 0 0,0 0 0,0 1 0,0-1 0,-1 0 0,1 1 0,0-1 0,0 0 0,0 1 0,-1-1 0,1 0 0,0 0 0,0 1 0,-1-1 0,1 0 0,0 0 1,0 0-1,-1 1 0,1-1 0,0 0 0,-1 0 0,1 0 0,0 0 0,-1 0 0,1 1 0,0-1 0,-1 0 0,1 0 0,0 0 0,-1 0 0,1 0 0,0 0 0,-1 0 0,1 0 0,0 0 0,-1-1 0,1 1 0,0 0 0,-1 0 0,1 0 0,0 0 0,-1-1 0,-8 1 194,3 1-158,-1 0 1,1 0 0,0 0-1,0 0 1,-1 1 0,1 0 0,-10 6-1,-1-1 1039,125-14 1574,-96 5-4085,29-5 4093,-20 5-6394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4:39.028"/>
    </inkml:context>
    <inkml:brush xml:id="br0">
      <inkml:brushProperty name="width" value="0.05" units="cm"/>
      <inkml:brushProperty name="height" value="0.05" units="cm"/>
      <inkml:brushProperty name="color" value="#008C3A"/>
    </inkml:brush>
  </inkml:definitions>
  <inkml:trace contextRef="#ctx0" brushRef="#br0">37 54 2632,'0'0'4934,"1"-4"-3393,-1 3-1556,9-25 3110,-9 25-3040,1 1 1,-1-1-1,0 0 0,0 1 1,0-1-1,1 0 1,-1 1-1,0-1 1,0 1-1,0-1 1,0 0-1,0 1 1,0-1-1,0 0 1,0 1-1,0-1 1,0 1-1,-1-1 1,1 0-1,0 1 1,0-1-1,-1 1 1,1-1-1,0 0 1,-1 1-1,1-1 1,0 1-1,-1-1 1,1 1-1,-1-1 1,1 1-1,-1 0 1,1-1-1,-1 1 0,1-1 1,-1 1-1,1 0 1,-1 0-1,0-1 1,1 1-1,-1 0 1,0 0-1,0 0-32,0 0 1,0 0-1,0 1 0,0-1 0,0 0 0,0 1 0,0-1 0,1 1 0,-1-1 0,0 1 0,0 0 1,1-1-1,-1 1 0,0 0 0,1-1 0,-1 1 0,0 0 0,1 0 0,-1 0 0,1-1 0,0 1 0,-1 0 1,1 0-1,0 0 0,-1 0 0,1 0 0,0 0 0,0 0 0,0 1 0,-3 24 1040,3-25-1009,0-1 3,0 1 0,0-1 0,-1 1 0,1-1 0,0 1 0,0 0 0,0-1 0,0 1 0,0-1 0,0 1-1,0-1 1,0 1 0,0-1 0,0 1 0,0-1 0,1 1 0,-1-1 0,0 1 0,0-1 0,0 1 0,1-1 0,-1 1 0,0-1 0,1 1 0,-1-1 0,0 0 0,1 1 0,-1-1 0,1 1 0,-1-1 0,0 0 0,1 0 0,-1 1 0,1-1 0,-1 0 0,1 0 0,-1 1 0,1-1 0,-1 0 0,1 0 0,-1 0 0,1 0 0,-1 0 0,1 0 0,0 0 0,0 0 0,0 0-9,0-1 1,-1 1-1,1-1 1,0 1 0,0-1-1,0 0 1,-1 1-1,1-1 1,0 0-1,-1 1 1,1-1-1,-1 0 1,1 0-1,-1 0 1,1 0-1,-1 1 1,0-1-1,1 0 1,-1 0-1,0 0 1,0 0-1,1 0 1,-1 0-1,0 0 1,0-1-1,0-8 230,-1-14-464,1 23 170,-1 1 0,1-1 0,0 1 0,-1-1 0,1 1 0,0-1 0,-1 1 0,1 0 0,0-1 0,-1 1 0,1 0 0,-1-1 0,1 1 0,-1 0 0,1-1 0,-1 1 0,1 0 0,-1 0 0,1 0 0,-1 0 0,1-1 0,-1 1 0,1 0 0,-1 0 0,1 0 0,-1 0 0,0 0 0,1 0 0,-1 0 0,1 0 0,-1 1 0,1-1 0,-1 0 0,1 0 0,-1 0 0,1 0 0,-1 1 0,1-1 0,-1 0 0,0 1 0,-1 0 33,1 1-1,-1-1 0,1 1 1,-1 0-1,1-1 0,-1 1 1,1 0-1,0 0 0,0 0 1,0 0-1,0 0 0,0 0 1,0 0-1,0 0 1,1 0-1,-1 0 0,1 1 1,0-1-1,-1 0 0,1 0 1,0 0-1,1 4 0,-1-6-34,0 0 0,0 1 0,1-1-1,-1 0 1,0 1 0,0-1-1,1 0 1,-1 1 0,0-1 0,0 0-1,1 0 1,-1 1 0,0-1 0,1 0-1,-1 0 1,1 0 0,-1 1-1,0-1 1,1 0 0,-1 0 0,0 0-1,1 0 1,-1 0 0,1 0 0,-1 0-1,1 0 1,-1 0 0,0 0-1,1 0 1,-1 0 0,1 0 0,-1 0-1,0 0 1,1 0 0,-1-1 0,0 1-1,1 0 1,-1 0 0,1 0-1,-1-1 1,15-4-1116,-10-6-881,-5 10 1708,1 1-1,-1-1 1,0 1 0,0-1 0,0 1 0,1-1-1,-1 0 1,0 1 0,0-1 0,0 0 0,0 1 0,0-1-1,0 1 1,0-1 0,-1 0 0,1 1 0,0-1-1,0 1 1,0-1 0,-1 1 0,1-1 0,0 1-1,0-1 1,-1 1 0,1-1 0,0 1 0,-1-1-1,1 1 1,-1-1 0,1 1 0,-1-1 0,1 1 0,-1-1-1,-13 0-1658</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5:14.361"/>
    </inkml:context>
    <inkml:brush xml:id="br0">
      <inkml:brushProperty name="width" value="0.05" units="cm"/>
      <inkml:brushProperty name="height" value="0.05" units="cm"/>
      <inkml:brushProperty name="color" value="#008C3A"/>
    </inkml:brush>
  </inkml:definitions>
  <inkml:trace contextRef="#ctx0" brushRef="#br0">0 77 14859,'0'0'10727,"7"0"-9277,196 12 544,-129-10-1923,104-11-1,1 0 20,132 0-49,-38-10-1,-230 17-15,57 4 0,-64 0 142,1-1 1,60-8 0,29-1-49,89-20 264,-186 25-313,-1 1 1,49 4 0,-15 0 22,92 6 28,-42 0 230,-101-6-3672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80"/>
    </inkml:context>
    <inkml:brush xml:id="br0">
      <inkml:brushProperty name="width" value="0.05" units="cm"/>
      <inkml:brushProperty name="height" value="0.05" units="cm"/>
    </inkml:brush>
  </inkml:definitions>
  <inkml:trace contextRef="#ctx0" brushRef="#br0">72 271 1512,'0'0'5565,"-5"0"-3072,-30 8-91,33-8-2096,0 0 0,1 1 0,-1-1 0,0 1-1,0-1 1,1 1 0,-1 0 0,1-1 0,-1 1 0,0 0 0,1 0 0,-1 0 0,1 0 0,0 0 0,-1 1 0,-4 6 6641,34-12-3919,42-15-1982,93-40-1,-13 3-885,-45 21-128,269-73 396,-355 100-317,9-1 316,-28 9-589,9 0-3010,-1 0-1870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5:14.855"/>
    </inkml:context>
    <inkml:brush xml:id="br0">
      <inkml:brushProperty name="width" value="0.05" units="cm"/>
      <inkml:brushProperty name="height" value="0.05" units="cm"/>
      <inkml:brushProperty name="color" value="#008C3A"/>
    </inkml:brush>
  </inkml:definitions>
  <inkml:trace contextRef="#ctx0" brushRef="#br0">129 74 10802,'0'0'6559,"-5"-5"-4657,-4-4-934,0 1 0,0 0 1,-1 0-1,-18-10 1,23 15-339,1 1 1,-1 0 0,0-1-1,-1 2 1,1-1 0,0 1-1,0 0 1,-1 0 0,-6 0-1,18 2-600,0 1-1,0 0 0,0 1 0,0 0 1,0 0-1,-1 0 0,1 0 0,-1 1 1,0 0-1,0 0 0,0 1 0,6 6 1,8 6 44,39 32 97,-32-25-166,48 32 0,-73-55-5,0-1 0,0 1-1,0 0 1,0-1-1,0 1 1,0 0 0,0 0-1,0 0 1,0-1-1,0 1 1,0 0 0,-1 0-1,1 1 1,0-1-1,-1 0 1,1 0 0,-1 0-1,1 0 1,-1 0 0,1 1-1,-1-1 1,0 0-1,0 0 1,0 1 0,1-1-1,-1 0 1,-1 0-1,1 1 1,0-1 0,0 0-1,0 0 1,-1 1-1,1-1 1,0 0 0,-1 0-1,1 0 1,-1 1-1,0-1 1,1 0 0,-1 0-1,-1 1 1,-3 4-18,0 0 0,0-1-1,0 0 1,-1 0 0,-8 5 0,7-4-57,-30 20-1762,-67 37-1,80-49-85,-9 4-3218</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5:56.716"/>
    </inkml:context>
    <inkml:brush xml:id="br0">
      <inkml:brushProperty name="width" value="0.05" units="cm"/>
      <inkml:brushProperty name="height" value="0.05" units="cm"/>
      <inkml:brushProperty name="color" value="#008C3A"/>
    </inkml:brush>
  </inkml:definitions>
  <inkml:trace contextRef="#ctx0" brushRef="#br0">29 31 15283,'0'0'11397,"-1"-7"-10799,-3-16-275,2 44 192,-2 38 226,-3-15-623,1 0 0,3 0 1,2 0-1,6 63 1,-2-91-521,1-1 0,1 1 0,1-1 0,0 0 0,1 0 0,15 23-1,-18-33-1551,-3-16-7045,-6-5-977</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5:57.105"/>
    </inkml:context>
    <inkml:brush xml:id="br0">
      <inkml:brushProperty name="width" value="0.05" units="cm"/>
      <inkml:brushProperty name="height" value="0.05" units="cm"/>
      <inkml:brushProperty name="color" value="#008C3A"/>
    </inkml:brush>
  </inkml:definitions>
  <inkml:trace contextRef="#ctx0" brushRef="#br0">3 180 9329,'0'0'9356,"-1"-17"-7406,0-59-346,1 73-1535,0-1 1,0 1 0,1 0 0,-1-1 0,1 1 0,0 0-1,0-1 1,0 1 0,1 0 0,-1 0 0,1 0 0,0 0-1,-1 0 1,1 1 0,1-1 0,-1 0 0,0 1 0,1 0-1,-1-1 1,1 1 0,-1 0 0,1 0 0,0 1-1,0-1 1,0 0 0,0 1 0,6-2 0,2 0-41,1 0 0,-1 1 0,1 0 0,0 1 0,20 1 0,-26 0-79,0 0 0,0 1 1,0 0-1,0 1 0,0-1 1,0 1-1,0 0 0,-1 0 1,1 1-1,0 0 0,-1 0 1,0 0-1,0 0 0,0 1 1,0 0-1,0 0 0,-1 0 0,0 1 1,0 0-1,0-1 0,0 1 1,-1 1-1,5 9 0,-6-11 17,0 1-1,0 0 1,0 1-1,-1-1 1,1 0-1,-1 0 1,-1 1-1,1-1 1,-1 0-1,0 1 1,0-1-1,0 0 1,-1 1-1,0-1 1,0 0-1,0 1 1,-1-1-1,0 0 1,0 0-1,0 0 1,0 0-1,-1-1 1,0 1-1,0-1 1,0 1-1,0-1 1,-7 6-1,1-2 237,-1 1-1,-1-1 0,0-1 0,0 0 1,0 0-1,0-1 0,-1-1 0,0 0 1,-1 0-1,1-2 0,-1 1 0,0-1 1,1-1-1,-1-1 0,0 1 0,-17-2 1,29 0-150,1 0 1,0 0-1,0 0 0,0 0 1,-1 0-1,1 0 1,0 0-1,0 0 1,0 0-1,-1 0 0,1 0 1,0 0-1,0 0 1,0 0-1,0 0 1,-1 0-1,1 0 1,0-1-1,0 1 0,0 0 1,0 0-1,-1 0 1,1 0-1,0 0 1,0 0-1,0-1 0,0 1 1,0 0-1,0 0 1,-1 0-1,1 0 1,0-1-1,0 1 0,0 0 1,0 0-1,0 0 1,0-1-1,0 1 1,0 0-1,0 0 1,0 0-1,0-1 0,0 1 1,0 0-1,0 0 1,0 0-1,0 0 1,0-1-1,0 1 0,0 0 1,0 0-1,0 0 1,1-1-1,-1 1 1,0 0-1,0 0 1,0 0-1,0 0 0,0 0 1,1-1-1,-1 1-43,1-1 0,-1 1 0,1-1 0,-1 1 0,1 0 0,0-1-1,-1 1 1,1 0 0,-1 0 0,1-1 0,0 1 0,-1 0 0,1 0 0,0 0-1,0 0 1,-1 0 0,1 0 0,0 0 0,-1 0 0,1 0 0,0 0 0,-1 0-1,1 0 1,0 1 0,-1-1 0,2 1 0,5 4 2,0 0 1,-1 0-1,0 1 1,0 0-1,0 0 1,0 0-1,-1 1 1,0 0-1,-1 0 1,0 0-1,5 10 1,7 10-4,10 14 10,-6-10-367,41 51 1,-60-81 183,-1 0 0,1 0 0,0 0 0,0-1 0,0 1 0,0 0 0,0-1 0,0 1 0,0 0 0,0-1 0,0 1 0,0-1 0,0 0 0,0 1 0,0-1 0,0 0 0,0 1 0,0-1 0,1 0 0,-1 0 0,0 0 0,0 0 0,2-1 0,-1 1-346,-1-1-1,0 1 1,1-1 0,-1 1-1,0-1 1,0 0 0,1 0-1,-1 0 1,0 0 0,0 0-1,0 0 1,0 0 0,0 0-1,0 0 1,0 0 0,1-3-1,8-15-7881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5:57.479"/>
    </inkml:context>
    <inkml:brush xml:id="br0">
      <inkml:brushProperty name="width" value="0.05" units="cm"/>
      <inkml:brushProperty name="height" value="0.05" units="cm"/>
      <inkml:brushProperty name="color" value="#008C3A"/>
    </inkml:brush>
  </inkml:definitions>
  <inkml:trace contextRef="#ctx0" brushRef="#br0">12 217 13618,'0'0'10065,"17"-25"-8032,-12 18-2040,1 0 0,-1 0 0,0 0 0,-1-1 0,0 0 0,0 1-1,-1-2 1,1 1 0,-2 0 0,1 0 0,1-12 0,-4 17 2,1 0-1,0 0 0,-1 0 1,0 0-1,0 0 0,0 0 1,0 0-1,0 0 0,0 0 0,-1 0 1,1 0-1,-1 1 0,0-1 1,0 0-1,0 0 0,-1 0 1,1 1-1,0-1 0,-1 1 1,0-1-1,1 1 0,-1 0 1,0-1-1,-1 1 0,1 0 1,0 0-1,0 0 0,-1 1 0,1-1 1,-1 1-1,1-1 0,-1 1 1,0 0-1,0 0 0,0 0 1,-4-1-1,6 2 5,0 0 0,0 0 0,1-1 0,-1 1 0,0 0 0,0 0 0,1 0 0,-1 0 0,0 0 0,0 0 0,1 1 0,-1-1-1,0 0 1,1 0 0,-1 1 0,0-1 0,0 0 0,1 1 0,-1-1 0,1 0 0,-1 1 0,0-1 0,1 1 0,-1-1 0,1 1 0,-1-1 0,1 1 0,-1 0 0,1-1 0,-1 1 0,1-1 0,0 1 0,-1 0 0,1 0 0,0-1 0,0 1 0,0 0 0,-1-1-1,1 2 1,0 35-40,0-24 56,1 4 49,-1 0 0,2 0 0,0-1 1,1 1-1,1-1 0,7 23 0,-8-31-91,1-1 0,-1 1 0,1-1 0,1 1 0,-1-1 1,1 0-1,0-1 0,1 0 0,0 1 0,0-2 0,0 1 0,1-1 0,-1 0 0,13 7 0,-14-10-211,-1 0-1,0 0 1,1-1-1,-1 0 1,1 0-1,-1 0 1,1 0-1,-1-1 1,1 1-1,0-1 1,5-1-1,-6 0-381,0 1 0,0-1 0,0 0 0,0 0 0,0 0 0,0-1 0,-1 1 0,1-1 0,0 0 0,-1 0 0,1 0 0,3-4 0,9-10-4438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5:57.868"/>
    </inkml:context>
    <inkml:brush xml:id="br0">
      <inkml:brushProperty name="width" value="0.05" units="cm"/>
      <inkml:brushProperty name="height" value="0.05" units="cm"/>
      <inkml:brushProperty name="color" value="#008C3A"/>
    </inkml:brush>
  </inkml:definitions>
  <inkml:trace contextRef="#ctx0" brushRef="#br0">119 144 8633,'0'0'11422,"2"-17"-10232,1-9-798,3-69 1552,-7 94-1941,1 1 1,-1-1-1,0 1 1,1-1-1,-1 1 1,0-1 0,1 1-1,-1 0 1,0-1-1,1 1 1,-1 0-1,0 0 1,0-1-1,1 1 1,-1 0-1,0 0 1,0 0-1,1 0 1,-1 0-1,0 0 1,0 0-1,1 0 1,-1 1 0,0-1-1,0 0 1,-1 1-1,-23 5-85,21-4 79,1 0 0,0 0 0,0 0-1,0 0 1,0 1 0,1-1 0,-1 1-1,1 0 1,-1 0 0,1 0 0,0 0-1,0 0 1,0 1 0,1-1 0,-1 0-1,1 1 1,0-1 0,0 1-1,0 0 1,0-1 0,1 1 0,-1 0-1,1 0 1,0-1 0,0 1 0,1 0-1,-1 0 1,1-1 0,-1 1 0,1-1-1,0 1 1,1 0 0,-1-1 0,1 0-1,-1 1 1,1-1 0,0 0 0,0 0-1,1 0 1,-1 0 0,0 0 0,5 4-1,29 17 15,10 10 2,-44-32-13,0 0 0,0 1 0,0-1 0,0 1 0,-1-1-1,1 1 1,-1 0 0,0 0 0,1 0 0,-1 0 0,-1 0-1,1 0 1,0 0 0,-1 0 0,0 0 0,1 4 0,-2-5-1,1-1 1,-1 1-1,0-1 1,1 1 0,-1-1-1,0 1 1,0-1 0,0 1-1,0-1 1,0 0-1,0 0 1,0 1 0,0-1-1,-1 0 1,1 0-1,0 0 1,-1 0 0,1 0-1,-1-1 1,1 1-1,-1 0 1,1-1 0,-1 1-1,0-1 1,1 0-1,-1 1 1,-2-1 0,-48 8 37,52-8-37,-4 0-8,-62 0-498,65 0 444,0-1 1,1 1-1,-1 0 1,0 0-1,1-1 1,-1 1-1,1 0 1,-1-1-1,1 1 1,-1 0-1,0-1 1,1 1-1,-1-1 1,1 1-1,0-1 1,-1 1-1,1-1 1,-1 1-1,1-1 1,0 0-1,-1 1 1,1-1-1,0 1 1,0-1-1,0 0 1,-1 1-1,1-1 1,0 0-1,0 1 1,0-1-1,0 0 1,0 1-1,0-1 1,0 0-1,0 1 1,1-1-1,-1 0 1,0 1-1,0-1 1,0 0-1,1 1 1,-1-2-1,17-27-4677,7 5-855</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5:58.277"/>
    </inkml:context>
    <inkml:brush xml:id="br0">
      <inkml:brushProperty name="width" value="0.05" units="cm"/>
      <inkml:brushProperty name="height" value="0.05" units="cm"/>
      <inkml:brushProperty name="color" value="#008C3A"/>
    </inkml:brush>
  </inkml:definitions>
  <inkml:trace contextRef="#ctx0" brushRef="#br0">18 0 9538,'0'0'8093,"-4"13"-7810,-1 21 199,0 1 1,3-1-1,0 1 1,3 0 0,7 57-1,34 99 953,-30-142-766,-11-86 3811,0 23-4457,1 1-1,0-1 1,1 1-1,1 0 0,0 0 1,0 0-1,13-23 1,-16 35-31,0-1 1,0 0-1,0 1 1,0-1-1,0 1 0,1-1 1,-1 1-1,1 0 1,-1-1-1,1 1 1,-1 0-1,1 0 0,0 0 1,-1 0-1,1 0 1,0 0-1,0 1 0,0-1 1,0 1-1,0-1 1,-1 1-1,1 0 1,0 0-1,0-1 0,0 1 1,0 1-1,0-1 1,0 0-1,0 0 0,0 1 1,0-1-1,0 1 1,0 0-1,0-1 0,-1 1 1,1 0-1,0 0 1,-1 0-1,1 0 1,0 1-1,-1-1 0,1 0 1,-1 1-1,0-1 1,1 1-1,-1-1 0,0 1 1,0-1-1,0 1 1,0 0-1,0 0 1,-1-1-1,1 1 0,0 0 1,-1 0-1,0 0 1,1 2-1,5 20-115,-1 0-1,0 1 1,-2 0-1,-1 38 1,3-27-1322,-5-35 1184,1 0 1,-1 0 0,1-1-1,-1 1 1,1 0 0,0 0 0,-1 0-1,1 0 1,0-1 0,0 1 0,0 0-1,0 0 1,0-1 0,0 1-1,0-1 1,0 1 0,0-1 0,0 0-1,0 1 1,0-1 0,0 0 0,0 1-1,0-1 1,0 0 0,0 0 0,0 0-1,2 0 1,13 0-5873</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5:58.655"/>
    </inkml:context>
    <inkml:brush xml:id="br0">
      <inkml:brushProperty name="width" value="0.05" units="cm"/>
      <inkml:brushProperty name="height" value="0.05" units="cm"/>
      <inkml:brushProperty name="color" value="#008C3A"/>
    </inkml:brush>
  </inkml:definitions>
  <inkml:trace contextRef="#ctx0" brushRef="#br0">186 97 10218,'0'0'9031,"-9"-16"-8261,-32-46-338,40 60-426,0 1 0,0 0 1,0 0-1,0-1 1,0 1-1,0 0 0,0 0 1,-1 0-1,1 0 0,0 0 1,-1 1-1,1-1 0,-1 0 1,1 1-1,-1-1 1,1 0-1,-1 1 0,1 0 1,-1-1-1,1 1 0,-1 0 1,1 0-1,-1 0 1,0 0-1,1 0 0,-1 0 1,1 1-1,-1-1 0,0 0 1,1 1-1,-1-1 1,1 1-1,-1 0 0,1-1 1,0 1-1,-2 1 0,-1 1-7,-1 1 0,1 0 0,0-1 0,1 1 0,-1 0 0,1 1-1,-4 5 1,0 3 50,0 0-1,1 1 0,0 0 0,1 0 1,0 0-1,2 0 0,-1 1 0,2-1 1,0 1-1,1 0 0,0 0 1,1 0-1,1-1 0,3 17 0,-3-27-26,0-1 0,1 0 0,0 0 0,-1 0 0,1 0 0,0 0 0,1 0 0,-1 0 0,1-1 0,-1 1 0,1-1 0,0 0 0,-1 1 0,1-1 0,0-1 0,1 1 0,-1 0 0,0-1 0,0 1 0,1-1 0,-1 0 0,1 0 0,-1-1 0,1 1 0,-1-1 0,1 1 0,0-1 0,-1 0 0,1-1 0,-1 1 0,1-1 0,-1 1 0,1-1 0,-1 0 0,1 0 0,-1 0 0,0-1 0,5-2 0,-2-1 52,-1-1-1,0 0 1,0 0 0,0 0 0,-1 0 0,0-1 0,0 0 0,-1 0 0,0 0 0,0 0-1,0 0 1,1-12 0,1 0 446,-2 0 0,0 0 1,-1-33-1,-3 104-748,1 54 536,0-95-707,1 0 0,1-1 0,0 1-1,0-1 1,1 1 0,1-1 0,5 13 0,5-6-3881,2-7-2337</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5:58.986"/>
    </inkml:context>
    <inkml:brush xml:id="br0">
      <inkml:brushProperty name="width" value="0.05" units="cm"/>
      <inkml:brushProperty name="height" value="0.05" units="cm"/>
      <inkml:brushProperty name="color" value="#008C3A"/>
    </inkml:brush>
  </inkml:definitions>
  <inkml:trace contextRef="#ctx0" brushRef="#br0">0 32 8361,'0'0'15309,"3"-8"-15065,8-15-185,-11 23-57,0 0-1,1 0 0,-1 0 1,0 0-1,0-1 1,1 1-1,-1 0 1,0 0-1,0 0 1,1 0-1,-1 0 1,0 0-1,1 0 1,-1 0-1,0 0 1,0 0-1,1 0 1,-1 0-1,0 0 1,0 0-1,1 0 1,-1 1-1,0-1 0,0 0 1,1 0-1,-1 0 1,0 0-1,0 0 1,1 1-1,-1-1 1,0 0-1,0 0 1,0 0-1,1 1 1,-1-1-1,0 0 1,0 0-1,0 0 1,0 1-1,0-1 1,1 0-1,-1 1 1,4 8 27,-1 0 1,0 0 0,0 0-1,1 15 1,11 74-1,4 134 1,-17-173-3427,-2-11-3487,-1-82 2513,-3-6-3997</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5:59.440"/>
    </inkml:context>
    <inkml:brush xml:id="br0">
      <inkml:brushProperty name="width" value="0.05" units="cm"/>
      <inkml:brushProperty name="height" value="0.05" units="cm"/>
      <inkml:brushProperty name="color" value="#008C3A"/>
    </inkml:brush>
  </inkml:definitions>
  <inkml:trace contextRef="#ctx0" brushRef="#br0">5 282 1016,'0'0'7876,"-1"-21"-4099,-3-120 764,4 137-4405,1 0 1,-1 0 0,1 0-1,0 1 1,0-1 0,1 0-1,-1 1 1,1-1 0,-1 1-1,1-1 1,0 1 0,0 0-1,1-1 1,-1 1 0,1 0-1,-1 1 1,1-1 0,0 0-1,0 1 1,0 0 0,1-1-1,-1 1 1,0 1-1,1-1 1,-1 0 0,1 1-1,0 0 1,0 0 0,-1 0-1,1 0 1,0 0 0,0 1-1,0 0 1,0 0 0,4 0-1,-3 0-143,-1-1 0,1 1 0,0 1-1,-1-1 1,1 1 0,0 0 0,-1 0-1,1 0 1,-1 0 0,1 1 0,-1 0-1,1 0 1,-1 0 0,0 0 0,0 1-1,0 0 1,-1 0 0,1 0 0,0 0-1,-1 0 1,0 1 0,0 0 0,0-1-1,0 1 1,-1 0 0,0 0 0,1 1-1,-1-1 1,2 7 0,-3-4 25,0 1 0,0-1 0,-1 1 0,0-1 1,0 1-1,-1-1 0,0 1 0,0-1 0,-1 0 0,0 1 0,0-1 0,-1 0 0,0 0 0,0 0 1,0-1-1,-1 1 0,0-1 0,0 0 0,-1 0 0,-6 7 0,3-5-157,0 0 0,-1 0 0,0-1 0,0 0 0,-1-1 0,0 0 0,0 0-1,0-1 1,0-1 0,-1 0 0,0 0 0,-20 4 0,31-8-102,-1 1-1,1-1 1,-1 0-1,0 1 1,0-1 0,1 0-1,-1 0 1,0 1-1,1-1 1,-1 0 0,0 0-1,0 0 1,0 0-1,1 0 1,-1 0 0,0 0-1,0 0 1,1 0-1,-1-1 1,0 1 0,1 0-1,-1 0 1,0-1-1,0 1 1,1 0 0,-1-1-1,0 0 1,19-11-3361,40-13 123,-12 11 1621,30-11 6806,-70 22-3684,1 0 0,-1 0 0,1-1 0,-1 0 0,0 0-1,-1-1 1,1 0 0,7-8 0,3-6 262,-1 0-1,23-40 1,-35 53-1539,0 0 1,0 0 0,0 0 0,-1 0 0,0-1-1,0 1 1,-1 0 0,0-1 0,0 0 0,0 1 0,-1-1-1,0 1 1,0-1 0,-1 0 0,0 1 0,-1-8-1,2 14 12,-1-1 0,1 1 0,0-1-1,0 1 1,0-1 0,-1 1-1,1-1 1,0 1 0,0-1 0,-1 1-1,1-1 1,0 1 0,-1-1-1,1 1 1,-1-1 0,1 1 0,-1 0-1,1-1 1,-1 1 0,1 0 0,-1-1-1,1 1 1,-1 0 0,1 0-1,-1 0 1,1-1 0,-1 1 0,1 0-1,-1 0 1,0 0 0,1 0-1,-1 0 1,1 0 0,-1 0 0,0 0-1,1 0 1,-1 0 0,1 0 0,-1 1-1,1-1 1,-1 0 0,1 0-1,-1 1 1,1-1 0,-1 0 0,1 0-1,-1 1 1,1-1 0,-1 1-1,1-1 1,-1 0 0,0 2 0,-19 24-37,17-13 60,0 0 1,1 1-1,1-1 0,0 1 1,1-1-1,0 1 1,1 0-1,1-1 0,0 0 1,1 1-1,0-1 0,6 16 1,-7-26 12,-1 0 0,1 0 1,-1 0-1,1 0 0,0 0 1,0-1-1,0 1 0,0-1 1,1 1-1,-1-1 0,1 0 1,-1 1-1,1-1 1,0-1-1,0 1 0,0 0 1,0-1-1,0 1 0,0-1 1,0 0-1,0 0 0,1 0 1,-1-1-1,0 1 0,1-1 1,-1 0-1,1 0 0,3 0 1,-1-1-54,0 0 1,0-1 0,0 0-1,0 0 1,0-1-1,-1 1 1,1-1-1,-1-1 1,1 1 0,-1-1-1,0 0 1,0 0-1,-1 0 1,7-7 0,43-63-4066,-37 44-1755</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3.951"/>
    </inkml:context>
    <inkml:brush xml:id="br0">
      <inkml:brushProperty name="width" value="0.05" units="cm"/>
      <inkml:brushProperty name="height" value="0.05" units="cm"/>
      <inkml:brushProperty name="color" value="#AB008B"/>
    </inkml:brush>
  </inkml:definitions>
  <inkml:trace contextRef="#ctx0" brushRef="#br0">0 82 4520,'0'0'23210,"36"0"-21519,317 17-347,32-17-1191,-334-3-80,54-9 1,-53 5 6,57 0 0,-69 5 117,62-11 0,-30 3-129,-27 3-27,24-2 37,310 5 138,-245 12-151,219-8 615,-348 1-680,-3 0 0,1 0 0,0 0 0,-1-1 0,1 1 0,0-1 0,0 1 0,0-1 0,-1 0 0,1 0 0,5-1 0,3 0 0,-6-2-2090,-6-17-8760,-3 7 4353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17"/>
    </inkml:context>
    <inkml:brush xml:id="br0">
      <inkml:brushProperty name="width" value="0.05" units="cm"/>
      <inkml:brushProperty name="height" value="0.05" units="cm"/>
    </inkml:brush>
  </inkml:definitions>
  <inkml:trace contextRef="#ctx0" brushRef="#br0">0 1 1536,'1'3'18328,"1"5"-14689,11 41-3380,-1 3-478,-9-19-5184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81"/>
    </inkml:context>
    <inkml:brush xml:id="br0">
      <inkml:brushProperty name="width" value="0.05" units="cm"/>
      <inkml:brushProperty name="height" value="0.05" units="cm"/>
    </inkml:brush>
  </inkml:definitions>
  <inkml:trace contextRef="#ctx0" brushRef="#br0">1 302 984,'0'0'19032,"9"-5"-13496,46-24-4990,243-139-9,-232 129-503,-46 27 23,-12 6 16,0 1-1,0 0 0,1 0 0,-1 1 0,1 0 0,0 0 0,0 1 0,1 1 0,-1-1 0,0 1 1,14 0-1,-18-2 306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4.459"/>
    </inkml:context>
    <inkml:brush xml:id="br0">
      <inkml:brushProperty name="width" value="0.05" units="cm"/>
      <inkml:brushProperty name="height" value="0.05" units="cm"/>
      <inkml:brushProperty name="color" value="#AB008B"/>
    </inkml:brush>
  </inkml:definitions>
  <inkml:trace contextRef="#ctx0" brushRef="#br0">124 49 6513,'0'0'10126,"-9"-4"-9165,-5-5-918,-30-14 3812,38 20-2821,0 1 1,0 0-1,0 1 0,0-1 1,0 1-1,0 0 0,-8 0 1977,20 1-2873,4 2-101,-1 1 0,1-1 0,-1 1-1,0 1 1,-1 0 0,1 0 0,-1 1 0,1 0-1,-1 0 1,-1 1 0,9 7 0,35 21 104,-49-33-138,10 7 30,0-2-1,1 0 1,-1 0 0,1-1-1,0-1 1,0 0 0,1 0-1,19 1 1,-64 20-33,-18 3-114,-52 33-640,90-53 568,0 0 0,0 1 0,1 1 0,0-1 0,-17 23 0,22-18-1714</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5.522"/>
    </inkml:context>
    <inkml:brush xml:id="br0">
      <inkml:brushProperty name="width" value="0.05" units="cm"/>
      <inkml:brushProperty name="height" value="0.05" units="cm"/>
      <inkml:brushProperty name="color" value="#AB008B"/>
    </inkml:brush>
  </inkml:definitions>
  <inkml:trace contextRef="#ctx0" brushRef="#br0">261 112 8793,'0'0'13957,"22"-29"-9397,-21 27-4518,1 0 0,-1 0-1,1 0 1,-1 0 0,0 0 0,0-1-1,0 1 1,0 0 0,0-1-1,0 1 1,-1-1 0,1 1 0,-1-1-1,0 1 1,0-1 0,1 1-1,-2-1 1,1 1 0,0-1 0,-1-3-1,0 4-63,0 0-1,0 1 0,0-1 1,-1 0-1,1 1 1,0-1-1,-1 1 0,1-1 1,-1 1-1,1-1 1,-1 1-1,0 0 0,1 0 1,-1 0-1,0 0 0,0 0 1,0 0-1,0 1 1,0-1-1,0 1 0,0-1 1,0 1-1,0 0 1,0 0-1,-3 0 0,0-1 12,-5 0-11,1 1 0,-1-1 1,1 1-1,0 1 0,-18 3 1,25-3 17,-1-1 1,1 1-1,0 0 1,0 0 0,0 0-1,1 0 1,-1 0-1,0 1 1,0-1-1,0 0 1,1 1 0,-1-1-1,1 1 1,-1 0-1,1 0 1,0-1-1,0 1 1,0 0 0,0 0-1,0 0 1,0 0-1,0 0 1,1 0-1,-1 1 1,1-1-1,-1 0 1,1 0 0,0 0-1,0 0 1,0 5-1,0-1 3,1 0 1,0 1-1,0-1 0,0 0 0,1 0 0,0 0 0,0 0 0,0 0 0,1-1 0,0 1 0,0-1 1,0 1-1,5 4 0,7 8-24,0-1 0,25 20 0,-24-23-3,-1 1 1,0 1-1,14 18 1,-26-29 20,1 1 1,-1-1-1,0 1 1,-1-1-1,1 1 1,-1 0-1,0 0 1,0 0-1,-1 0 1,0 0 0,0 0-1,0 0 1,-1 1-1,-1 11 1,0-15 14,0 0 0,0 0 1,0 0-1,0-1 1,-1 1-1,0 0 0,1-1 1,-1 1-1,0-1 0,0 1 1,0-1-1,-1 0 1,1 0-1,0 0 0,-1 0 1,1 0-1,-1-1 0,0 1 1,0-1-1,1 0 1,-1 0-1,0 0 0,0 0 1,0 0-1,0 0 1,-6 0-1,-9 2 92,0-1 1,0 0-1,-21-1 1,32-1-102,-11 0 73,0 0 0,0-1 1,-31-7-1,45 8-105,1-1 1,-1 0 0,1 0-1,0 0 1,0 0-1,-1-1 1,1 1 0,0-1-1,0 0 1,0 1-1,1-2 1,-1 1 0,0 0-1,1 0 1,-1-1-1,1 1 1,0-1 0,0 0-1,0 0 1,0 0-1,1 0 1,-1 0 0,1 0-1,-1 0 1,1 0-1,-1-7 1,2 8-77,0 1-1,0-1 1,0 1 0,0-1 0,1 1-1,-1-1 1,0 1 0,1 0 0,-1-1-1,1 1 1,0-1 0,-1 1-1,1 0 1,0 0 0,0-1 0,0 1-1,0 0 1,0 0 0,0 0 0,0 0-1,0 0 1,0 0 0,0 0-1,0 1 1,1-1 0,-1 0 0,0 1-1,3-1 1,42-13-6220,-45 14 6173,40-5-9166</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5.873"/>
    </inkml:context>
    <inkml:brush xml:id="br0">
      <inkml:brushProperty name="width" value="0.05" units="cm"/>
      <inkml:brushProperty name="height" value="0.05" units="cm"/>
      <inkml:brushProperty name="color" value="#AB008B"/>
    </inkml:brush>
  </inkml:definitions>
  <inkml:trace contextRef="#ctx0" brushRef="#br0">0 1 10626,'0'0'16726,"5"4"-16106,7 9-387,0 1 1,-2 0 0,1 1-1,-2 0 1,0 0 0,11 30-1,4 2-5,-5-11-509,-2 0 0,-2 0 0,16 56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6.276"/>
    </inkml:context>
    <inkml:brush xml:id="br0">
      <inkml:brushProperty name="width" value="0.05" units="cm"/>
      <inkml:brushProperty name="height" value="0.05" units="cm"/>
      <inkml:brushProperty name="color" value="#AB008B"/>
    </inkml:brush>
  </inkml:definitions>
  <inkml:trace contextRef="#ctx0" brushRef="#br0">46 35 8305,'0'0'12366,"3"-8"-10645,7-19 121,-12 60 584,-9 57-2062,8-58-344,-1-1 1,-9 39-1,8-54-272,-11 49 178,11-22-4684,21-41-7337</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6.664"/>
    </inkml:context>
    <inkml:brush xml:id="br0">
      <inkml:brushProperty name="width" value="0.05" units="cm"/>
      <inkml:brushProperty name="height" value="0.05" units="cm"/>
      <inkml:brushProperty name="color" value="#AB008B"/>
    </inkml:brush>
  </inkml:definitions>
  <inkml:trace contextRef="#ctx0" brushRef="#br0">4 26 9842,'0'0'16190,"-1"8"-15661,-1 68-104,3 0-1,12 92 1,-12-166-602,-1 0 0,0 0 1,1-1-1,-1 1 0,1 0 1,0 0-1,-1-1 0,1 1 1,0 0-1,0-1 1,0 1-1,0-1 0,2 3 1,-3-4 52,1 0 0,-1 0 0,0 1 0,1-1 0,-1 0 1,1 0-1,-1 0 0,1 0 0,-1 1 0,1-1 0,-1 0 1,1 0-1,-1 0 0,0 0 0,1 0 0,-1 0 0,1 0 1,-1 0-1,1 0 0,-1-1 0,1 1 0,-1 0 0,1 0 0,-1 0 1,1 0-1,-1-1 0,0 1 0,1 0 0,-1 0 0,1-1 1,-1 1-1,0 0 0,1-1 0,-1 1 0,0 0 0,0-1 0,1 1 1,-1-1-1,0 1 0,0 0 0,1-1 0,-1 1 0,0-1 1,0 1-1,0-1 0,0 1 0,0-1 0,0 1 0,0-1 1,0 1-1,0-1 0,6-26-3142,-1-5-1236</inkml:trace>
  <inkml:trace contextRef="#ctx0" brushRef="#br0" timeOffset="1.03">20 30 4865,'0'0'21388,"6"-7"-20896,-3 5-471,-1-1 1,1 1-1,-1 0 1,1 1-1,0-1 0,0 0 1,0 1-1,0 0 1,0-1-1,0 1 1,0 1-1,0-1 0,0 0 1,0 1-1,1-1 1,-1 1-1,0 0 0,0 0 1,5 1-1,6 1 7,-1 1 0,0 1-1,-1 0 1,18 8 0,-15-6-32,-1 0 1,-1 1-1,1 1 1,-1 0-1,-1 1 0,0 1 1,0-1-1,10 13 1,-17-18 8,-1 1-1,-1 0 1,1 0-1,-1 0 1,0 0 0,0 0-1,0 1 1,-1 0-1,0-1 1,0 1 0,0 0-1,-1 0 1,1 0-1,-2 0 1,1 0 0,-1 0-1,0 0 1,0 1-1,0-1 1,-1 0 0,0 0-1,0 0 1,-3 7-1,-1-3 117,0 1 0,0-1 0,-1 0-1,-1 0 1,0-1 0,0 1 0,-1-2-1,0 1 1,0-1 0,-15 11 0,-13 8 472,-52 30 1,76-50-575,-1 0-1,0-1 1,-14 6 0,26-12-55,1 0 1,0 0-1,-1 0 1,1 1 0,0-1-1,-1 0 1,1 0-1,-1 0 1,1 0-1,0 0 1,-1 0 0,1 0-1,-1 0 1,1 0-1,0 0 1,-1 0-1,1 0 1,-1 0 0,1 0-1,0 0 1,-1-1-1,1 1 1,0 0-1,-1 0 1,1 0 0,0 0-1,-1-1 1,1 1-1,0 0 1,-1-1 0,1 1-1,0 0 1,0 0-1,-1-1 1,1 1-1,0 0 1,0-1 0,-1 1-1,1 0 1,0-1-1,0 1 1,0-1-1,0 1 1,0 0 0,0-1-1,0 1 1,0-1-1,0 1 1,0 0-1,0-1 1,0 1 0,0-1-1,0 1 1,0 0-1,0-1 1,0 1-1,0-1 1,0 1 0,1 0-1,-1-1 1,0 1-1,1-1 1,10-25-3908,12-6-3340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7.217"/>
    </inkml:context>
    <inkml:brush xml:id="br0">
      <inkml:brushProperty name="width" value="0.05" units="cm"/>
      <inkml:brushProperty name="height" value="0.05" units="cm"/>
      <inkml:brushProperty name="color" value="#AB008B"/>
    </inkml:brush>
  </inkml:definitions>
  <inkml:trace contextRef="#ctx0" brushRef="#br0">6 0 14010,'0'0'9492,"-1"1"-9416,1 0 0,-1-1 0,1 1 0,-1 0 0,1-1 1,0 1-1,-1 0 0,1-1 0,0 1 0,-1 0 0,1 0 0,0-1 0,0 1 0,0 0 0,0 0 0,0-1 0,0 1 0,0 0 0,0 0 0,0 0 1,0-1-1,0 2 0,1 4 30,1 17-240,1-1 0,2 0 0,0 0 0,14 40 0,-12-54-3029,-7-8 2928,1 0 0,-1 1 0,0-1 0,1 0 0,-1 0 1,0 0-1,0 0 0,1 0 0,-1 0 0,0 0 0,1 0 0,-1 0 0,0-1 1,0 1-1,10-23-14479</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7.614"/>
    </inkml:context>
    <inkml:brush xml:id="br0">
      <inkml:brushProperty name="width" value="0.05" units="cm"/>
      <inkml:brushProperty name="height" value="0.05" units="cm"/>
      <inkml:brushProperty name="color" value="#AB008B"/>
    </inkml:brush>
  </inkml:definitions>
  <inkml:trace contextRef="#ctx0" brushRef="#br0">1 41 8649,'87'-32'3233,"-87"24"272,5 8 856,0 8-3625,0 8 88,0 5-336,0 3-256,1-4-128,-1 5-96,0-5-8,-5 5-112,5-1-1032,0 1-1681,-5-9-3000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7.989"/>
    </inkml:context>
    <inkml:brush xml:id="br0">
      <inkml:brushProperty name="width" value="0.05" units="cm"/>
      <inkml:brushProperty name="height" value="0.05" units="cm"/>
      <inkml:brushProperty name="color" value="#AB008B"/>
    </inkml:brush>
  </inkml:definitions>
  <inkml:trace contextRef="#ctx0" brushRef="#br0">12 253 14843,'0'0'8682,"14"-7"-8457,48-21-117,-58 26-98,0 0 0,0-1-1,0 0 1,0 0-1,-1 0 1,1 0-1,-1 0 1,0-1 0,0 0-1,0 1 1,0-1-1,-1 0 1,1-1 0,-1 1-1,0 0 1,0-1-1,1-8 1,0 0-33,-1 0 0,-1 0 0,0 0-1,-2-21 1,1 11-95,0 21 105,0 1-1,0 0 1,0-1-1,0 1 1,0-1-1,-1 1 1,1 0 0,0-1-1,-1 1 1,1 0-1,-1-1 1,1 1-1,-1 0 1,0-1 0,1 1-1,-1 0 1,0 0-1,0 0 1,0 0-1,0 0 1,0 0 0,0 0-1,0 0 1,0 0-1,-1 0 1,1 1 0,0-1-1,0 0 1,-1 1-1,1-1 1,0 1-1,-1 0 1,1-1 0,-1 1-1,1 0 1,0 0-1,-1 0 1,1 0-1,-1 0 1,1 0 0,-1 0-1,1 0 1,0 1-1,-1-1 1,1 0-1,0 1 1,-3 1 0,-2-1 39,0 1 0,1 0 0,-1 1 0,1-1 0,0 1 0,-1 0 0,1 1 0,1-1 0,-1 1 0,-6 6 0,7-5 61,-1 1 0,2 0 0,-1 0 0,0 1-1,1-1 1,0 1 0,1-1 0,0 1-1,0 0 1,0 0 0,1 0 0,0 0 0,0 0-1,1 0 1,-1 0 0,2 1 0,-1-1-1,1 0 1,0 0 0,1 0 0,-1 0-1,1 0 1,1 0 0,-1-1 0,5 9 0,-2-8-114,-1 1 0,1-1 0,0 0 0,1 0 1,-1 0-1,1-1 0,1 1 0,-1-2 0,1 1 1,0-1-1,1 0 0,-1 0 0,1-1 1,0 0-1,0 0 0,0-1 0,0 0 0,1-1 1,-1 0-1,13 2 0,-12-3-459,1 0 1,0-1-1,0 0 0,-1-1 0,1 0 1,12-3-1,-13 1-628,-1 1 0,0-2 0,1 1 0,-1-1 0,0-1-1,-1 0 1,1 0 0,-1 0 0,0-1 0,12-12 0,7-11-6820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8.324"/>
    </inkml:context>
    <inkml:brush xml:id="br0">
      <inkml:brushProperty name="width" value="0.05" units="cm"/>
      <inkml:brushProperty name="height" value="0.05" units="cm"/>
      <inkml:brushProperty name="color" value="#AB008B"/>
    </inkml:brush>
  </inkml:definitions>
  <inkml:trace contextRef="#ctx0" brushRef="#br0">91 8 2800,'0'0'18669,"-9"-3"-17174,9 3-1486,-2 0 49,0-1 0,1 0 0,-1 1 0,0-1 0,0 1 0,0-1 0,0 1-1,1 0 1,-1 0 0,0 0 0,0 0 0,0 0 0,0 0 0,0 0 0,0 1 0,0-1 0,1 1 0,-1-1 0,0 1-1,0 0 1,1 0 0,-1 0 0,0 0 0,1 0 0,-1 0 0,1 0 0,-1 0 0,1 1 0,0-1 0,0 1-1,-1-1 1,1 1 0,0-1 0,0 1 0,0 0 0,1-1 0,-1 1 0,0 0 0,1 0 0,-2 3 0,-2 8 60,0 1 1,0 0-1,2 0 1,0 1 0,0-1-1,1 0 1,1 1-1,2 21 1,-1-29-138,0 0 1,0 0-1,0 0 0,1 0 1,0 0-1,0 0 1,0-1-1,1 1 0,0-1 1,1 0-1,-1 1 0,1-1 1,1-1-1,-1 1 1,1-1-1,0 1 0,0-2 1,11 9-1,-14-11-155,1 0 0,0 0 0,0-1 0,0 1 1,1-1-1,-1 0 0,0 0 0,1 0 0,-1-1 0,0 1 0,1-1 0,-1 1 0,1-1 1,-1 0-1,0-1 0,1 1 0,-1 0 0,1-1 0,-1 0 0,0 0 0,0 0 0,1 0 1,-1 0-1,0-1 0,0 0 0,0 1 0,0-1 0,-1 0 0,1 0 0,3-4 0,1-2-1013,0 0-1,-1 0 1,0 0-1,0-1 0,-1 0 1,0 0-1,-1 0 0,6-18 1,-4 6-5627</inkml:trace>
  <inkml:trace contextRef="#ctx0" brushRef="#br0" timeOffset="1">270 122 3184,'0'0'0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8.656"/>
    </inkml:context>
    <inkml:brush xml:id="br0">
      <inkml:brushProperty name="width" value="0.05" units="cm"/>
      <inkml:brushProperty name="height" value="0.05" units="cm"/>
      <inkml:brushProperty name="color" value="#AB008B"/>
    </inkml:brush>
  </inkml:definitions>
  <inkml:trace contextRef="#ctx0" brushRef="#br0">3 38 7073,'43'20'5166,"-43"-20"-5028,0 0-1,1 0 0,-1 0 0,0 0 1,1 0-1,-1 0 0,0 0 1,0 0-1,1 0 0,-1 0 0,0 0 1,1 0-1,-1 0 0,0 0 0,0 0 1,1 0-1,-1 0 0,0 0 1,1 0-1,-1 0 0,0-1 0,0 1 1,1 0-1,-1 0 0,0 0 1,0 0-1,0-1 0,1 1 0,-1 0 1,0 0-1,0-1 0,0 1 0,0 0 1,1 0-1,-1-1 0,0 1 1,0 0-1,0 0 0,0-1 0,0 1 1,0 0-1,0 0 0,0-1 1,0 1-1,0 0 0,0-1 0,0 1 1,0 0-1,0 0 0,0-1 0,0 1 1,0 0-1,0-1 0,0 1 1,0 0-1,0 0 0,0-1 0,-1 1 1,1 0-1,0-1-98,0 1 1,0 0-1,-1 0 0,1-1 0,0 1 1,0 0-1,0 0 0,-1 0 1,1 0-1,0 0 0,0-1 0,-1 1 1,1 0-1,0 0 0,0 0 1,-1 0-1,1 0 0,0 0 1,0 0-1,-1 0 0,1 0 0,0 0 1,0 0-1,-1 0 0,1 0 1,0 0-1,0 0 0,-1 0 0,1 0 1,0 0-1,0 0 0,-1 0 1,1 0-1,0 1 0,0-1 1,0 0-1,-1 0 0,1 0 0,0 0 1,0 1-1,0-1 0,-1 0 1,1 0-1,0 0 0,0 1 0,0-1 1,0 0-1,-1 1 0,-4 6 81,0 1-1,0 0 0,1 0 0,0 0 0,0 1 1,1 0-1,0-1 0,0 1 0,1 0 0,0 0 1,1 1-1,0-1 0,0 0 0,1 0 1,0 1-1,1-1 0,0 0 0,3 11 0,-3-17-89,1 0 0,-1-1-1,1 1 1,-1 0 0,1 0-1,0-1 1,1 1 0,-1-1-1,0 1 1,1-1 0,-1 0-1,1 0 1,-1 0 0,1 0-1,0-1 1,0 1 0,0-1-1,0 0 1,0 0 0,0 0-1,0 0 1,1 0 0,-1 0-1,0-1 1,0 0 0,1 0-1,-1 0 1,4 0 0,-3 0 0,1 0 1,-1-1 0,0 1 0,1-1-1,-1 0 1,0 0 0,0 0 0,0-1 0,0 1-1,0-1 1,0 0 0,0 0 0,0-1-1,-1 1 1,1-1 0,-1 0 0,0 0 0,0 0-1,0 0 1,0 0 0,3-5 0,-3 0 2,1 1 1,-1-2-1,-1 1 0,0 0 1,0 0-1,0-1 1,-1 0-1,0 1 1,-1-1-1,0 1 1,0-1-1,-1 0 1,0 1-1,0-1 1,-4-9-1,4 14-74,0-1 0,-1 1 0,1-1 0,-1 1 0,0 0-1,0 0 1,-1 0 0,1 0 0,-1 1 0,0-1 0,0 0 0,0 1 0,-1 0 0,1 0 0,-1 0 0,1 0 0,-1 1 0,0-1-1,0 1 1,0 0 0,-1 0 0,1 0 0,0 1 0,-1 0 0,1 0 0,-1 0 0,1 0 0,-10 0 0,12 1-53,0 0 1,0 0-1,0 0 1,0 0-1,0 1 1,0-1-1,0 0 0,0 1 1,0 0-1,0-1 1,0 1-1,0 0 1,0 0-1,1 0 1,-1 0-1,0 0 1,1 1-1,-1-1 1,0 1-1,1-1 1,0 1-1,-1-1 1,1 1-1,0 0 1,-2 3-1,1 0-653,0 1 0,1 0 0,-1 0 0,1 0 0,0 0 0,1 0 0,0 11 0,0 12-4887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82"/>
    </inkml:context>
    <inkml:brush xml:id="br0">
      <inkml:brushProperty name="width" value="0.05" units="cm"/>
      <inkml:brushProperty name="height" value="0.05" units="cm"/>
    </inkml:brush>
  </inkml:definitions>
  <inkml:trace contextRef="#ctx0" brushRef="#br0">0 50 2528,'0'0'11689,"14"0"-693,-1 0-10425,523 0 2350,-156-17-2360,-171 13-436,94-4 53,-68 4 8,-235 4-211,1 0-35,9 0-58,1 0 1,-1 0-1,0-1 0,0 0 1,0-1-1,0 0 0,14-5 1,-68 4-5880,14 3 1336,3 0-2560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9.042"/>
    </inkml:context>
    <inkml:brush xml:id="br0">
      <inkml:brushProperty name="width" value="0.05" units="cm"/>
      <inkml:brushProperty name="height" value="0.05" units="cm"/>
      <inkml:brushProperty name="color" value="#AB008B"/>
    </inkml:brush>
  </inkml:definitions>
  <inkml:trace contextRef="#ctx0" brushRef="#br0">0 83 9129,'0'0'12714,"2"-12"-11982,6-34-391,-8 46-339,0 0-1,0-1 1,0 1 0,0 0-1,0 0 1,0 0 0,0 0 0,0-1-1,0 1 1,0 0 0,0 0-1,0 0 1,0-1 0,0 1-1,0 0 1,0 0 0,0 0-1,0 0 1,0-1 0,1 1-1,-1 0 1,0 0 0,0 0 0,0 0-1,0 0 1,0-1 0,1 1-1,-1 0 1,0 0 0,0 0-1,0 0 1,0 0 0,1 0-1,-1 0 1,0 0 0,0 0 0,0 0-1,0 0 1,1 0 0,-1-1-1,0 1 1,0 0 0,0 0-1,1 1 1,-1-1 0,0 0-1,0 0 1,0 0 0,0 0-1,1 0 1,7 10 49,4 15 53,2 14 232,13 70 1,-22-67 3243,-6-81-2935,1-41 32,0 75-663,1 1 0,0-1-1,0 0 1,0 0 0,0 1 0,1-1 0,0 0 0,0 1 0,0 0 0,1-1-1,-1 1 1,1 0 0,4-4 0,1 0-41,0 1 1,0 0-1,1 0 0,15-9 1,-20 14-7,-1 0 0,0 1 0,1-1 0,0 1 1,-1-1-1,1 1 0,0 0 0,0 1 0,0-1 1,-1 0-1,1 1 0,0 0 0,0 0 1,0 0-1,0 1 0,5 1 0,-7-2 10,-1 1-1,0 0 1,0 0-1,0 0 1,0 0-1,0 0 0,0 0 1,0 0-1,0 0 1,0 0-1,0 1 1,0-1-1,-1 0 1,1 1-1,-1-1 1,1 0-1,-1 1 1,1-1-1,-1 2 1,8 35-11,-6-24 40,20 145 22,-19-116-5890,-3-66 1865,0-5-1691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9.444"/>
    </inkml:context>
    <inkml:brush xml:id="br0">
      <inkml:brushProperty name="width" value="0.05" units="cm"/>
      <inkml:brushProperty name="height" value="0.05" units="cm"/>
      <inkml:brushProperty name="color" value="#AB008B"/>
    </inkml:brush>
  </inkml:definitions>
  <inkml:trace contextRef="#ctx0" brushRef="#br0">0 33 8889,'0'0'15312,"3"-5"-14088,7-17-132,-7 17-37,-3 38 208,-3 38-783,1-1-5538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09.846"/>
    </inkml:context>
    <inkml:brush xml:id="br0">
      <inkml:brushProperty name="width" value="0.05" units="cm"/>
      <inkml:brushProperty name="height" value="0.05" units="cm"/>
      <inkml:brushProperty name="color" value="#AB008B"/>
    </inkml:brush>
  </inkml:definitions>
  <inkml:trace contextRef="#ctx0" brushRef="#br0">88 0 232,'0'0'25773,"-41"41"-25461,31-16-312,5 3-8,-6 1-800,1 4-616,5-13-3129,0-4-2393</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6:10.313"/>
    </inkml:context>
    <inkml:brush xml:id="br0">
      <inkml:brushProperty name="width" value="0.05" units="cm"/>
      <inkml:brushProperty name="height" value="0.05" units="cm"/>
      <inkml:brushProperty name="color" value="#AB008B"/>
    </inkml:brush>
  </inkml:definitions>
  <inkml:trace contextRef="#ctx0" brushRef="#br0">5 1 5097,'0'0'19076,"0"49"-19076,0-29-168,0 1-713,0 3-1111,0-3-2577,-5-5-2761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7:02.941"/>
    </inkml:context>
    <inkml:brush xml:id="br0">
      <inkml:brushProperty name="width" value="0.05" units="cm"/>
      <inkml:brushProperty name="height" value="0.05" units="cm"/>
    </inkml:brush>
  </inkml:definitions>
  <inkml:trace contextRef="#ctx0" brushRef="#br0">0 0 1296,'0'0'21204,"11"82"-20612,4-42-55,0 9 135,-4 4-128,-6 1-240,-5-5 40,0-5-344,0-11-176,0-8-632,0-17-849,-5-16-2608,0-21-2520,-1-4-2281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7:03.325"/>
    </inkml:context>
    <inkml:brush xml:id="br0">
      <inkml:brushProperty name="width" value="0.05" units="cm"/>
      <inkml:brushProperty name="height" value="0.05" units="cm"/>
    </inkml:brush>
  </inkml:definitions>
  <inkml:trace contextRef="#ctx0" brushRef="#br0">1 0 232,'0'0'25012,"8"1"-24728,0 2-239,0 0 0,-1 0 0,0 1 0,0 0 0,0 0 0,0 0 0,0 1 0,-1 0 0,0 0 0,0 1 0,0 0 0,-1 0 0,0 0 0,0 1 1,-1-1-1,5 9 0,15 25-359,28 65 1,-51-103 280,-1-1-173,0 1 0,0-1 0,0 0 0,1 0 0,-1 0 0,1 0-1,-1 0 1,1 0 0,-1 0 0,1 0 0,0 0 0,-1 0 0,1 0-1,0 0 1,0 0 0,0 0 0,-1 0 0,1-1 0,0 1 0,1 0 0,0-24-6301,-2 10 6065,1-33-6011,3-2 1677</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7:03.657"/>
    </inkml:context>
    <inkml:brush xml:id="br0">
      <inkml:brushProperty name="width" value="0.05" units="cm"/>
      <inkml:brushProperty name="height" value="0.05" units="cm"/>
    </inkml:brush>
  </inkml:definitions>
  <inkml:trace contextRef="#ctx0" brushRef="#br0">17 2 11882,'0'0'13364,"-1"0"-13342,1 0-1,0-1 1,0 1 0,-1 0-1,1 0 1,-1 0-1,1 0 1,0 0-1,-1 0 1,1 0-1,0 0 1,-1 0-1,1 0 1,0 0 0,-1 0-1,1 0 1,-1 0-1,1 0 1,0 0-1,-1 0 1,1 0-1,0 0 1,-1 1 0,1-1-1,0 0 1,-1 0-1,1 0 1,0 1-1,0-1 1,-1 0-1,1 0 1,0 1-1,0-1 1,-1 0 0,1 0-1,0 1 1,0-1-1,0 0 1,0 1-1,-1-1 1,1 0-1,0 1 1,-1 7 84,0-1 0,0 0 0,1 0 0,0 1 0,0-1 0,1 0 0,0 0 0,0 1 1,1-1-1,2 7 0,2 17 264,10 116 403,5 31-1388,-11-150-230,-9-28 518,-1 1-1,1 0 0,-1-1 0,1 1 1,0 0-1,-1-1 0,1 1 0,0-1 1,0 1-1,-1-1 0,1 1 0,0-1 1,0 1-1,0-1 0,-1 0 1,1 1-1,0-1 0,2 0 0,-2 0-260,1-1 1,-1 1-1,1-1 0,-1 1 0,1-1 0,-1 0 0,1 1 0,-1-1 0,0 0 0,1 0 0,-1 0 0,0 0 1,0 0-1,0-1 0,0 1 0,0 0 0,0-1 0,0 1 0,0 0 0,0-1 0,-1 1 0,1-1 1,-1 1-1,1-1 0,-1 1 0,1-1 0,-1-1 0,6-21-1787</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7:04.017"/>
    </inkml:context>
    <inkml:brush xml:id="br0">
      <inkml:brushProperty name="width" value="0.05" units="cm"/>
      <inkml:brushProperty name="height" value="0.05" units="cm"/>
    </inkml:brush>
  </inkml:definitions>
  <inkml:trace contextRef="#ctx0" brushRef="#br0">52 41 1360,'0'0'18212,"0"-8"-17424,0-24-180,0 32-593,-1 0-1,1 0 1,0 1 0,0-1 0,0 0-1,0 0 1,0 1 0,0-1-1,0 0 1,0 0 0,-1 1 0,1-1-1,0 0 1,0 0 0,0 1 0,-1-1-1,1 0 1,0 0 0,0 0-1,0 0 1,-1 1 0,1-1 0,0 0-1,0 0 1,-1 0 0,1 0-1,0 0 1,-1 0 0,1 0 0,0 0-1,0 0 1,-1 0 0,1 0-1,0 0 1,-1 0 0,1 0 0,0 0-1,0 0 1,-1 0 0,1 0 0,0 0-1,0 0 1,-1 0 0,1 0-1,0 0 1,0-1 0,-1 1 0,1 0-1,0 0 1,0 0 0,-1 0-1,1-1 1,0 1 0,0 0 0,0 0-1,0-1 1,-1 1 0,1 0-1,0 0 1,0-1 0,0 1 0,0 0-1,0 0 1,0-1 0,0 1 0,0 0-1,0-1 1,-12 19 192,7-6-121,0 0 0,1 1 0,1-1 0,0 1 0,0 0 0,1 0 0,1 0 0,1 0 0,-1 0 0,2 1 1,2 14-1,-2-23-64,-1-1 0,1 1 1,0 0-1,1-1 0,-1 1 1,1-1-1,0 1 0,0-1 1,1 0-1,-1 0 0,1 0 1,0 0-1,0 0 1,0-1-1,1 1 0,-1-1 1,1 0-1,0 0 0,-1 0 1,2 0-1,-1-1 0,0 0 1,0 1-1,1-2 0,-1 1 1,1 0-1,-1-1 1,1 0-1,0 0 0,0 0 1,-1-1-1,11 0 0,-12 0-12,0 0-1,1 0 0,-1-1 0,0 1 0,0-1 0,1 0 1,-1 0-1,0 0 0,0 0 0,0 0 0,0-1 1,0 0-1,-1 1 0,1-1 0,0 0 0,-1 0 1,1-1-1,-1 1 0,3-3 0,-2 0 30,0 0 1,0 0-1,0 0 0,0 0 1,-1-1-1,0 1 0,0-1 0,-1 1 1,1-1-1,0-9 0,-1 8-2,0-1 0,-1 0 0,0 0 0,0 1 0,-1-1 0,0 0 0,0 0 0,-1 1 0,0-1 0,0 1 0,-1-1 0,0 1 0,0 0 0,0 0 0,-1 0 0,0 1 0,-6-7 0,8 10-106,-1 0 1,0 1-1,0-1 1,0 1 0,-1 0-1,1-1 1,0 2-1,-1-1 1,1 0-1,-1 1 1,0-1 0,0 1-1,1 0 1,-1 0-1,0 1 1,0-1-1,0 1 1,-4 0 0,8 0-28,0 0 1,0 0-1,-1 0 1,1 0-1,0 0 1,0 0-1,0 0 1,-1 0 0,1 0-1,0 0 1,0 0-1,-1 0 1,1 0-1,0 0 1,0 0 0,0 0-1,-1 0 1,1 0-1,0 0 1,0 0-1,0 0 1,-1 1-1,1-1 1,0 0 0,0 0-1,0 0 1,0 0-1,0 0 1,-1 1-1,1-1 1,0 0 0,0 0-1,0 0 1,0 1-1,0-1 1,0 0-1,0 0 1,0 0-1,0 1 1,-1-1 0,1 0-1,0 0 1,0 0-1,0 1 1,0-1-1,0 0 1,0 0 0,1 1-1,-1-1 1,0 0-1,0 0 1,0 0-1,0 1 1,0-1-1,0 0 1,0 0 0,0 0-1,0 1 1,1-1-1,-1 0 1,0 0-1,10 10-6362,9-8-1822</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7:04.371"/>
    </inkml:context>
    <inkml:brush xml:id="br0">
      <inkml:brushProperty name="width" value="0.05" units="cm"/>
      <inkml:brushProperty name="height" value="0.05" units="cm"/>
    </inkml:brush>
  </inkml:definitions>
  <inkml:trace contextRef="#ctx0" brushRef="#br0">67 6 4440,'0'0'18455,"0"0"-18427,0 0 1,0-1 0,0 1-1,-1 0 1,1-1-1,0 1 1,0 0-1,0 0 1,-1-1 0,1 1-1,0 0 1,0 0-1,-1-1 1,1 1 0,0 0-1,-1 0 1,1 0-1,0-1 1,-1 1-1,1 0 1,0 0 0,-1 0-1,1 0 1,0 0-1,-1 0 1,1 0-1,-1 0 1,1 0 0,0 0-1,-1 0 1,1 0-1,0 0 1,-1 0 0,1 0-1,-1 1 1,2 11 133,-1 1 1,2-1 0,0 1 0,4 12 0,0 8 9,0 13 170,-2 89 0,2 16 321,-6-149-682,0 0 0,0 0 0,1 0 1,-1 0-1,1 0 0,-1-1 0,1 1 0,0 0 0,-1 0 0,1-1 1,0 1-1,0 0 0,0-1 0,1 1 0,-1-1 0,0 0 1,1 1-1,-1-1 0,0 0 0,1 0 0,0 0 0,-1 0 0,1 0 1,0 0-1,-1 0 0,1 0 0,0-1 0,0 1 0,0-1 0,-1 1 1,1-1-1,0 0 0,0 0 0,0 0 0,0 0 0,2 0 0,0 0-487,-1-1-1,1 1 0,0-1 1,0 0-1,-1 0 0,1-1 0,6-2 1,-7 2-605,0 1 0,0-1 0,0 0 0,0 0 0,-1-1 0,1 1 0,-1-1 0,4-4 0,18-24-7002,-14 18 7423</inkml:trace>
  <inkml:trace contextRef="#ctx0" brushRef="#br0" timeOffset="1">1 210 8481,'0'0'13667,"153"-12"-15979,-71 12-1561,-15 0-2624,-11 4-2081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7:04.725"/>
    </inkml:context>
    <inkml:brush xml:id="br0">
      <inkml:brushProperty name="width" value="0.05" units="cm"/>
      <inkml:brushProperty name="height" value="0.05" units="cm"/>
    </inkml:brush>
  </inkml:definitions>
  <inkml:trace contextRef="#ctx0" brushRef="#br0">206 87 9546,'0'0'10754,"-3"-9"-10087,1 2-604,2 4-42,-1-1 0,1 1 1,-1 0-1,0 0 0,0-1 1,0 1-1,0 0 0,-1 0 1,1 0-1,-1 1 0,0-1 0,0 0 1,0 1-1,0-1 0,0 1 1,-1-1-1,1 1 0,-1 0 1,1 0-1,-1 0 0,0 0 1,0 1-1,0-1 0,0 1 1,0 0-1,0 0 0,0 0 1,-4-1-1,2 1 15,0 1-1,0-1 1,0 1-1,0 0 1,0 1 0,0-1-1,0 1 1,0 0-1,0 1 1,0-1 0,0 1-1,0 0 1,1 0-1,-1 0 1,1 0 0,0 1-1,-1 0 1,-4 4-1,5-2-23,0 0-1,0 1 0,0-1 0,0 1 0,1-1 0,0 1 0,0 0 0,1 1 0,0-1 0,0 0 0,0 1 0,1-1 0,-2 13 0,2-8-35,0-1 1,1 1 0,0-1 0,1 1 0,0 0-1,0-1 1,1 0 0,1 1 0,0-1-1,5 14 1,-6-21 25,-1 0 0,1 0-1,0 1 1,0-1 0,0-1-1,1 1 1,-1 0 0,1-1 0,-1 1-1,1-1 1,0 1 0,0-1-1,0 0 1,0-1 0,0 1 0,1 0-1,-1-1 1,0 0 0,1 0-1,-1 0 1,1 0 0,0 0-1,-1-1 1,1 1 0,-1-1 0,1 0-1,0 0 1,-1-1 0,1 1-1,-1-1 1,1 1 0,-1-1 0,7-3-1,-6 2 26,1 0 0,-1 0 0,1-1 0,-1 0 0,0 0 0,0 0 0,0-1 0,-1 1 0,1-1 0,-1 0 0,0 0 0,0 0 0,0 0 0,-1-1 0,1 1 0,-1-1 0,3-7 0,2-6 60,-1-1-1,-1 0 1,4-22-1,-3-44 848,-6 70 248,0 58-886,0-22-657,1 0-1,0 0 1,2-1 0,0 1 0,1-1-1,2 1 1,0-1 0,11 25 0,-17-44 188,0-1 0,0 1 1,1 0-1,-1 0 1,0 0-1,1 0 0,-1-1 1,0 1-1,1 0 1,-1-1-1,1 1 1,-1 0-1,1-1 0,0 1 1,-1 0-1,1-1 1,-1 1-1,1-1 0,0 1 1,0-1-1,-1 1 1,1-1-1,0 0 1,0 1-1,0-1 0,-1 0 1,1 0-1,0 1 1,0-1-1,0 0 0,0 0 1,-1 0-1,1 0 1,0 0-1,0 0 1,0 0-1,0-1 0,-1 1 1,1 0-1,0 0 1,0-1-1,0 1 0,-1 0 1,1-1-1,0 1 1,0-1-1,-1 1 1,1-1-1,0 1 0,-1-1 1,1 0-1,-1 1 1,1-1-1,-1 0 0,1 1 1,-1-1-1,1 0 1,-1 1-1,0-1 1,1 0-1,-1-1 0,6-9-1219,-1 0-1,0-1 0,5-16 0,-7 19 224,12-39-320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83"/>
    </inkml:context>
    <inkml:brush xml:id="br0">
      <inkml:brushProperty name="width" value="0.05" units="cm"/>
      <inkml:brushProperty name="height" value="0.05" units="cm"/>
    </inkml:brush>
  </inkml:definitions>
  <inkml:trace contextRef="#ctx0" brushRef="#br0">1 399 2696,'0'0'11763,"4"-1"-8768,25-10-1764,46-22 2,257-121 348,-19-34-1045,-297 176-1419</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7:05.055"/>
    </inkml:context>
    <inkml:brush xml:id="br0">
      <inkml:brushProperty name="width" value="0.05" units="cm"/>
      <inkml:brushProperty name="height" value="0.05" units="cm"/>
    </inkml:brush>
  </inkml:definitions>
  <inkml:trace contextRef="#ctx0" brushRef="#br0">11 1 2920,'0'0'21450,"-2"10"-21072,-1 9-236,0-1 1,1 1-1,2 0 0,0 0 1,4 36-1,10 138 126,-10-115-222,-3-66-61,0-1 1,1 0 0,0 0-1,1 0 1,1-1 0,0 1-1,8 17 1,-11-26-50,0-1 0,0 1 0,0 0 0,0 0 0,0-1 0,0 1 0,0 0-1,0-1 1,1 1 0,-1-1 0,0 1 0,1-1 0,0 0 0,-1 0 0,1 0 0,0 0 0,-1 0 0,1 0 0,0 0 0,0 0-1,0-1 1,0 1 0,0-1 0,0 1 0,0-1 0,0 0 0,0 0 0,0 0 0,0 0 0,0 0 0,0 0 0,0-1 0,0 1 0,0-1-1,0 1 1,0-1 0,-1 0 0,1 0 0,0 1 0,0-1 0,-1-1 0,1 1 0,0 0 0,-1 0 0,1-1 0,-1 1 0,0 0 0,2-3 0,53-53-17235,-49 44 15208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7:05.416"/>
    </inkml:context>
    <inkml:brush xml:id="br0">
      <inkml:brushProperty name="width" value="0.05" units="cm"/>
      <inkml:brushProperty name="height" value="0.05" units="cm"/>
    </inkml:brush>
  </inkml:definitions>
  <inkml:trace contextRef="#ctx0" brushRef="#br0">0 50 1040,'0'0'20640,"11"-1"-20305,213-7-1246,-223 8 971,1 0 1,-1 0-1,0 0 1,1 0-1,-1-1 1,0 1-1,1 0 1,-1-1-1,0 1 1,0-1-1,1 1 0,-1-1 1,0 0-1,0 1 1,0-1-1,0 0 1,0 0-1,0 0 1,0 0-1,0 0 1,0 0-1,0 0 0,-1 0 1,1 0-1,0 0 1,-1 0-1,1 0 1,-1-1-1,1 1 1,-1 0-1,0 0 1,1-1-1,-1 1 0,0 0 1,0-1-1,0 1 1,0 0-1,0-1 1,0-1-1,0 3-23,1-1 0,-1 1 0,1-1 0,0 1 0,-1 0 0,1-1 0,-1 1 0,1 0 0,0-1 0,0 1 0,-1 0 0,1 0 0,0 0 0,-1 0 0,1 0 0,0 0 0,-1 0 0,1 0 0,0 0 0,0 0 0,-1 0 0,1 0 0,0 0 0,-1 1 0,1-1 0,0 0 0,-1 0 0,1 1 0,0-1 0,-1 1 0,1-1 0,-1 0 0,1 1 0,-1-1 0,1 1 0,-1-1 0,1 2 0,4 8 155,-1 1 1,-1-1-1,0 1 0,0 0 1,-1 0-1,-1 0 1,1 19-1,2 8 194,-2-10-132,-2-21-245,0-1 1,1 1-1,0 0 1,0-1 0,0 1-1,1 0 1,-1-1-1,6 11 1,-7-16-51,1-1 0,-1 1-1,1 0 1,-1-1 0,0 1 0,1-1 0,-1 1-1,1-1 1,-1 1 0,1-1 0,-1 0 0,1 1-1,0-1 1,-1 1 0,1-1 0,0 0 0,-1 0-1,1 1 1,-1-1 0,1 0 0,0 0 0,0 0-1,-1 0 1,1 0 0,0 0 0,-1 0 0,1 0-1,0 0 1,-1 0 0,1 0 0,0 0 0,-1-1-1,1 1 1,0 0 0,-1 0 0,1-1 0,-1 1-1,1 0 1,0-1 0,-1 1 0,1-1 0,-1 1-1,1-1 1,-1 1 0,1-1 0,-1 1 0,0-1 0,1 0-1,2-2-260,-1-1 1,0 1-1,0 0 0,-1-1 0,1 1 0,-1-1 0,0 0 0,2-5 0,8-89-11663,-6 49 4993</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7:05.782"/>
    </inkml:context>
    <inkml:brush xml:id="br0">
      <inkml:brushProperty name="width" value="0.05" units="cm"/>
      <inkml:brushProperty name="height" value="0.05" units="cm"/>
    </inkml:brush>
  </inkml:definitions>
  <inkml:trace contextRef="#ctx0" brushRef="#br0">1 1 19036,'0'0'5513,"41"61"-26942</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7:06.124"/>
    </inkml:context>
    <inkml:brush xml:id="br0">
      <inkml:brushProperty name="width" value="0.05" units="cm"/>
      <inkml:brushProperty name="height" value="0.05" units="cm"/>
    </inkml:brush>
  </inkml:definitions>
  <inkml:trace contextRef="#ctx0" brushRef="#br0">42 30 4152,'0'0'12803,"-4"2"-11742,3-1-995,-1 0-1,1 0 1,0 0-1,-1 0 1,1 0-1,0 0 1,0 0-1,0 0 1,0 1-1,0-1 1,0 0-1,0 1 1,0-1-1,1 1 1,-1-1-1,0 1 1,1-1-1,-1 1 1,1 0-1,0-1 1,0 1-1,-1 3 1,1 2 70,0-1 1,1 1 0,0 0-1,0 0 1,0-1-1,3 8 1,2 3-17,0-1 0,1 0 1,0 0-1,14 20 0,-20-34-103,0 0 0,0 0-1,0 0 1,0-1 0,1 1 0,-1 0 0,0-1-1,1 1 1,0-1 0,-1 1 0,1-1 0,0 0-1,-1 0 1,1 1 0,0-1 0,0 0 0,0-1-1,0 1 1,0 0 0,0-1 0,0 1 0,0-1-1,1 1 1,-1-1 0,0 0 0,0 0 0,0 0-1,0 0 1,1-1 0,-1 1 0,0 0-1,0-1 1,0 0 0,0 1 0,0-1 0,2-1-1,-1-1 46,1 1 0,-1-1 0,0 0 0,0 0 0,0 0 0,0 0 0,-1-1 0,1 1 0,-1-1 0,0 0 0,0 0-1,0 1 1,-1-1 0,1 0 0,-1-1 0,0 1 0,1-5 0,-1 1-4,0-1-1,-1 1 1,0-1-1,0 1 1,0 0 0,-1-1-1,-1 1 1,0 0-1,0 0 1,0 0 0,-7-14-1,7 17-55,0 1 0,-1 0 0,1 0 1,-1 1-1,0-1 0,0 1 0,0-1 0,0 1 0,-1 0 0,1 0 0,-1 0 0,0 1 1,0-1-1,0 1 0,0 0 0,0 0 0,0 0 0,-1 1 0,1 0 0,-1-1 0,1 1 1,-8 0-1,9 0-103,0 1 1,1 0 0,-1 0-1,0 0 1,0 0 0,0 0 0,0 1-1,1-1 1,-1 1 0,0-1-1,0 1 1,1 0 0,-1 0-1,1 1 1,-1-1 0,1 0 0,-1 1-1,1-1 1,0 1 0,0 0-1,-1 0 1,-1 3 0,1-1-538,1 1-1,0-1 1,0 1 0,1-1 0,-1 1 0,1 0 0,0 0 0,0 0-1,0 0 1,1-1 0,0 1 0,0 5 0,3 22-6331,10-6 4225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6T13:57:06.471"/>
    </inkml:context>
    <inkml:brush xml:id="br0">
      <inkml:brushProperty name="width" value="0.05" units="cm"/>
      <inkml:brushProperty name="height" value="0.05" units="cm"/>
    </inkml:brush>
  </inkml:definitions>
  <inkml:trace contextRef="#ctx0" brushRef="#br0">1 30 10042,'0'0'13307,"5"9"-13226,2 6-52,0 1 0,-2 0 0,1 0 0,-2 0 0,0 1 1,-1 0-1,-1-1 0,1 20 0,-3 33 1024,0-62-346,0-8-39,0-38 114,-2-14-324,0 32-329,2-1-1,0 0 0,5-38 0,-3 57-151,-1-1 0,1 1 0,0-1 0,0 1 0,0 0 0,0 0 0,1 0 0,-1 0 0,1 0 0,0 0-1,-1 1 1,1-1 0,1 1 0,-1 0 0,0 0 0,0 0 0,1 0 0,-1 1 0,1-1 0,0 1 0,-1 0 0,8-1 0,-9 1-1,1 0 0,0 1 0,0-1 0,-1 1 1,1-1-1,0 1 0,0 0 0,0 0 0,0 0 0,0 1 1,-1-1-1,1 1 0,0-1 0,0 1 0,0 0 0,-1 0 0,1 0 1,-1 0-1,1 1 0,-1-1 0,1 1 0,-1 0 0,0-1 1,0 1-1,1 0 0,-1 0 0,-1 0 0,1 1 0,0-1 1,2 4-1,2 17 199,-1 0 0,0 0 0,-2 0 0,-1 0 0,-1 1 0,0-1 0,-5 35 1,2 9 517,2-66-727,0-1 0,0 1 0,0 0 1,0-1-1,0 1 0,0 0 0,0-1 0,1 1 0,-1-1 1,0 1-1,0-1 0,1 1 0,-1 0 0,0-1 0,1 1 1,-1-1-1,1 1 0,-1-1 0,0 1 0,1-1 0,-1 0 1,1 1-1,0-1 0,-1 0 0,1 1 0,-1-1 0,1 0 1,-1 0-1,1 1 0,0-1 0,-1 0 0,1 0 0,-1 0 0,1 0 1,0 0-1,-1 0 0,1 0 0,0 0 0,-1 0 0,1 0 1,-1 0-1,1 0 0,0 0 0,-1-1 0,1 1 0,0 0 1,-1 0-1,1-1 0,-1 1 0,1 0 0,-1-1 0,1 0 1,30-18-3429,-9-8-4346,-2-2-3603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84"/>
    </inkml:context>
    <inkml:brush xml:id="br0">
      <inkml:brushProperty name="width" value="0.05" units="cm"/>
      <inkml:brushProperty name="height" value="0.05" units="cm"/>
    </inkml:brush>
  </inkml:definitions>
  <inkml:trace contextRef="#ctx0" brushRef="#br0">40 470 2776,'0'0'1135,"-4"5"844,-9 17 118,7-15 2465,-11 10 3849,133-98-5392,13-7-2924,90-59 205,-106 66-44,-110 79-210,1 0-1,0 0 1,0 0-1,0 1 1,0-1-1,0 1 1,0 0-1,1 0 1,4 0-1,29-10 466,-30 8-506,2 0 671,-18 1-929,29-22-2055,-6 14 1884,7-9 852,-20-2-6682,-6 5-1602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85"/>
    </inkml:context>
    <inkml:brush xml:id="br0">
      <inkml:brushProperty name="width" value="0.05" units="cm"/>
      <inkml:brushProperty name="height" value="0.05" units="cm"/>
    </inkml:brush>
  </inkml:definitions>
  <inkml:trace contextRef="#ctx0" brushRef="#br0">22 1 1344,'0'0'16393,"0"0"-16282,-1 0 1,1 0 0,-1 0-1,1 0 1,-1 0 0,1 0 0,-1 0-1,1 0 1,0 0 0,-1 0 0,1 1-1,-1-1 1,1 0 0,0 0 0,-1 0-1,1 1 1,0-1 0,-1 0-1,1 0 1,0 1 0,-1-1 0,1 0-1,0 1 1,-1-1 0,1 0 0,0 1-1,-6 86 2169,4-66-1961,0 0 0,1 0 0,1 0 0,1 0 0,0 0 0,8 31 0,-5-28-78,-1 1-1,-1 0 1,-1 0 0,-4 48-1,1-6 27,3 11 337,1-35-177,-2-1-1,-7 57 0,3-60-165,2 0 1,4 56-1,1-15-57,-3 378 2107,5-376-1479,-2-73-811,-2-7-21,0-1-1,0 0 1,0 0 0,-1 0 0,1 1 0,0-1-1,-1 0 1,1 1 0,-1-1 0,0 0 0,1 1 0,-1-1-1,0 1 1,0-1 0,0 1 0,0-1 0,0 1 0,0-1-1,0 0 1,-1 3 0,2-1 0,-1-3-6,1 1 0,-1-1 0,1 0 0,-1 0 0,1 0-1,-1 0 1,1 1 0,-1-1 0,1 0 0,-1 0 0,1 0 0,-1 0 0,1 0 0,-1 0 0,1-1-1,-1 1 1,1 0 0,-1 0 0,0 0 0,1 0 0,-1 0 0,1-1 0,-1 1 0,1 0 0,-1-1-1,0 1 1,1 0 0,-1 0 0,1-1 0,-1 1 0,0-1 0,1 1 0,-1 0 0,0-1 0,0 1-1,1-1 1,-1 0 0,0 1-24,8-13-1079,-2 0 1,1 0-1,6-24 1,3-11-4735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86"/>
    </inkml:context>
    <inkml:brush xml:id="br0">
      <inkml:brushProperty name="width" value="0.05" units="cm"/>
      <inkml:brushProperty name="height" value="0.05" units="cm"/>
    </inkml:brush>
  </inkml:definitions>
  <inkml:trace contextRef="#ctx0" brushRef="#br0">0 192 2920,'0'0'18228,"3"3"-16941,-2-2-1230,0 0 0,0 0 0,0-1 0,0 1 0,1 0 0,-1-1 0,0 1 0,0 0 0,0-1 0,0 0 0,1 1 0,-1-1 0,0 0 0,0 1 0,1-1 0,-1 0 0,0 0 0,1 0 0,-1 0 0,0 0 0,0-1 1,1 1-1,-1 0 0,0 0 0,0-1 0,1 1 0,-1-1 0,0 1 0,2-2 0,37-30 745,-29 19-581,-1 0 1,-1-1-1,0 1 1,-1-2-1,0 1 1,-1-1-1,-1 0 1,8-28-1,-14 43-172,0-1-1,0 1 1,0-1 0,1 1-1,-1-1 1,0 1 0,0-1-1,0 1 1,1-1-1,-1 1 1,0-1 0,0 1-1,1-1 1,-1 1 0,1 0-1,-1-1 1,0 1 0,1 0-1,-1-1 1,1 1 0,-1 0-1,0-1 1,1 1 0,-1 0-1,1 0 1,-1 0 0,1-1-1,-1 1 1,1 0-1,-1 0 1,1 0 0,0 0-1,17 11 349,15 31-718,-28-35 473,31 49-309,11 18-1464,-42-68 465,0-1 1,1 1 0,-1-1-1,1 0 1,6 5 0,4-1-7403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87"/>
    </inkml:context>
    <inkml:brush xml:id="br0">
      <inkml:brushProperty name="width" value="0.05" units="cm"/>
      <inkml:brushProperty name="height" value="0.05" units="cm"/>
    </inkml:brush>
  </inkml:definitions>
  <inkml:trace contextRef="#ctx0" brushRef="#br0">1 29 7161,'0'0'13396,"36"-4"-11177,-34 4-2177,-1 1 0,1 0 0,0 0 0,0 0 0,0 0 0,-1 0 0,1 0 0,-1 0 0,1 0 1,-1 1-1,1-1 0,-1 0 0,0 1 0,0-1 0,2 4 0,23 35 187,-17-24-190,34 35 56,5 10-67,-45-56-17,0 0 1,0 0-1,-1 1 0,0-1 1,0 1-1,0-1 0,-1 1 1,1 0-1,-1 0 1,0 11-1,-1-16-11,-1 0 0,1 0 0,-1 0-1,1 0 1,-1-1 0,0 1 0,1 0 0,-1 0 0,0 0 0,0-1 0,1 1-1,-1 0 1,0-1 0,0 1 0,0-1 0,0 1 0,0-1 0,0 1 0,0-1-1,0 0 1,0 0 0,0 1 0,0-1 0,0 0 0,0 0 0,0 0 0,0 0-1,-1 0 1,-38 1-97,34-1 74,4 0 0,1 0 0,-1 0 1,0 0-1,1 0 0,-1-1 0,1 1 0,-1-1 0,0 1 1,1-1-1,-1 1 0,1-1 0,-1 0 0,1 0 1,0 0-1,-1 0 0,1 0 0,0 0 0,-1 0 0,1 0 1,0-1-1,0 1 0,0 0 0,0-1 0,0 1 1,1-1-1,-1 1 0,0-1 0,1 1 0,-1-1 0,1 1 1,-1-4-1,-1-4-133,1 0 0,0 0 1,1 0-1,1-15 0,-1 8-117,1 9 43,-1-1 1,1 1-1,0 0 1,1 0-1,0 0 0,0 1 1,0-1-1,1 0 1,0 1-1,0-1 1,6-8-1,2 0-2111,1 0 0,28-27 0,-9 12-3347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88"/>
    </inkml:context>
    <inkml:brush xml:id="br0">
      <inkml:brushProperty name="width" value="0.05" units="cm"/>
      <inkml:brushProperty name="height" value="0.05" units="cm"/>
    </inkml:brush>
  </inkml:definitions>
  <inkml:trace contextRef="#ctx0" brushRef="#br0">0 25 5921,'0'0'12170,"7"-4"-11513,-5 3-602,2-1 2,0-1-1,-1 1 0,1 0 1,0 0-1,0 1 1,0-1-1,1 1 0,-1 0 1,0 0-1,0 0 0,1 0 1,-1 1-1,1 0 1,-1 0-1,6 1 0,-8 0-23,-1 0-1,0 0 1,0 0-1,0 0 1,0 1-1,0-1 0,0 0 1,0 1-1,0-1 1,-1 1-1,1-1 1,0 1-1,-1-1 1,1 1-1,-1-1 0,0 1 1,0 0-1,1-1 1,-1 1-1,0-1 1,0 1-1,-1 0 1,1-1-1,-1 4 1,-6 41 390,-1-25-358,-1 0 1,-1 0-1,-1-1 0,-1 0 1,-14 19-1,39-36 3767,62-5-3450,-16 2-2261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89"/>
    </inkml:context>
    <inkml:brush xml:id="br0">
      <inkml:brushProperty name="width" value="0.05" units="cm"/>
      <inkml:brushProperty name="height" value="0.05" units="cm"/>
    </inkml:brush>
  </inkml:definitions>
  <inkml:trace contextRef="#ctx0" brushRef="#br0">6 0 264,'0'0'22416,"0"26"-21034,-5 344 2024,20-100-2628,-15-243-743,-1-14 24,0 0 0,2 0 0,-1 1 1,2-1-1,-1 0 0,2 0 0,0 0 1,8 21-1,-8-23-19,0-1 0,0 1 0,-1-1 0,0 1 0,-1 0 0,0 0 0,-1 0 0,-2 19 0,1 2 93,1 103 521,15 20 86,-13-146-472,-1 0-3418,-15-43-962,5 3-1595,-1-12-6556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90"/>
    </inkml:context>
    <inkml:brush xml:id="br0">
      <inkml:brushProperty name="width" value="0.05" units="cm"/>
      <inkml:brushProperty name="height" value="0.05" units="cm"/>
    </inkml:brush>
  </inkml:definitions>
  <inkml:trace contextRef="#ctx0" brushRef="#br0">92 29 4929,'0'0'12824,"-1"1"-12671,-11 7 8570,10-4-8026,2 32-3870,-2-35 3261,0 0 1,0-1-1,0 1 0,0 0 0,1-1 1,-1 0-1,0 0 0,0 1 1,0-1-1,0 0 0,0 0 1,-4-1-1,4 1-4,-44 8 2694,52-7-2703,-1 0 1,1-1-1,-1 1 0,1-1 0,-1-1 1,1 1-1,-1-1 0,1 0 0,-1 0 0,8-2 1,7-1 40,83-8 143,130 3 0,-43 1-197,20 0 53,109 4-16,-100-8-194,-33 3 111,-128 0 11,-46 6-35,-1 0-1,1 1 0,21-1 0,-32 3-20,0 0 31,0 0 20,0 0-1,0 1 1,0-1-1,0 0 1,0 1-1,0-1 0,0 1 1,0-1-1,0 1 1,0 0-1,0-1 1,0 1-1,0 0 1,-1 0-1,1-1 0,0 1 1,-1 0-1,1 0 1,0 0-1,-1 0 1,1 0-1,-1 0 1,1 0-1,-1 0 0,0 0 1,1 0-1,-1 0 1,0 0-1,0 0 1,0 0-1,0 1 1,0-1-1,0 1 0,-1 46 135,0-34-87,2 8-20,0 7-13,-1 1 0,-1-1 0,-2 1 0,-1-1 0,-1 0 0,-13 42 0,12-51 17,2 0 0,0 1 0,1-1 0,1 1 0,1 0 0,1 0 0,1-1 0,0 1 0,2 0 0,6 26 0,1 6 46,-3 1 0,-3 0 0,-4 105 0,-1-71-47,2-68-12,2 0 1,8 36-1,-1-5-1,-4 12 112,-1 94 1,-5-144-130,1-5-16,0 0-1,0 0 1,1 0 0,0 0-1,4 10 1,-3-11-1,-1 1 0,0-1 0,0 1 0,0 0 0,0 10 0,-1-12-2266,0-15 121,1-20-4504,-6 12-1459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18"/>
    </inkml:context>
    <inkml:brush xml:id="br0">
      <inkml:brushProperty name="width" value="0.05" units="cm"/>
      <inkml:brushProperty name="height" value="0.05" units="cm"/>
    </inkml:brush>
  </inkml:definitions>
  <inkml:trace contextRef="#ctx0" brushRef="#br0">15 8 3592,'0'0'9242,"-15"-8"-9450,15 33 208,0-1 32,0 9-32,0 12-584,0-13-1400,0-3-5994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91"/>
    </inkml:context>
    <inkml:brush xml:id="br0">
      <inkml:brushProperty name="width" value="0.05" units="cm"/>
      <inkml:brushProperty name="height" value="0.05" units="cm"/>
    </inkml:brush>
  </inkml:definitions>
  <inkml:trace contextRef="#ctx0" brushRef="#br0">27 8 16,'0'0'21950,"-6"0"-20559,-14 0-353,39 0 188,50 0 505,776 0 2064,-764-4-3688,-53 2-37,-1 0 0,52 5 1,167 15 153,-161-10 137,106-4 1,-139-4-301,4 7 106,16 2-610,-77-9 38,1-1 1,-1 0-1,1 0 0,-1 0 1,1 0-1,0-1 1,0 0-1,-1 0 1,-3-3-1,-2 1-896,-25-13-5017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92"/>
    </inkml:context>
    <inkml:brush xml:id="br0">
      <inkml:brushProperty name="width" value="0.05" units="cm"/>
      <inkml:brushProperty name="height" value="0.05" units="cm"/>
    </inkml:brush>
  </inkml:definitions>
  <inkml:trace contextRef="#ctx0" brushRef="#br0">72 17 7137,'0'0'5951,"-4"-3"-4671,-2-3-1970,-6-1 5968,8 26-1562,4 365 493,-1-349-3867,1-22-246,-1 0 0,2 0 0,0 0-1,0 0 1,4 14 0,2 13 49,-3-1 0,-1 1 0,-2 0 0,-4 45-1,1 5 116,2 446 1623,-16-447-934,10-65-1670,6-24 602,-1 1 0,1-1 0,0 0 0,-1 0 0,1 0 0,0 0 0,-1 1 0,1-1 0,0 0 0,-1 0 0,1 0 0,-1 0 0,1 0 0,0 0 0,-1 0 0,1 0 0,-1 0 0,1 0 0,0 0 0,-1 0 0,1-1 0,-1 1 0,1 0 0,0 0 0,-1 0 0,1 0 0,0-1 0,-1 1 0,1 0 0,0 0 0,0-1 1,-1 1-1,1 0 0,0 0 0,-1-1 0,1 1 0,0 0 0,0-1 0,0 1 0,-1 0 0,1-1 0,0 1 0,0 0 0,0-1 0,0 1 0,0-1 0,0 1 0,0 0 0,0-1 0,0 0 0,-11-20-7004,-4-3-7091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93"/>
    </inkml:context>
    <inkml:brush xml:id="br0">
      <inkml:brushProperty name="width" value="0.05" units="cm"/>
      <inkml:brushProperty name="height" value="0.05" units="cm"/>
    </inkml:brush>
  </inkml:definitions>
  <inkml:trace contextRef="#ctx0" brushRef="#br0">0 46 984,'0'0'15235,"4"7"-14448,0 1-650,0-1 1,1 0 0,0 0 0,1-1-1,-1 1 1,9 6 0,-10-7-22,0 0 0,0 0 1,-1 0-1,1 1 0,-1 0 0,-1 0 1,1-1-1,-1 2 0,-1-1 1,1 0-1,-1 0 0,0 0 0,-1 1 1,0-1-1,0 9 0,0-5-33,0-1-1,1 0 1,0 1-1,1-1 1,0 0 0,0 0-1,7 15 1,-5-7-22,-13-13 228,8-6-274,-1 1 0,1 0 0,-1-1 1,1 0-1,-1 1 0,1-1 0,-1 0 0,1 0 0,0 1 1,-1-1-1,1 0 0,0 0 0,0-1 0,-1 1 1,1 0-1,0 0 0,0-1 0,-1-1 0,-2-6-52,-1 0 0,2 0 0,-1-1 0,2 1 0,-1 0 0,1-1 0,0 0-1,1 0 1,0 1 0,1-1 0,0 0 0,1 0 0,0 0 0,0 0 0,3-10-1,0 7-440,-1 0-1,2 1 1,0 0-1,9-17 1,-7 17-997,1 1-1,0 0 1,0 0 0,11-10 0,-3 4-7068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94"/>
    </inkml:context>
    <inkml:brush xml:id="br0">
      <inkml:brushProperty name="width" value="0.05" units="cm"/>
      <inkml:brushProperty name="height" value="0.05" units="cm"/>
    </inkml:brush>
  </inkml:definitions>
  <inkml:trace contextRef="#ctx0" brushRef="#br0">0 9 5297,'0'0'11407,"15"-8"-6578,-7 9-4769,0 1 0,0 0-1,0 0 1,-1 1 0,1 0-1,0 1 1,-1-1 0,0 1 0,0 1-1,0-1 1,-1 1 0,1 1-1,-1-1 1,10 13 0,15 9 80,-25-23-112,0 0 0,-1 1-1,0 0 1,0 0 0,0 0-1,0 0 1,-1 1 0,0 0-1,0 0 1,-1 0-1,1 0 1,-1 1 0,-1 0-1,1-1 1,-1 1 0,0 0-1,-1 0 1,1 0 0,-1 0-1,-1 0 1,0 0 0,0 12-1,0-17-18,0 0-1,0-1 1,0 1-1,0 0 1,-1 0-1,1-1 1,0 1-1,-1-1 0,1 1 1,-1 0-1,0-1 1,1 1-1,-1-1 1,-1 2-1,2-2-24,-1-1-1,1 1 0,-1-1 1,1 0-1,-1 1 0,0-1 1,1 0-1,-1 1 0,1-1 1,-1 0-1,0 0 0,1 1 1,-1-1-1,1 0 0,-1 0 1,0 0-1,1 0 0,-1 0 1,0 0-1,1 0 0,-1 0 1,0 0-1,1 0 0,-1-1 1,0 1-1,-2-1-36,1 0 0,-1-1 0,1 1 0,-1-1 0,1 0 0,0 0 0,0 0 1,0 0-1,0 0 0,0 0 0,0 0 0,1 0 0,-1-1 0,1 1 0,-2-4 0,-2-3-42,1-1-1,1 1 1,0 0 0,0-1 0,1 0-1,0 0 1,-1-17 0,11-20-2277,-6 42 1505,0-1 0,0 1 0,1 0 0,0 0 1,0 0-1,6-7 0,15-13-5222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95"/>
    </inkml:context>
    <inkml:brush xml:id="br0">
      <inkml:brushProperty name="width" value="0.05" units="cm"/>
      <inkml:brushProperty name="height" value="0.05" units="cm"/>
    </inkml:brush>
  </inkml:definitions>
  <inkml:trace contextRef="#ctx0" brushRef="#br0">83 43 4216,'0'0'12598,"12"-6"-12373,-7 2-202,38-19 31,-40 22-51,0-1-1,0 1 1,-1 0-1,1 0 1,1 0-1,-1 0 1,0 1-1,0-1 1,0 1-1,0 0 1,0 0-1,1 0 1,-1 0-1,5 2 1,-8-2 5,1 1 0,-1 0 0,1 0 0,-1 0 0,1 0 0,-1 0 0,0 0 0,1 0 0,-1 0 0,0 0 0,0 0 0,0 0 0,0 0 0,0 0 0,0 0 0,0 0 0,0 0 0,0 0 0,0 0 0,-1 0 0,1-1 0,0 1 0,-1 0 0,1 0 0,-1 1 0,-10 25 89,6-20-60,-1 1-1,0-1 1,-1-1 0,-9 9 0,9-9 150,0 0 1,1 1-1,-1-1 1,-6 12 0,40-20 2814,-22 2-3232,0 0 0,1 0 0,-1 1 0,0 0 0,1 0 0,-1 1 0,0-1 0,5 4 0,-8-3 122,0 1 0,0 0 0,0-1 0,-1 1 0,0 0 0,1 0 0,-1 0 0,0 0 0,0 1 0,-1-1 0,1 0 0,-1 0 0,1 0 0,-1 1 0,0-1 0,-1 0 0,0 6 0,1-7 115,0 0-1,0 0 1,0 0 0,-1 0 0,1 0 0,-1 0 0,1 0 0,-1 0 0,0-1 0,0 1-1,0 0 1,0 0 0,0-1 0,0 1 0,0-1 0,-1 1 0,1-1 0,-1 1-1,1-1 1,-1 0 0,1 0 0,-1 1 0,0-1 0,1 0 0,-1-1 0,0 1 0,0 0-1,-2 0 1,-11 1 431,0-1-1,0-1 0,-1-1 0,-17-2 1,24 1-1324,0 0 1,0 0 0,0-1-1,-13-6 1,11 4-4113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96"/>
    </inkml:context>
    <inkml:brush xml:id="br0">
      <inkml:brushProperty name="width" value="0.05" units="cm"/>
      <inkml:brushProperty name="height" value="0.05" units="cm"/>
    </inkml:brush>
  </inkml:definitions>
  <inkml:trace contextRef="#ctx0" brushRef="#br0">0 158 10762,'0'0'10202,"26"-25"-6788,-18 12-3311,0 1 0,1 1 0,0 0 0,1 0 0,15-12 0,19-22 225,-44 45-299,1-1 1,0 0 0,0 1 0,0-1-1,-1 1 1,1-1 0,0 1 0,0 0-1,0-1 1,0 1 0,0 0 0,0-1-1,0 1 1,0 0 0,0 0 0,0 0-1,0 0 1,0 0 0,0 0 0,0 0-1,0 0 1,0 1 0,0-1 0,0 0-1,0 0 1,0 1 0,0-1 0,0 1-1,-1-1 1,1 1 0,0-1 0,0 1-1,0 0 1,-1-1 0,1 1 0,0 0-1,0-1 1,0 3 0,34 38-142,-24-27 141,-7-9-206,32 29-1694,-5-24-4228,-19-9-769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97"/>
    </inkml:context>
    <inkml:brush xml:id="br0">
      <inkml:brushProperty name="width" value="0.05" units="cm"/>
      <inkml:brushProperty name="height" value="0.05" units="cm"/>
    </inkml:brush>
  </inkml:definitions>
  <inkml:trace contextRef="#ctx0" brushRef="#br0">1 1 864,'0'0'15202,"15"5"-13042,-13 4-1935,1-1 1,-1 1-1,-1 0 1,0 0-1,0 0 0,-1 0 1,0 0-1,-1 0 1,-1 12-1,0 11 156,2 17 2163,31-49-2392,-7 1-87,37-2-2699,-54 0 1309,-1 0-1,1 0 1,-1-1 0,0 1 0,1-1 0,10-6-1,-5 0-4168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98"/>
    </inkml:context>
    <inkml:brush xml:id="br0">
      <inkml:brushProperty name="width" value="0.05" units="cm"/>
      <inkml:brushProperty name="height" value="0.05" units="cm"/>
    </inkml:brush>
  </inkml:definitions>
  <inkml:trace contextRef="#ctx0" brushRef="#br0">21 5 1432,'0'0'15659,"-5"-4"-14547,5 16-471,-5 9-385,0 7-88,5 5 160,-5 4-144,5-5-64,0 1-120,0-5-168,0-3-544,10-13-1913,5-8-4144,-4-4-1201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99"/>
    </inkml:context>
    <inkml:brush xml:id="br0">
      <inkml:brushProperty name="width" value="0.05" units="cm"/>
      <inkml:brushProperty name="height" value="0.05" units="cm"/>
    </inkml:brush>
  </inkml:definitions>
  <inkml:trace contextRef="#ctx0" brushRef="#br0">0 1 6697,'0'0'7482,"7"1"-3826,7 5-2473,-12-2-1019,0 1-1,0 0 0,0-1 1,0 1-1,-1 0 0,0 0 1,0 0-1,0 0 0,-1 0 1,0 0-1,0 0 0,0 0 1,0 0-1,-2 8 0,1 31 489,6-18-188,14 47 0,-4-19-316,-10-38-68,-6-25 44,-7-26-40,5 25-145,1 0 1,0 0-1,1-1 0,0 1 1,1-1-1,0 1 1,0-1-1,1 1 1,1-1-1,0 1 1,0 0-1,1-1 1,7-17-1,-8 24 1,0 1 1,0-1-1,1 1 0,-1-1 1,1 1-1,0 0 0,0 0 1,0 0-1,0 1 0,6-5 0,-8 7 53,1-1 0,-1 1 0,0-1 0,0 1-1,0 0 1,0-1 0,1 1 0,-1 0 0,0 0-1,0 0 1,0 0 0,1 0 0,-1 0 0,0 0-1,0 1 1,1-1 0,-1 0 0,0 1 0,0-1-1,0 0 1,0 1 0,0 0 0,0-1 0,0 1-1,0 0 1,0-1 0,0 1 0,0 0-1,0 0 1,0 0 0,0 0 0,-1 0 0,1 0-1,0 0 1,-1 0 0,1 0 0,0 0 0,-1 0-1,0 0 1,1 2 0,18 29 113,-15-27-63,0 1 0,-1-1 0,1 1 0,-1 0 0,0 0 0,-1 0 0,0 1 0,0-1 1,0 1-1,-1-1 0,1 9 0,1 42 579,-1-28-3117,-2 0-6127,6-22 4621,4-6 1879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00"/>
    </inkml:context>
    <inkml:brush xml:id="br0">
      <inkml:brushProperty name="width" value="0.05" units="cm"/>
      <inkml:brushProperty name="height" value="0.05" units="cm"/>
      <inkml:brushProperty name="color" value="#FF0066"/>
    </inkml:brush>
  </inkml:definitions>
  <inkml:trace contextRef="#ctx0" brushRef="#br0">67 1 11450,'0'0'6102,"-10"21"-5381,-1 3-371,1 1 0,2 1 1,0-1-1,1 1 0,-5 47 1,11-61-184,1 1 0,1-1 0,0 1 0,0-1 0,1 1 0,1-1 0,0 0 0,1 0 1,5 12-1,-8-20-141,1-1 1,0 0-1,0 0 1,0 1-1,0-1 1,0-1-1,1 1 1,-1 0 0,1 0-1,0-1 1,0 0-1,0 1 1,0-1-1,0 0 1,0-1-1,1 1 1,-1 0-1,0-1 1,1 0 0,0 0-1,-1 0 1,1 0-1,-1-1 1,1 1-1,0-1 1,0 0-1,-1 0 1,1 0-1,0 0 1,-1-1-1,1 0 1,0 0 0,-1 0-1,8-2 1,-6 0-14,0 0 1,-1 0 0,1 0-1,0 0 1,-1 0 0,0-1-1,1 0 1,-1 0-1,-1 0 1,1-1 0,-1 1-1,0-1 1,0 0 0,0 0-1,0 0 1,-1 0 0,0 0-1,0-1 1,0 1 0,-1 0-1,0-1 1,0 0 0,0-5-1,0 3-11,0 1 0,0-1 0,-1 0 0,0 1 0,0-1 0,-1 0 0,0 1 0,-1-1 0,0 1 0,0-1 0,0 1 0,-1 0 0,0 0 0,0 0 0,-1 0 0,-7-11 0,4 11-248,-1 1 0,1 0 1,-1 0-1,-1 0 0,1 1 0,-1 0 0,0 1 1,0 0-1,0 0 0,0 1 0,-1 0 1,1 1-1,-1 0 0,0 0 0,0 1 0,0 0 1,-14 2-1,24-1 4,-1 0 1,1 0 0,-1 0-1,1 0 1,-1 1 0,1-1-1,0 0 1,-1 0 0,1 1-1,0-1 1,-1 0 0,1 1-1,0-1 1,-1 0 0,1 1-1,0-1 1,0 0 0,0 1-1,-1-1 1,1 1 0,0-1-1,0 0 1,0 1-1,0-1 1,0 1 0,-1-1-1,1 1 1,0-1 0,0 0-1,0 1 1,0-1 0,0 1-1,1-1 1,-1 1 0,0-1-1,0 1 1,0-1 0,0 0-1,0 1 1,1-1 0,-1 1-1,0-1 1,0 0 0,0 1-1,1-1 1,-1 0-1,0 1 1,1-1 0,-1 0-1,0 1 1,1-1 0,-1 0-1,0 0 1,1 1 0,-1-1-1,1 0 1,0 0 0,17 9-2681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619"/>
    </inkml:context>
    <inkml:brush xml:id="br0">
      <inkml:brushProperty name="width" value="0.05" units="cm"/>
      <inkml:brushProperty name="height" value="0.05" units="cm"/>
    </inkml:brush>
  </inkml:definitions>
  <inkml:trace contextRef="#ctx0" brushRef="#br0">1 0 5369,'0'0'10114,"0"17"-9565,20 130 1255,-18-89-848,-3-48-743,1 0 0,0 1 0,0-1 0,1 1 1,1-1-1,3 14 0,1-60 1420,-15-52-1546,6 71-151,0 1 0,1-1-1,1 0 1,1 0 0,0 0 0,4-21 0,-3 36 31,0 0 0,0 1 0,0-1 1,1 0-1,-1 0 0,1 1 0,-1-1 0,1 1 1,-1-1-1,1 1 0,0 0 0,0-1 0,0 1 1,0 0-1,0 0 0,0 1 0,0-1 0,0 0 1,0 1-1,0-1 0,0 1 0,0-1 0,0 1 1,1 0-1,-1 0 0,0 0 0,4 1 1,-3-1 5,-1 0 0,1 0 0,-1 0 0,1 0 0,-1 0 0,0 1 1,1-1-1,-1 1 0,1-1 0,-1 1 0,0 0 0,1 0 1,-1 0-1,0 0 0,0 1 0,0-1 0,0 1 0,0-1 0,0 1 1,-1 0-1,1-1 0,0 1 0,-1 0 0,3 4 0,-1 11 213,0 0 0,-1 0 0,-1 1 0,0 18 0,0 16-1321,6-2-5791,-3-41 1197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01"/>
    </inkml:context>
    <inkml:brush xml:id="br0">
      <inkml:brushProperty name="width" value="0.05" units="cm"/>
      <inkml:brushProperty name="height" value="0.05" units="cm"/>
      <inkml:brushProperty name="color" value="#FF0066"/>
    </inkml:brush>
  </inkml:definitions>
  <inkml:trace contextRef="#ctx0" brushRef="#br0">0 86 2536,'0'0'14479,"17"-8"-10283,-11 9-4085,0 0 1,1 1-1,-1 0 1,0 0 0,1 0-1,-1 1 1,-1-1-1,1 2 1,0-1-1,-1 1 1,1-1 0,-1 2-1,0-1 1,0 0-1,-1 1 1,8 10 0,-2-3-109,0 0 0,-2 1 0,1 0 0,-2 1 0,0 0 0,7 18 0,-11-22 15,0-1-1,0 1 0,-1 0 1,0 0-1,0 0 0,-1 0 1,-1 0-1,0 0 0,-2 18 1,2-27-8,-1 0 0,0 0 0,1 0 1,-1 0-1,0 0 0,0 0 1,0 0-1,1 0 0,-1 0 0,0 0 1,0-1-1,0 1 0,0 0 0,-1-1 1,1 1-1,0-1 0,0 1 0,0-1 1,0 0-1,-1 1 0,1-1 1,0 0-1,0 0 0,0 0 0,-1 0 1,1 0-1,0 0 0,0 0 0,-1 0 1,1 0-1,0-1 0,0 1 0,0 0 1,-2-2-1,-2 1 37,0 0 1,0-1-1,0 0 0,0 0 0,0 0 1,-7-5-1,7 2-82,1 0 1,0-1-1,0 1 1,0-1-1,0 0 1,1 0-1,0 0 1,0 0-1,1-1 1,0 1-1,0-1 1,0 0-1,1 0 1,0 1-1,0-1 1,1 0-1,0 0 1,0 0-1,1 0 1,-1 0-1,2 1 1,-1-1-1,1 0 1,0 1-1,0-1 1,0 1-1,1-1 1,4-5-1,8-7-1251,0 2-1,2 0 0,0 0 1,38-27-1,-31 25-1171,24-19-4610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02"/>
    </inkml:context>
    <inkml:brush xml:id="br0">
      <inkml:brushProperty name="width" value="0.05" units="cm"/>
      <inkml:brushProperty name="height" value="0.05" units="cm"/>
      <inkml:brushProperty name="color" value="#E71224"/>
    </inkml:brush>
  </inkml:definitions>
  <inkml:trace contextRef="#ctx0" brushRef="#br0">1 37 696,'0'0'19397,"26"-8"-17085,-20 4-2186,1 1-1,-1 0 0,1 0 0,-1 1 0,1-1 0,0 1 1,0 1-1,0 0 0,0 0 0,7-1 0,15 1 2,-20 0-44,0 0 0,1 1 0,-1 0-1,12 2 1,-18-1-50,-1-1 0,0 1 0,0-1 0,1 1 0,-1 0-1,0 0 1,0 0 0,0 0 0,0 1 0,0-1 0,0 0 0,0 1 0,-1 0-1,1-1 1,0 1 0,-1 0 0,1 0 0,-1-1 0,0 1 0,0 1-1,2 2 1,21 31 354,-21-33-343,0 0 0,0 1 0,0 0 0,-1-1 1,0 1-1,1 0 0,-1 0 0,-1 0 0,3 5 0,33 98 1600,-1 36-804,-29-115-472,21 51-1,-3-11-6,-23-61-322,0-1 1,1 0-1,-1 1 0,1-1 1,1 0-1,-1-1 0,9 12 1,-9-15-23,-1 1-1,1-1 1,-1 0 0,1 0 0,0 0 0,0 0-1,0 0 1,0-1 0,0 1 0,0-1 0,1 0-1,-1 0 1,0 0 0,1 0 0,-1-1 0,1 1 0,5-1-1,9 1-72,-15-1 24,0 1 1,0-1-1,0 0 0,1 0 0,-1 0 1,0-1-1,0 1 0,0-1 0,0 1 1,4-3-1,-6 2-171,1 1 1,-1-1-1,0 0 0,1-1 1,-1 1-1,0 0 1,0 0-1,0-1 0,0 1 1,0 0-1,0-1 0,0 1 1,0-1-1,0-2 0,14-35-5806,-10 24 1798,5-13-8659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03"/>
    </inkml:context>
    <inkml:brush xml:id="br0">
      <inkml:brushProperty name="width" value="0.05" units="cm"/>
      <inkml:brushProperty name="height" value="0.05" units="cm"/>
      <inkml:brushProperty name="color" value="#E71224"/>
    </inkml:brush>
  </inkml:definitions>
  <inkml:trace contextRef="#ctx0" brushRef="#br0">600 44 3184,'0'0'7623,"4"0"-8021,23 0 7133,-80-33-4650,50 32-2064,0-1-1,0 0 0,-1 1 1,1 0-1,0 0 0,-1 0 0,1 0 1,-1 1-1,0 0 0,1-1 1,-1 1-1,1 0 0,-1 1 1,1-1-1,-1 0 0,1 1 0,-1 0 1,1 0-1,-1 0 0,1 0 1,0 1-1,-1-1 0,1 1 1,0 0-1,0 0 0,0 0 0,0 0 1,1 1-1,-1-1 0,-3 6 1,0-3-47,2-1 145,0 0 0,0 0 0,0 0 0,1 0 0,0 0 0,-1 1 0,1-1 0,1 1 0,-1 0 1,1 0-1,0 0 0,0 0 0,0 1 0,1-1 0,0 0 0,0 1 0,0 7 0,-1-2 34,0 0 1,0 0-1,-1 0 1,0 0-1,0 0 1,-2 0-1,1-1 1,-7 11-1,-88 148 1964,18-46-691,68-101-1255,9-14-92,0 0-1,-1 0 1,0-1 0,-1 0 0,1 0 0,-9 8-1,12-13-47,0-1-1,0 1 0,0-1 1,0 1-1,0-1 1,-1 0-1,1 1 0,0-1 1,-1 0-1,1-1 0,-1 1 1,1 0-1,-1-1 0,1 1 1,-1-1-1,1 0 0,-1 0 1,1 0-1,-4-1 1,3 0-134,1 0 0,-1 0 0,1-1 0,-1 1 0,1-1 0,0 1 0,0-1 0,0 0 0,0 0 0,0 0 0,0 0 0,0 0 0,1-1 0,-1 1 0,1-1 0,-1 1 0,1-1 0,0 1 0,-1-4 0,1 4-45,-21-45-5495,0 20-4990,7 14 919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04"/>
    </inkml:context>
    <inkml:brush xml:id="br0">
      <inkml:brushProperty name="width" value="0.05" units="cm"/>
      <inkml:brushProperty name="height" value="0.05" units="cm"/>
      <inkml:brushProperty name="color" value="#E71224"/>
    </inkml:brush>
  </inkml:definitions>
  <inkml:trace contextRef="#ctx0" brushRef="#br0">0 527 696,'0'0'15952,"15"-7"-14874,3-1-781,-9 4-133,-1 1 0,1-2-1,-1 1 1,0-1 0,0 0-1,7-7 1,3-5 115,0-1 0,-1 0 1,-1-1-1,-1-1 0,-1 0 0,-1-1 0,0 0 0,11-29 0,-15 25-140,-2 0 0,9-51 0,-2 6 75,-12 62-192,-1-1 0,0 0-1,0 0 1,-1-15 0,0 11-19,0 12 354,-2 2-339,-1 0 0,1 0 1,0 1-1,0-1 0,-1 1 0,1-1 0,0 1 0,0 0 0,1 0 0,-1 0 0,0 0 0,1 0 0,-1 0 0,1 0 1,-2 4-1,-22 41-52,23-42 37,-5 9 6,1 0 0,1 0 0,0 1 0,1 0 0,0 0 0,1 0 0,-1 32 0,3-33-3,2 1 1,0-1-1,0 0 1,2 0-1,-1 1 1,6 14-1,-6-25-5,-1-1 1,1 1-1,-1-1 0,1 1 1,0-1-1,0 0 0,0 0 1,1 0-1,-1 0 0,1 0 1,0-1-1,-1 1 0,1-1 1,0 0-1,1 0 1,-1 0-1,0 0 0,0 0 1,1-1-1,-1 1 0,1-1 1,0 0-1,-1 0 0,1 0 1,0-1-1,0 1 0,-1-1 1,5 0-1,13 1 16,23-4 103,-42 3-116,0-1 1,-1 1 0,1-1-1,-1 0 1,1 0 0,-1 0-1,1 0 1,-1 0 0,1 0-1,-1 0 1,0-1 0,0 1-1,0 0 1,0-1 0,0 1-1,0-1 1,0 1 0,0-1-1,0 1 1,-1-1 0,1 1-1,-1-1 1,1-2 0,3-9-4,1 1 0,0-1 0,0 1 0,1 1 0,14-20 1,-19 29-119,-17 12-70,11-3 208,0 1-1,0-1 1,1 1-1,0 0 1,0 0-1,1 1 1,0-1-1,1 1 1,-4 16-1,2 11 171,-1 43 0,-1 12 11,3-74-228,1 1 125,-1 0 1,-1 0 0,0 0-1,-14 33 1,17-48-81,-1 1 0,0-1 1,0 0-1,0 1 0,0-1 0,0 0 1,-1 0-1,1-1 0,-1 1 1,0 0-1,0-1 0,0 0 0,0 0 1,0 0-1,0 0 0,-1 0 0,1 0 1,-1-1-1,1 0 0,-1 0 1,0 0-1,1 0 0,-1 0 0,0-1 1,1 1-1,-1-1 0,0 0 0,0-1 1,0 1-1,-3-1 0,5 0-20,1 1 0,0-1 0,0 1 0,0-1 0,0 0-1,0 0 1,0 1 0,0-1 0,0 0 0,0 0 0,0 0-1,0 0 1,1 0 0,-1 0 0,0 0 0,1 0 0,-1-1-1,1 1 1,-1 0 0,1 0 0,-1 0 0,1-1 0,0 1-1,0 0 1,0-3 0,-3-36-317,3 35 257,0 0-64,0 0 0,1 0 0,-1 0 0,1 1 0,0-1 0,0 0-1,0 0 1,1 1 0,0-1 0,0 1 0,3-7 0,15-10-3580,-10 15-1619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05"/>
    </inkml:context>
    <inkml:brush xml:id="br0">
      <inkml:brushProperty name="width" value="0.05" units="cm"/>
      <inkml:brushProperty name="height" value="0.05" units="cm"/>
      <inkml:brushProperty name="color" value="#E71224"/>
    </inkml:brush>
  </inkml:definitions>
  <inkml:trace contextRef="#ctx0" brushRef="#br0">0 0 6545,'0'0'16099,"11"9"-15555,-11 15-15,0 9-1,0-1-232,0 1-160,0 0 16,0-9-152,-5 1-232,5-17-648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06"/>
    </inkml:context>
    <inkml:brush xml:id="br0">
      <inkml:brushProperty name="width" value="0.05" units="cm"/>
      <inkml:brushProperty name="height" value="0.05" units="cm"/>
      <inkml:brushProperty name="color" value="#E71224"/>
    </inkml:brush>
  </inkml:definitions>
  <inkml:trace contextRef="#ctx0" brushRef="#br0">0 434 6585,'0'0'12215,"9"-6"-11447,17-10-322,7-4-198,-2-1 1,0-2 0,38-35 0,-61 50-246,0 0 1,-1-1 0,0 0-1,0 0 1,-1 0 0,0-1-1,-1 0 1,0-1 0,0 1-1,-1-1 1,-1 0-1,0 0 1,0 0 0,-1 0-1,0 0 1,0-16 0,-2 14 63,-2-36 113,2 46-196,-1 0 0,1 1 1,-1-1-1,0 1 0,0-1 1,1 1-1,-2-1 0,1 1 1,0-1-1,0 1 0,-1 0 1,1 0-1,-1 0 0,-4-4 1,6 6 19,-1-1 1,0 1 0,0 0 0,1 0 0,-1 0 0,0 0-1,0 0 1,1 0 0,-1 0 0,0 0 0,0 0 0,1 0-1,-1 0 1,0 1 0,0-1 0,1 0 0,-1 0 0,0 1-1,0-1 1,1 1 0,-1-1 0,0 0 0,1 1-1,-1-1 1,1 1 0,-1-1 0,1 1 0,-1 0 0,1-1-1,-1 1 1,1 0 0,-1-1 0,1 1 0,0 0 0,0-1-1,-1 1 1,1 1 0,-18 35 49,15-31 2,-3 11 55,0-1-1,-6 34 1,-1 2 10,7-33 84,1 0 0,1 0 0,0 1 0,2-1 0,0 1 0,1 0 0,2 0 0,3 29 0,-4-46-170,1 1 0,-1-1-1,1 1 1,0-1-1,0 0 1,1 1 0,-1-1-1,0 0 1,1 0-1,0 0 1,0 0 0,0 0-1,0 0 1,0-1 0,1 1-1,-1-1 1,1 0-1,0 1 1,0-1 0,0 0-1,0-1 1,0 1 0,0 0-1,0-1 1,0 0-1,7 2 1,-5-2-11,0-1 0,0 0 0,0 0 0,0 0 0,1 0 0,-1-1 0,0 0 1,0 0-1,0 0 0,0-1 0,0 0 0,-1 0 0,1 0 0,0-1 0,-1 1 0,1-1 0,6-6 0,-7 6-11,0-1-1,0-1 0,-1 1 0,1 0 1,-1-1-1,0 0 0,0 0 0,-1 0 1,1 0-1,-1 0 0,0-1 0,-1 1 1,1 0-1,-1-1 0,0 1 0,0-1 1,-1 0-1,0 1 0,0-1 0,-1-11 1,1 17-139,-3 3 27,0 0 100,1 0 1,0 0-1,-1 0 1,1 0 0,1 1-1,-1-1 1,0 1 0,-1 4-1,0 0-6,-4 10 25,0 2 0,2-1 1,0 1-1,1 0 0,1 0 1,-1 40-1,-7 41 64,8-87-56,0 0 0,-1 0 1,-1 0-1,0-1 0,-1 1 0,-8 14 0,12-25-24,0 1-1,-1-1 1,1 1 0,-1-1 0,1 0-1,-1 0 1,0 0 0,0 0 0,0-1 0,-1 1-1,1-1 1,0 0 0,-1 0 0,0 0 0,1 0-1,-1 0 1,0-1 0,0 0 0,0 0-1,0 0 1,0 0 0,0-1 0,0 0 0,0 1-1,-1-1 1,-5-1 0,9 0-29,0 0 0,-1 0-1,1-1 1,0 1 0,-1 0 0,1 0 0,0-1-1,0 1 1,0-1 0,0 1 0,0-1 0,1 1-1,-1-1 1,0 1 0,1-1 0,-1 0 0,1 1-1,0-1 1,-1 0 0,1 0 0,0 1 0,0-1-1,0 0 1,0 0 0,1-2 0,1-52-793,-2 52 747,1-1-195,0 0-1,1 0 1,-1 0-1,1 0 1,0 0-1,0 0 1,1 0-1,-1 1 1,1-1-1,0 1 1,0 0-1,1-1 1,0 1-1,-1 1 1,6-5-1,12-13-4499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07"/>
    </inkml:context>
    <inkml:brush xml:id="br0">
      <inkml:brushProperty name="width" value="0.05" units="cm"/>
      <inkml:brushProperty name="height" value="0.05" units="cm"/>
      <inkml:brushProperty name="color" value="#E71224"/>
    </inkml:brush>
  </inkml:definitions>
  <inkml:trace contextRef="#ctx0" brushRef="#br0">1 20 6553,'0'0'11550,"2"-3"-10337,-1 2-1178,0-1 1,0 1 0,1 0-1,-1 0 1,0 0 0,1-1-1,-1 1 1,0 1-1,1-1 1,-1 0 0,1 0-1,-1 0 1,1 1 0,0-1-1,-1 1 1,1-1-1,0 1 1,-1 0 0,1 0-1,0 0 1,-1-1-1,1 2 1,0-1 0,0 0-1,-1 0 1,1 0 0,0 1-1,-1-1 1,1 1-1,-1 0 1,1-1 0,-1 1-1,3 1 1,-2 0-32,0 0 0,1 0 0,-1 1 1,0-1-1,-1 0 0,1 1 0,0-1 0,-1 1 1,1 0-1,-1 0 0,0-1 0,0 1 0,0 0 1,0 0-1,-1 0 0,1 0 0,-1 0 0,1 0 0,-1 5 1,0-4 36,0-1 1,0 1-1,0 0 1,-1 0-1,1 0 1,-1 0 0,0 0-1,0-1 1,0 1-1,-1 0 1,1-1-1,-1 1 1,0-1-1,0 1 1,0-1 0,0 0-1,-1 0 1,1 0-1,-1 0 1,0 0-1,0-1 1,0 1-1,0-1 1,0 0 0,-5 3-1,-10 9 3817,80-12-1569,-40 0-2842,0-1 1,1-1 0,-1-1-1,1-1 1,22-5-1,-43 6 58,1 0-1,-1 0 1,0 0 0,1 0-1,-1 0 1,0 0-1,0-1 1,0 0-1,0 1 1,2-3-1,2-4-5959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08"/>
    </inkml:context>
    <inkml:brush xml:id="br0">
      <inkml:brushProperty name="width" value="0.05" units="cm"/>
      <inkml:brushProperty name="height" value="0.05" units="cm"/>
      <inkml:brushProperty name="color" value="#E71224"/>
    </inkml:brush>
  </inkml:definitions>
  <inkml:trace contextRef="#ctx0" brushRef="#br0">1 431 7241,'0'0'13694,"12"-11"-13129,-2 2-489,7-5-9,-1-1 1,-1-1-1,0 0 1,-1-1-1,-1 0 1,14-24-1,-10 1 257,16-58 1,-13 38-158,-17 50-185,-1 1 1,0-1-1,0 1 1,-1-1-1,0-13 1,-1 23 18,0 0-1,0 0 1,0-1 0,0 1 0,-1 0 0,1-1 0,0 1-1,0 0 1,0 0 0,0-1 0,-1 1 0,1 0 0,0 0-1,0 0 1,0-1 0,-1 1 0,1 0 0,0 0 0,0 0-1,-1 0 1,1-1 0,0 1 0,0 0 0,-1 0 0,1 0-1,0 0 1,-1 0 0,1 0 0,0 0 0,0 0 0,-1 0-1,1 0 1,0 0 0,-1 0 0,1 0 0,0 0 0,0 0-1,-1 0 1,1 0 0,0 0 0,-1 0 0,1 1 0,0-1-1,0 0 1,-1 0 0,1 0 0,0 0 0,0 1 0,-1-1-1,1 0 1,0 0 0,0 0 0,0 1 0,0-1 0,-1 0-1,1 1 1,-14 9-11,0 6 5,0 1 0,0 0-1,2 0 1,0 2 0,-10 21 0,19-35 33,1 0 0,0 1 1,0-1-1,0 1 1,1-1-1,0 1 1,0 0-1,0-1 1,1 1-1,0 0 0,0 0 1,0 0-1,1-1 1,0 1-1,0 0 1,0-1-1,1 1 0,0-1 1,0 1-1,0-1 1,1 0-1,-1 0 1,1 0-1,5 6 0,-2-3 70,1-1-1,0 0 0,0 0 0,0-1 1,1 1-1,-1-2 0,2 1 0,16 8 1,-20-12-67,1 1 0,0-1 0,0-1 0,0 1 0,0-1 0,0 0 0,0 0 0,0-1-1,0 0 1,0 0 0,0 0 0,1-1 0,-1 0 0,0 0 0,9-3 0,-9 0-21,0-1-1,0 1 0,0-1 0,-1 0 1,0 0-1,0-1 0,0 0 0,-1 0 1,1 0-1,-2 0 0,1-1 0,-1 1 1,0-1-1,0 0 0,0 0 0,-1 0 1,2-11-1,-16 39-73,-2 22 1,-4 86 205,14-91-74,-1-1 0,-2 1 1,-15 46-1,20-80-68,0-1 1,0 0-1,0 0 1,0 0-1,-1 0 1,1 0-1,-1-1 1,0 1-1,0-1 1,0 0-1,0 1 1,0-1-1,0-1 0,-1 1 1,1 0-1,-1-1 1,1 0-1,-1 0 1,0 0-1,1 0 1,-1 0-1,0-1 1,1 0-1,-1 1 0,0-1 1,0-1-1,0 1 1,-5-2-1,7 1-41,1 0 0,-1 0-1,1 0 1,-1-1-1,1 1 1,0 0 0,0-1-1,0 1 1,0-1-1,0 1 1,0-1 0,0 1-1,0-1 1,1 0-1,-1 1 1,1-1 0,-1 0-1,1 0 1,0 0-1,-1 1 1,1-1 0,0 0-1,0 0 1,0 0-1,1 1 1,-1-1 0,1-2-1,-1-2-277,0 1-1,1-1 1,0 1-1,0-1 1,0 1-1,1 0 1,0-1-1,2-5 1,8-1-3382,2 3-1956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09"/>
    </inkml:context>
    <inkml:brush xml:id="br0">
      <inkml:brushProperty name="width" value="0.05" units="cm"/>
      <inkml:brushProperty name="height" value="0.05" units="cm"/>
      <inkml:brushProperty name="color" value="#E71224"/>
    </inkml:brush>
  </inkml:definitions>
  <inkml:trace contextRef="#ctx0" brushRef="#br0">0 59 7681,'0'0'12802,"18"-10"-11785,57-28-585,-72 36-427,1 1 0,-1-1 0,0 1 0,0 0 0,1 0 0,-1 0 0,0 1 0,1-1 0,-1 1 1,1 0-1,-1-1 0,7 2 0,-9-1-12,-1 1 0,1-1 0,0 0 0,0 1 1,0-1-1,-1 1 0,1-1 0,0 1 0,0-1 1,-1 1-1,1 0 0,0-1 0,-1 1 0,1 0 0,-1-1 1,1 1-1,-1 0 0,1 0 0,-1 0 0,1-1 1,-1 1-1,0 0 0,0 0 0,1 0 0,-1 0 1,0 0-1,0 0 0,0 1 0,0 2 6,0 0 1,-1 0-1,1 0 0,-1 0 1,0 0-1,-1-1 0,1 1 0,0 0 1,-1 0-1,0-1 0,0 1 0,0-1 1,0 1-1,-5 4 0,-3 2 34,4-4 21,0 1 0,-1-1 0,1 0 0,-1-1 0,-1 0 0,1 0-1,-13 6 1666,61-15-979,-39 4-778,1 0-1,0 0 0,-1 0 1,1 0-1,-1 1 0,1-1 1,-1 1-1,1-1 0,-1 1 1,1 0-1,-1 0 1,1 0-1,-1 0 0,0 1 1,0-1-1,1 0 0,-1 1 1,0 0-1,-1-1 0,1 1 1,2 3-1,-2-1-11,0 0 1,0 0-1,0 0 1,-1 0-1,0 1 1,0-1-1,0 0 1,0 1-1,-1-1 0,1 1 1,-2 6-1,1-8 62,-1-1 0,0 1 0,-1-1 0,1 0 0,0 1 0,-1-1 0,1 0 0,-1 0 0,1 0 0,-1 0 0,0 0 0,0 0 0,0-1 0,0 1 0,0-1 0,0 1 0,-1-1 0,1 0 0,0 1 0,-1-1-1,1-1 1,-1 1 0,-3 1 0,-41 7-1021,23-12-2464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0T07:40:30.710"/>
    </inkml:context>
    <inkml:brush xml:id="br0">
      <inkml:brushProperty name="width" value="0.05" units="cm"/>
      <inkml:brushProperty name="height" value="0.05" units="cm"/>
      <inkml:brushProperty name="color" value="#E71224"/>
    </inkml:brush>
  </inkml:definitions>
  <inkml:trace contextRef="#ctx0" brushRef="#br0">0 431 432,'0'0'13783,"5"-7"-12415,55-78 328,-35 53-1093,35-62 0,-53 82-381,-1 0 0,-1-1 0,0 0-1,-1 0 1,0-1 0,-1 1 0,-1-1 0,0 1 0,0-19 0,-2 29-149,0-4 33,0 0 0,0 0 0,-1 0-1,0 0 1,-2-8 0,3 14-105,0 1 1,-1-1-1,1 1 1,0-1-1,0 1 0,-1-1 1,1 0-1,0 1 1,-1 0-1,1-1 1,0 1-1,-1-1 1,1 1-1,-1-1 1,1 1-1,-1 0 1,1-1-1,0 1 1,-1 0-1,0-1 1,1 1-1,-1 0 1,1 0-1,-1 0 1,1-1-1,-1 1 1,0 0-1,-1 1 0,0-1-1,1 1 1,-1-1 0,1 1 0,-1 0-1,0-1 1,1 1 0,0 0 0,-1 0-1,1 0 1,0 0 0,-1 1 0,1-1-1,-2 3 1,-7 8 80,1 0 0,0 1-1,1 0 1,0 0 0,1 1 0,1 0 0,0 1-1,1-1 1,1 1 0,0 0 0,1 0 0,0 1-1,1-1 1,1 0 0,1 1 0,0-1 0,1 1-1,0-1 1,6 24 0,-6-35-51,0-1-1,0 1 1,0 0 0,1-1 0,-1 1-1,1-1 1,0 0 0,0 1 0,0-1-1,1 0 1,-1 0 0,1 0 0,0-1-1,-1 1 1,1-1 0,0 1 0,1-1-1,-1 0 1,0 0 0,1 0-1,-1-1 1,1 1 0,-1-1 0,1 0-1,0 0 1,-1 0 0,1 0 0,0-1-1,5 1 1,-2-2 20,-1 1 0,1-1 0,-1 0 0,1-1 0,-1 0 0,0 0 0,0 0 0,0-1 0,0 1-1,0-1 1,0-1 0,-1 1 0,0-1 0,0 0 0,0 0 0,8-9 0,2-2-41,-11 11-16,0 1 1,0-1-1,-1 0 0,1 0 0,-1 0 0,0 0 1,0 0-1,0-1 0,-1 1 0,0-1 0,1 0 1,-2 0-1,1 0 0,0 0 0,-1 0 0,0 0 0,0-6 1,-2 28 5,-2 0-1,0 0 1,-1 0 0,-11 30 0,0 2-8,-10 98 72,4-22-14,20-120-43,-1 1-1,0-1 1,0 0 0,0 1-1,-1-1 1,0 0-1,1-1 1,-2 1 0,1 0-1,-1-1 1,1 0 0,-7 5-1,7-6 0,1-1-1,-1 0 0,0 0 0,0-1 0,0 1 1,0 0-1,0-1 0,0 0 0,-1 0 1,1 0-1,0 0 0,-1 0 0,1-1 1,-1 1-1,1-1 0,-1 0 0,1 0 1,-1-1-1,1 1 0,0 0 0,-1-1 0,-3-1 1,6 1-26,-1 0 0,0 0 1,1 0-1,-1 0 0,1-1 1,-1 1-1,1 0 0,0-1 1,0 1-1,-1-1 0,1 1 1,0-1-1,0 0 0,0 1 1,1-1-1,-1 0 0,0 0 1,1 0-1,-1 1 0,1-1 1,-1 0-1,1 0 0,0-3 1,-1-56-1053,2 42 662,-1 18 301,0 0 1,0 1-1,0-1 0,1 1 1,-1-1-1,0 1 1,0-1-1,1 1 0,-1-1 1,0 1-1,1-1 0,-1 1 1,0 0-1,1-1 1,-1 1-1,1-1 0,-1 1 1,1 0-1,-1-1 0,1 1 1,-1 0-1,1 0 1,-1 0-1,1-1 0,-1 1 1,1 0-1,0 0 0,-1 0 1,1 0-1,-1 0 1,1 0-1,-1 0 0,1 0 1,0 0-1,-1 0 0,1 0 1,-1 0-1,1 0 1,-1 1-1,2-1 0,4 1-1339,10-1-3785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64B22-C53B-480A-BBB3-3D400BC2882B}" type="datetimeFigureOut">
              <a:rPr lang="en-US" smtClean="0"/>
              <a:t>11/20/2024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D8E8E-C79E-4D39-A82B-1F9E833079D2}" type="slidenum">
              <a:rPr lang="en-US" smtClean="0"/>
              <a:t>‹#›</a:t>
            </a:fld>
            <a:endParaRPr lang="en-US"/>
          </a:p>
        </p:txBody>
      </p:sp>
    </p:spTree>
    <p:extLst>
      <p:ext uri="{BB962C8B-B14F-4D97-AF65-F5344CB8AC3E}">
        <p14:creationId xmlns:p14="http://schemas.microsoft.com/office/powerpoint/2010/main" val="1020580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3639-4F26-46D5-810E-08F16702F41C}"/>
              </a:ext>
            </a:extLst>
          </p:cNvPr>
          <p:cNvSpPr>
            <a:spLocks noGrp="1"/>
          </p:cNvSpPr>
          <p:nvPr>
            <p:ph type="ctrTitle"/>
          </p:nvPr>
        </p:nvSpPr>
        <p:spPr>
          <a:xfrm>
            <a:off x="1524000" y="1122363"/>
            <a:ext cx="9144000" cy="117067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rmAutofit/>
          </a:bodyPr>
          <a:lstStyle>
            <a:lvl1pPr algn="ctr">
              <a:defRPr sz="48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9C70298-4A00-487F-88BC-7A3072FA47D0}"/>
              </a:ext>
            </a:extLst>
          </p:cNvPr>
          <p:cNvSpPr>
            <a:spLocks noGrp="1"/>
          </p:cNvSpPr>
          <p:nvPr>
            <p:ph type="subTitle" idx="1" hasCustomPrompt="1"/>
          </p:nvPr>
        </p:nvSpPr>
        <p:spPr>
          <a:xfrm>
            <a:off x="1524000" y="2715775"/>
            <a:ext cx="9144000" cy="576066"/>
          </a:xfrm>
        </p:spPr>
        <p:txBody>
          <a:bodyPr anchor="ct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Name</a:t>
            </a:r>
          </a:p>
        </p:txBody>
      </p:sp>
      <p:sp>
        <p:nvSpPr>
          <p:cNvPr id="4" name="Date Placeholder 3">
            <a:extLst>
              <a:ext uri="{FF2B5EF4-FFF2-40B4-BE49-F238E27FC236}">
                <a16:creationId xmlns:a16="http://schemas.microsoft.com/office/drawing/2014/main" id="{F24E990A-DF6C-414B-AB2D-5D28052D116B}"/>
              </a:ext>
            </a:extLst>
          </p:cNvPr>
          <p:cNvSpPr>
            <a:spLocks noGrp="1"/>
          </p:cNvSpPr>
          <p:nvPr>
            <p:ph type="dt" sz="half" idx="10"/>
          </p:nvPr>
        </p:nvSpPr>
        <p:spPr/>
        <p:txBody>
          <a:bodyPr/>
          <a:lstStyle/>
          <a:p>
            <a:r>
              <a:rPr lang="en-US"/>
              <a:t>24/05/2024</a:t>
            </a:r>
          </a:p>
        </p:txBody>
      </p:sp>
      <p:sp>
        <p:nvSpPr>
          <p:cNvPr id="5" name="Footer Placeholder 4">
            <a:extLst>
              <a:ext uri="{FF2B5EF4-FFF2-40B4-BE49-F238E27FC236}">
                <a16:creationId xmlns:a16="http://schemas.microsoft.com/office/drawing/2014/main" id="{44B350E2-539A-4F26-BA1F-9E883C7444B3}"/>
              </a:ext>
            </a:extLst>
          </p:cNvPr>
          <p:cNvSpPr>
            <a:spLocks noGrp="1"/>
          </p:cNvSpPr>
          <p:nvPr>
            <p:ph type="ftr" sz="quarter" idx="11"/>
          </p:nvPr>
        </p:nvSpPr>
        <p:spPr/>
        <p:txBody>
          <a:bodyPr/>
          <a:lstStyle/>
          <a:p>
            <a:r>
              <a:rPr lang="en-US"/>
              <a:t>Tensor Decomposition</a:t>
            </a:r>
          </a:p>
        </p:txBody>
      </p:sp>
      <p:sp>
        <p:nvSpPr>
          <p:cNvPr id="6" name="Slide Number Placeholder 5">
            <a:extLst>
              <a:ext uri="{FF2B5EF4-FFF2-40B4-BE49-F238E27FC236}">
                <a16:creationId xmlns:a16="http://schemas.microsoft.com/office/drawing/2014/main" id="{D21DDE46-7D77-4F57-B6F0-2B9BFF78ECB3}"/>
              </a:ext>
            </a:extLst>
          </p:cNvPr>
          <p:cNvSpPr>
            <a:spLocks noGrp="1"/>
          </p:cNvSpPr>
          <p:nvPr>
            <p:ph type="sldNum" sz="quarter" idx="12"/>
          </p:nvPr>
        </p:nvSpPr>
        <p:spPr/>
        <p:txBody>
          <a:bodyPr/>
          <a:lstStyle/>
          <a:p>
            <a:fld id="{B7CBE8AE-9389-4E4D-966C-8642C3CA71EB}" type="slidenum">
              <a:rPr lang="en-US" smtClean="0"/>
              <a:t>‹#›</a:t>
            </a:fld>
            <a:endParaRPr lang="en-US"/>
          </a:p>
        </p:txBody>
      </p:sp>
      <p:sp>
        <p:nvSpPr>
          <p:cNvPr id="7" name="Subtitle 2">
            <a:extLst>
              <a:ext uri="{FF2B5EF4-FFF2-40B4-BE49-F238E27FC236}">
                <a16:creationId xmlns:a16="http://schemas.microsoft.com/office/drawing/2014/main" id="{DB74BD79-CBFB-4200-A2E1-5889B0028305}"/>
              </a:ext>
            </a:extLst>
          </p:cNvPr>
          <p:cNvSpPr txBox="1">
            <a:spLocks/>
          </p:cNvSpPr>
          <p:nvPr userDrawn="1"/>
        </p:nvSpPr>
        <p:spPr>
          <a:xfrm>
            <a:off x="1524000" y="4536062"/>
            <a:ext cx="9144000" cy="5760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4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Date</a:t>
            </a:r>
          </a:p>
        </p:txBody>
      </p:sp>
    </p:spTree>
    <p:extLst>
      <p:ext uri="{BB962C8B-B14F-4D97-AF65-F5344CB8AC3E}">
        <p14:creationId xmlns:p14="http://schemas.microsoft.com/office/powerpoint/2010/main" val="3277768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CAB9-FDBF-45A0-942B-6CD2D2969E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942EA-E749-4D6C-901E-AB3CC35FD1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B43AE-491F-48A1-8D7B-DD7541B57145}"/>
              </a:ext>
            </a:extLst>
          </p:cNvPr>
          <p:cNvSpPr>
            <a:spLocks noGrp="1"/>
          </p:cNvSpPr>
          <p:nvPr>
            <p:ph type="dt" sz="half" idx="10"/>
          </p:nvPr>
        </p:nvSpPr>
        <p:spPr/>
        <p:txBody>
          <a:bodyPr/>
          <a:lstStyle/>
          <a:p>
            <a:r>
              <a:rPr lang="en-US"/>
              <a:t>24/05/2024</a:t>
            </a:r>
          </a:p>
        </p:txBody>
      </p:sp>
      <p:sp>
        <p:nvSpPr>
          <p:cNvPr id="5" name="Footer Placeholder 4">
            <a:extLst>
              <a:ext uri="{FF2B5EF4-FFF2-40B4-BE49-F238E27FC236}">
                <a16:creationId xmlns:a16="http://schemas.microsoft.com/office/drawing/2014/main" id="{87519AD4-E094-4AFD-957C-52E8C75E0040}"/>
              </a:ext>
            </a:extLst>
          </p:cNvPr>
          <p:cNvSpPr>
            <a:spLocks noGrp="1"/>
          </p:cNvSpPr>
          <p:nvPr>
            <p:ph type="ftr" sz="quarter" idx="11"/>
          </p:nvPr>
        </p:nvSpPr>
        <p:spPr/>
        <p:txBody>
          <a:bodyPr/>
          <a:lstStyle/>
          <a:p>
            <a:r>
              <a:rPr lang="en-US"/>
              <a:t>Tensor Decomposition</a:t>
            </a:r>
          </a:p>
        </p:txBody>
      </p:sp>
      <p:sp>
        <p:nvSpPr>
          <p:cNvPr id="6" name="Slide Number Placeholder 5">
            <a:extLst>
              <a:ext uri="{FF2B5EF4-FFF2-40B4-BE49-F238E27FC236}">
                <a16:creationId xmlns:a16="http://schemas.microsoft.com/office/drawing/2014/main" id="{17ABF28F-8E43-41C0-A629-DFB5E6B07A2C}"/>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388575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0D2D-11F9-48E3-BDFD-009EB9BB22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A0E9E-29C7-4254-9EF1-22FC64B56F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63693F-2B5D-47A4-9937-F8D0829FE6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CFE6BA-21FC-409F-9076-83573319C5C5}"/>
              </a:ext>
            </a:extLst>
          </p:cNvPr>
          <p:cNvSpPr>
            <a:spLocks noGrp="1"/>
          </p:cNvSpPr>
          <p:nvPr>
            <p:ph type="dt" sz="half" idx="10"/>
          </p:nvPr>
        </p:nvSpPr>
        <p:spPr/>
        <p:txBody>
          <a:bodyPr/>
          <a:lstStyle/>
          <a:p>
            <a:r>
              <a:rPr lang="en-US"/>
              <a:t>24/05/2024</a:t>
            </a:r>
          </a:p>
        </p:txBody>
      </p:sp>
      <p:sp>
        <p:nvSpPr>
          <p:cNvPr id="6" name="Footer Placeholder 5">
            <a:extLst>
              <a:ext uri="{FF2B5EF4-FFF2-40B4-BE49-F238E27FC236}">
                <a16:creationId xmlns:a16="http://schemas.microsoft.com/office/drawing/2014/main" id="{BD491006-F1A8-41BB-A213-11D6CB2958EF}"/>
              </a:ext>
            </a:extLst>
          </p:cNvPr>
          <p:cNvSpPr>
            <a:spLocks noGrp="1"/>
          </p:cNvSpPr>
          <p:nvPr>
            <p:ph type="ftr" sz="quarter" idx="11"/>
          </p:nvPr>
        </p:nvSpPr>
        <p:spPr/>
        <p:txBody>
          <a:bodyPr/>
          <a:lstStyle/>
          <a:p>
            <a:r>
              <a:rPr lang="en-US"/>
              <a:t>Tensor Decomposition</a:t>
            </a:r>
          </a:p>
        </p:txBody>
      </p:sp>
      <p:sp>
        <p:nvSpPr>
          <p:cNvPr id="7" name="Slide Number Placeholder 6">
            <a:extLst>
              <a:ext uri="{FF2B5EF4-FFF2-40B4-BE49-F238E27FC236}">
                <a16:creationId xmlns:a16="http://schemas.microsoft.com/office/drawing/2014/main" id="{46640A42-7D16-4B9A-B124-60E464AACF7B}"/>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1589227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B9F6-1509-451B-8864-F6CC63045A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740E5-4C34-4241-9607-30A57A5EFA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3C258-E6CF-4250-9ADE-3CCF914218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73D0E3-F2B3-4828-9FE8-79E35EBAD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9FC978-7416-4BEC-A3E2-5F84F45600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69FA86-F9E8-426D-94A8-D01702719D48}"/>
              </a:ext>
            </a:extLst>
          </p:cNvPr>
          <p:cNvSpPr>
            <a:spLocks noGrp="1"/>
          </p:cNvSpPr>
          <p:nvPr>
            <p:ph type="dt" sz="half" idx="10"/>
          </p:nvPr>
        </p:nvSpPr>
        <p:spPr/>
        <p:txBody>
          <a:bodyPr/>
          <a:lstStyle/>
          <a:p>
            <a:r>
              <a:rPr lang="en-US"/>
              <a:t>24/05/2024</a:t>
            </a:r>
          </a:p>
        </p:txBody>
      </p:sp>
      <p:sp>
        <p:nvSpPr>
          <p:cNvPr id="8" name="Footer Placeholder 7">
            <a:extLst>
              <a:ext uri="{FF2B5EF4-FFF2-40B4-BE49-F238E27FC236}">
                <a16:creationId xmlns:a16="http://schemas.microsoft.com/office/drawing/2014/main" id="{E9047790-D0A9-4819-9005-B142967A8F0B}"/>
              </a:ext>
            </a:extLst>
          </p:cNvPr>
          <p:cNvSpPr>
            <a:spLocks noGrp="1"/>
          </p:cNvSpPr>
          <p:nvPr>
            <p:ph type="ftr" sz="quarter" idx="11"/>
          </p:nvPr>
        </p:nvSpPr>
        <p:spPr/>
        <p:txBody>
          <a:bodyPr/>
          <a:lstStyle/>
          <a:p>
            <a:r>
              <a:rPr lang="en-US"/>
              <a:t>Tensor Decomposition</a:t>
            </a:r>
          </a:p>
        </p:txBody>
      </p:sp>
      <p:sp>
        <p:nvSpPr>
          <p:cNvPr id="9" name="Slide Number Placeholder 8">
            <a:extLst>
              <a:ext uri="{FF2B5EF4-FFF2-40B4-BE49-F238E27FC236}">
                <a16:creationId xmlns:a16="http://schemas.microsoft.com/office/drawing/2014/main" id="{5D54D3EE-50FF-4029-AEE5-F5CAF5FBD8F5}"/>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3163684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B6189-0E78-45C1-8704-51B6FC39FE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2D8649-928D-4B01-8393-218B21B3BD61}"/>
              </a:ext>
            </a:extLst>
          </p:cNvPr>
          <p:cNvSpPr>
            <a:spLocks noGrp="1"/>
          </p:cNvSpPr>
          <p:nvPr>
            <p:ph type="dt" sz="half" idx="10"/>
          </p:nvPr>
        </p:nvSpPr>
        <p:spPr/>
        <p:txBody>
          <a:bodyPr/>
          <a:lstStyle/>
          <a:p>
            <a:r>
              <a:rPr lang="en-US"/>
              <a:t>24/05/2024</a:t>
            </a:r>
          </a:p>
        </p:txBody>
      </p:sp>
      <p:sp>
        <p:nvSpPr>
          <p:cNvPr id="4" name="Footer Placeholder 3">
            <a:extLst>
              <a:ext uri="{FF2B5EF4-FFF2-40B4-BE49-F238E27FC236}">
                <a16:creationId xmlns:a16="http://schemas.microsoft.com/office/drawing/2014/main" id="{1607459B-4D81-41D9-B698-E4EBB157D092}"/>
              </a:ext>
            </a:extLst>
          </p:cNvPr>
          <p:cNvSpPr>
            <a:spLocks noGrp="1"/>
          </p:cNvSpPr>
          <p:nvPr>
            <p:ph type="ftr" sz="quarter" idx="11"/>
          </p:nvPr>
        </p:nvSpPr>
        <p:spPr/>
        <p:txBody>
          <a:bodyPr/>
          <a:lstStyle/>
          <a:p>
            <a:r>
              <a:rPr lang="en-US"/>
              <a:t>Tensor Decomposition</a:t>
            </a:r>
          </a:p>
        </p:txBody>
      </p:sp>
      <p:sp>
        <p:nvSpPr>
          <p:cNvPr id="5" name="Slide Number Placeholder 4">
            <a:extLst>
              <a:ext uri="{FF2B5EF4-FFF2-40B4-BE49-F238E27FC236}">
                <a16:creationId xmlns:a16="http://schemas.microsoft.com/office/drawing/2014/main" id="{F49E7329-12DA-444D-BE6A-9CDAB08DD234}"/>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58811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A992CD-B5BD-46F7-9982-2F608CC748D5}"/>
              </a:ext>
            </a:extLst>
          </p:cNvPr>
          <p:cNvSpPr>
            <a:spLocks noGrp="1"/>
          </p:cNvSpPr>
          <p:nvPr>
            <p:ph type="dt" sz="half" idx="10"/>
          </p:nvPr>
        </p:nvSpPr>
        <p:spPr/>
        <p:txBody>
          <a:bodyPr/>
          <a:lstStyle/>
          <a:p>
            <a:r>
              <a:rPr lang="en-US"/>
              <a:t>24/05/2024</a:t>
            </a:r>
          </a:p>
        </p:txBody>
      </p:sp>
      <p:sp>
        <p:nvSpPr>
          <p:cNvPr id="3" name="Footer Placeholder 2">
            <a:extLst>
              <a:ext uri="{FF2B5EF4-FFF2-40B4-BE49-F238E27FC236}">
                <a16:creationId xmlns:a16="http://schemas.microsoft.com/office/drawing/2014/main" id="{3F7F3C13-DFDF-4BEE-B005-9B3559A3857A}"/>
              </a:ext>
            </a:extLst>
          </p:cNvPr>
          <p:cNvSpPr>
            <a:spLocks noGrp="1"/>
          </p:cNvSpPr>
          <p:nvPr>
            <p:ph type="ftr" sz="quarter" idx="11"/>
          </p:nvPr>
        </p:nvSpPr>
        <p:spPr/>
        <p:txBody>
          <a:bodyPr/>
          <a:lstStyle/>
          <a:p>
            <a:r>
              <a:rPr lang="en-US"/>
              <a:t>Tensor Decomposition</a:t>
            </a:r>
          </a:p>
        </p:txBody>
      </p:sp>
      <p:sp>
        <p:nvSpPr>
          <p:cNvPr id="4" name="Slide Number Placeholder 3">
            <a:extLst>
              <a:ext uri="{FF2B5EF4-FFF2-40B4-BE49-F238E27FC236}">
                <a16:creationId xmlns:a16="http://schemas.microsoft.com/office/drawing/2014/main" id="{BE55D232-C11D-4EC0-B725-C193AF113024}"/>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69676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CE45-E13E-4051-9930-F5AB357B78CE}"/>
              </a:ext>
            </a:extLst>
          </p:cNvPr>
          <p:cNvSpPr>
            <a:spLocks noGrp="1"/>
          </p:cNvSpPr>
          <p:nvPr>
            <p:ph type="title"/>
          </p:nvPr>
        </p:nvSpPr>
        <p:spPr>
          <a:xfrm>
            <a:off x="839788" y="987425"/>
            <a:ext cx="3932237" cy="89764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4486C2F-ADEF-447D-A076-C462E87DB1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FB149-3681-404B-B16C-3997D588D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FFE5FA-0948-4B78-A238-4AE9F3F5BA78}"/>
              </a:ext>
            </a:extLst>
          </p:cNvPr>
          <p:cNvSpPr>
            <a:spLocks noGrp="1"/>
          </p:cNvSpPr>
          <p:nvPr>
            <p:ph type="dt" sz="half" idx="10"/>
          </p:nvPr>
        </p:nvSpPr>
        <p:spPr/>
        <p:txBody>
          <a:bodyPr/>
          <a:lstStyle/>
          <a:p>
            <a:r>
              <a:rPr lang="en-US"/>
              <a:t>24/05/2024</a:t>
            </a:r>
          </a:p>
        </p:txBody>
      </p:sp>
      <p:sp>
        <p:nvSpPr>
          <p:cNvPr id="6" name="Footer Placeholder 5">
            <a:extLst>
              <a:ext uri="{FF2B5EF4-FFF2-40B4-BE49-F238E27FC236}">
                <a16:creationId xmlns:a16="http://schemas.microsoft.com/office/drawing/2014/main" id="{C32210DE-E463-4F2A-81EB-CB0B35D7CA72}"/>
              </a:ext>
            </a:extLst>
          </p:cNvPr>
          <p:cNvSpPr>
            <a:spLocks noGrp="1"/>
          </p:cNvSpPr>
          <p:nvPr>
            <p:ph type="ftr" sz="quarter" idx="11"/>
          </p:nvPr>
        </p:nvSpPr>
        <p:spPr/>
        <p:txBody>
          <a:bodyPr/>
          <a:lstStyle/>
          <a:p>
            <a:r>
              <a:rPr lang="en-US"/>
              <a:t>Tensor Decomposition</a:t>
            </a:r>
          </a:p>
        </p:txBody>
      </p:sp>
      <p:sp>
        <p:nvSpPr>
          <p:cNvPr id="7" name="Slide Number Placeholder 6">
            <a:extLst>
              <a:ext uri="{FF2B5EF4-FFF2-40B4-BE49-F238E27FC236}">
                <a16:creationId xmlns:a16="http://schemas.microsoft.com/office/drawing/2014/main" id="{D9A1E8EA-41FB-4066-BAA8-D9D18EB86619}"/>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673536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DEF-6E07-4C46-8712-DD9C5A309021}"/>
              </a:ext>
            </a:extLst>
          </p:cNvPr>
          <p:cNvSpPr>
            <a:spLocks noGrp="1"/>
          </p:cNvSpPr>
          <p:nvPr>
            <p:ph type="title"/>
          </p:nvPr>
        </p:nvSpPr>
        <p:spPr>
          <a:xfrm>
            <a:off x="839788" y="987425"/>
            <a:ext cx="3932237" cy="911714"/>
          </a:xfrm>
        </p:spPr>
        <p:txBody>
          <a:bodyPr anchor="b">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AAF99C68-EA94-44E4-861F-ACEA6D7292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88685A7-0A6C-411B-899C-9B6DC9F869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BA343-6E0B-4DCD-A848-1339A5029298}"/>
              </a:ext>
            </a:extLst>
          </p:cNvPr>
          <p:cNvSpPr>
            <a:spLocks noGrp="1"/>
          </p:cNvSpPr>
          <p:nvPr>
            <p:ph type="dt" sz="half" idx="10"/>
          </p:nvPr>
        </p:nvSpPr>
        <p:spPr/>
        <p:txBody>
          <a:bodyPr/>
          <a:lstStyle/>
          <a:p>
            <a:r>
              <a:rPr lang="en-US"/>
              <a:t>24/05/2024</a:t>
            </a:r>
          </a:p>
        </p:txBody>
      </p:sp>
      <p:sp>
        <p:nvSpPr>
          <p:cNvPr id="6" name="Footer Placeholder 5">
            <a:extLst>
              <a:ext uri="{FF2B5EF4-FFF2-40B4-BE49-F238E27FC236}">
                <a16:creationId xmlns:a16="http://schemas.microsoft.com/office/drawing/2014/main" id="{AC759AA6-8337-4E76-B558-E60FBE74DCB0}"/>
              </a:ext>
            </a:extLst>
          </p:cNvPr>
          <p:cNvSpPr>
            <a:spLocks noGrp="1"/>
          </p:cNvSpPr>
          <p:nvPr>
            <p:ph type="ftr" sz="quarter" idx="11"/>
          </p:nvPr>
        </p:nvSpPr>
        <p:spPr/>
        <p:txBody>
          <a:bodyPr/>
          <a:lstStyle/>
          <a:p>
            <a:r>
              <a:rPr lang="en-US"/>
              <a:t>Tensor Decomposition</a:t>
            </a:r>
          </a:p>
        </p:txBody>
      </p:sp>
      <p:sp>
        <p:nvSpPr>
          <p:cNvPr id="7" name="Slide Number Placeholder 6">
            <a:extLst>
              <a:ext uri="{FF2B5EF4-FFF2-40B4-BE49-F238E27FC236}">
                <a16:creationId xmlns:a16="http://schemas.microsoft.com/office/drawing/2014/main" id="{B1631C4D-D704-4BD9-8A46-0907CA3CCACE}"/>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397917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B08E9-BC93-4F3C-8000-6931DF2BB8BB}"/>
              </a:ext>
            </a:extLst>
          </p:cNvPr>
          <p:cNvSpPr>
            <a:spLocks noGrp="1"/>
          </p:cNvSpPr>
          <p:nvPr>
            <p:ph type="title"/>
          </p:nvPr>
        </p:nvSpPr>
        <p:spPr>
          <a:xfrm>
            <a:off x="838200" y="365125"/>
            <a:ext cx="10515600" cy="999441"/>
          </a:xfrm>
          <a:prstGeom prst="rect">
            <a:avLst/>
          </a:prstGeom>
          <a:blipFill>
            <a:blip r:embed="rId10"/>
            <a:stretch>
              <a:fillRect/>
            </a:stretch>
          </a:blip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4FA7735-0958-4F79-9D87-67DA22BCF5AA}"/>
              </a:ext>
            </a:extLst>
          </p:cNvPr>
          <p:cNvSpPr>
            <a:spLocks noGrp="1"/>
          </p:cNvSpPr>
          <p:nvPr>
            <p:ph type="body" idx="1"/>
          </p:nvPr>
        </p:nvSpPr>
        <p:spPr>
          <a:xfrm>
            <a:off x="1308294" y="1519311"/>
            <a:ext cx="10045505" cy="4657652"/>
          </a:xfrm>
          <a:prstGeom prst="rect">
            <a:avLst/>
          </a:prstGeom>
        </p:spPr>
        <p:txBody>
          <a:bodyPr vert="horz" lIns="91440" tIns="45720" rIns="91440" bIns="45720" rtlCol="0">
            <a:normAutofit/>
          </a:bodyPr>
          <a:lstStyle/>
          <a:p>
            <a:pPr lvl="0"/>
            <a:r>
              <a:rPr lang="en-US" dirty="0"/>
              <a:t>This is the first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A975F63-3A28-42D0-A112-749A432F0C2B}"/>
              </a:ext>
            </a:extLst>
          </p:cNvPr>
          <p:cNvSpPr>
            <a:spLocks noGrp="1"/>
          </p:cNvSpPr>
          <p:nvPr>
            <p:ph type="dt" sz="half" idx="2"/>
          </p:nvPr>
        </p:nvSpPr>
        <p:spPr>
          <a:xfrm>
            <a:off x="838200" y="6356350"/>
            <a:ext cx="2608385" cy="365125"/>
          </a:xfrm>
          <a:prstGeom prst="rect">
            <a:avLst/>
          </a:prstGeom>
          <a:blipFill dpi="0" rotWithShape="1">
            <a:blip r:embed="rId10">
              <a:alphaModFix amt="90000"/>
            </a:blip>
            <a:srcRect/>
            <a:stretch>
              <a:fillRect/>
            </a:stretch>
          </a:blipFill>
        </p:spPr>
        <p:txBody>
          <a:bodyPr vert="horz" lIns="91440" tIns="45720" rIns="91440" bIns="45720" rtlCol="0" anchor="ctr"/>
          <a:lstStyle>
            <a:lvl1pPr algn="l">
              <a:defRPr sz="1200">
                <a:solidFill>
                  <a:schemeClr val="tx1">
                    <a:tint val="75000"/>
                  </a:schemeClr>
                </a:solidFill>
              </a:defRPr>
            </a:lvl1pPr>
          </a:lstStyle>
          <a:p>
            <a:r>
              <a:rPr lang="en-US"/>
              <a:t>24/05/2024</a:t>
            </a:r>
          </a:p>
        </p:txBody>
      </p:sp>
      <p:sp>
        <p:nvSpPr>
          <p:cNvPr id="5" name="Footer Placeholder 4">
            <a:extLst>
              <a:ext uri="{FF2B5EF4-FFF2-40B4-BE49-F238E27FC236}">
                <a16:creationId xmlns:a16="http://schemas.microsoft.com/office/drawing/2014/main" id="{47DC9FBB-1B4B-432A-8E9F-8BBCFF5C434C}"/>
              </a:ext>
            </a:extLst>
          </p:cNvPr>
          <p:cNvSpPr>
            <a:spLocks noGrp="1"/>
          </p:cNvSpPr>
          <p:nvPr>
            <p:ph type="ftr" sz="quarter" idx="3"/>
          </p:nvPr>
        </p:nvSpPr>
        <p:spPr>
          <a:xfrm>
            <a:off x="3446585" y="6356350"/>
            <a:ext cx="5298832" cy="365125"/>
          </a:xfrm>
          <a:prstGeom prst="rect">
            <a:avLst/>
          </a:prstGeom>
          <a:blipFill dpi="0" rotWithShape="1">
            <a:blip r:embed="rId10">
              <a:alphaModFix amt="95000"/>
            </a:blip>
            <a:srcRect/>
            <a:stretch>
              <a:fillRect/>
            </a:stretch>
          </a:blipFill>
        </p:spPr>
        <p:txBody>
          <a:bodyPr vert="horz" lIns="91440" tIns="45720" rIns="91440" bIns="45720" rtlCol="0" anchor="ctr"/>
          <a:lstStyle>
            <a:lvl1pPr algn="ctr">
              <a:defRPr sz="1200">
                <a:solidFill>
                  <a:schemeClr val="tx1">
                    <a:tint val="75000"/>
                  </a:schemeClr>
                </a:solidFill>
              </a:defRPr>
            </a:lvl1pPr>
          </a:lstStyle>
          <a:p>
            <a:r>
              <a:rPr lang="en-US"/>
              <a:t>Tensor Decomposition</a:t>
            </a:r>
            <a:endParaRPr lang="en-US" dirty="0"/>
          </a:p>
        </p:txBody>
      </p:sp>
      <p:sp>
        <p:nvSpPr>
          <p:cNvPr id="6" name="Slide Number Placeholder 5">
            <a:extLst>
              <a:ext uri="{FF2B5EF4-FFF2-40B4-BE49-F238E27FC236}">
                <a16:creationId xmlns:a16="http://schemas.microsoft.com/office/drawing/2014/main" id="{738CA29A-A230-4FE5-8DD4-E102E902BEE4}"/>
              </a:ext>
            </a:extLst>
          </p:cNvPr>
          <p:cNvSpPr>
            <a:spLocks noGrp="1"/>
          </p:cNvSpPr>
          <p:nvPr>
            <p:ph type="sldNum" sz="quarter" idx="4"/>
          </p:nvPr>
        </p:nvSpPr>
        <p:spPr>
          <a:xfrm>
            <a:off x="8610600" y="6356350"/>
            <a:ext cx="2743200" cy="365125"/>
          </a:xfrm>
          <a:prstGeom prst="rect">
            <a:avLst/>
          </a:prstGeom>
          <a:blipFill>
            <a:blip r:embed="rId10"/>
            <a:stretch>
              <a:fillRect/>
            </a:stretch>
          </a:blipFill>
        </p:spPr>
        <p:txBody>
          <a:bodyPr vert="horz" lIns="91440" tIns="45720" rIns="91440" bIns="45720" rtlCol="0" anchor="ctr"/>
          <a:lstStyle>
            <a:lvl1pPr algn="r">
              <a:defRPr sz="1200">
                <a:solidFill>
                  <a:schemeClr val="tx1">
                    <a:tint val="75000"/>
                  </a:schemeClr>
                </a:solidFill>
              </a:defRPr>
            </a:lvl1pPr>
          </a:lstStyle>
          <a:p>
            <a:fld id="{B7CBE8AE-9389-4E4D-966C-8642C3CA71EB}" type="slidenum">
              <a:rPr lang="en-US" smtClean="0"/>
              <a:t>‹#›</a:t>
            </a:fld>
            <a:endParaRPr lang="en-US"/>
          </a:p>
        </p:txBody>
      </p:sp>
    </p:spTree>
    <p:extLst>
      <p:ext uri="{BB962C8B-B14F-4D97-AF65-F5344CB8AC3E}">
        <p14:creationId xmlns:p14="http://schemas.microsoft.com/office/powerpoint/2010/main" val="2664423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p:txStyles>
    <p:titleStyle>
      <a:lvl1pPr algn="l" defTabSz="914400" rtl="0" eaLnBrk="1" latinLnBrk="0" hangingPunct="1">
        <a:lnSpc>
          <a:spcPct val="90000"/>
        </a:lnSpc>
        <a:spcBef>
          <a:spcPct val="0"/>
        </a:spcBef>
        <a:buNone/>
        <a:defRPr sz="4400" kern="1200">
          <a:solidFill>
            <a:schemeClr val="bg1"/>
          </a:solidFill>
          <a:latin typeface="Bell MT" panose="02020503060305020303" pitchFamily="18" charset="0"/>
          <a:ea typeface="+mj-ea"/>
          <a:cs typeface="+mj-cs"/>
        </a:defRPr>
      </a:lvl1pPr>
    </p:titleStyle>
    <p:body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hyperlink" Target="https://github.com/tensorly/Proceedings_IEEE_companion_notebooks/blob/master/tensor_regression_layer.ipynb"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eveloper.nvidia.com/blog/nvidia-research-tensors-are-the-future-of-deep-learn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364.png"/><Relationship Id="rId4" Type="http://schemas.openxmlformats.org/officeDocument/2006/relationships/image" Target="../media/image363.png"/></Relationships>
</file>

<file path=ppt/slides/_rels/slide26.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8.jpeg"/><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0.jpeg"/><Relationship Id="rId2" Type="http://schemas.openxmlformats.org/officeDocument/2006/relationships/image" Target="../media/image3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1.png"/><Relationship Id="rId7" Type="http://schemas.openxmlformats.org/officeDocument/2006/relationships/image" Target="../media/image1510.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610.png"/><Relationship Id="rId5" Type="http://schemas.openxmlformats.org/officeDocument/2006/relationships/image" Target="../media/image373.png"/><Relationship Id="rId4" Type="http://schemas.openxmlformats.org/officeDocument/2006/relationships/image" Target="../media/image3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22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10.png"/><Relationship Id="rId2" Type="http://schemas.openxmlformats.org/officeDocument/2006/relationships/image" Target="../media/image23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377.png"/></Relationships>
</file>

<file path=ppt/slides/_rels/slide38.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2810.png"/><Relationship Id="rId1" Type="http://schemas.openxmlformats.org/officeDocument/2006/relationships/slideLayout" Target="../slideLayouts/slideLayout2.xml"/><Relationship Id="rId4" Type="http://schemas.openxmlformats.org/officeDocument/2006/relationships/image" Target="../media/image3010.png"/></Relationships>
</file>

<file path=ppt/slides/_rels/slide39.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24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2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2800.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43.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5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3910.png"/><Relationship Id="rId2" Type="http://schemas.openxmlformats.org/officeDocument/2006/relationships/image" Target="../media/image381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4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3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veloper.nvidia.com/blog/nvidia-research-tensors-are-the-future-of-deep-learnin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2.xml"/><Relationship Id="rId4" Type="http://schemas.openxmlformats.org/officeDocument/2006/relationships/image" Target="../media/image389.png"/></Relationships>
</file>

<file path=ppt/slides/_rels/slide5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2.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398.png"/></Relationships>
</file>

<file path=ppt/slides/_rels/slide61.xml.rels><?xml version="1.0" encoding="UTF-8" standalone="yes"?>
<Relationships xmlns="http://schemas.openxmlformats.org/package/2006/relationships"><Relationship Id="rId117" Type="http://schemas.openxmlformats.org/officeDocument/2006/relationships/image" Target="../media/image119.png"/><Relationship Id="rId21" Type="http://schemas.openxmlformats.org/officeDocument/2006/relationships/image" Target="../media/image71.png"/><Relationship Id="rId324" Type="http://schemas.openxmlformats.org/officeDocument/2006/relationships/customXml" Target="../ink/ink525.xml"/><Relationship Id="rId531" Type="http://schemas.openxmlformats.org/officeDocument/2006/relationships/customXml" Target="../ink/ink665.xml"/><Relationship Id="rId629" Type="http://schemas.openxmlformats.org/officeDocument/2006/relationships/image" Target="../media/image339.png"/><Relationship Id="rId170" Type="http://schemas.openxmlformats.org/officeDocument/2006/relationships/customXml" Target="../ink/ink447.xml"/><Relationship Id="rId268" Type="http://schemas.openxmlformats.org/officeDocument/2006/relationships/customXml" Target="../ink/ink496.xml"/><Relationship Id="rId475" Type="http://schemas.openxmlformats.org/officeDocument/2006/relationships/image" Target="../media/image276.png"/><Relationship Id="rId32" Type="http://schemas.openxmlformats.org/officeDocument/2006/relationships/customXml" Target="../ink/ink378.xml"/><Relationship Id="rId128" Type="http://schemas.openxmlformats.org/officeDocument/2006/relationships/customXml" Target="../ink/ink426.xml"/><Relationship Id="rId335" Type="http://schemas.openxmlformats.org/officeDocument/2006/relationships/image" Target="../media/image227.png"/><Relationship Id="rId542" Type="http://schemas.openxmlformats.org/officeDocument/2006/relationships/customXml" Target="../ink/ink674.xml"/><Relationship Id="rId181" Type="http://schemas.openxmlformats.org/officeDocument/2006/relationships/image" Target="../media/image151.png"/><Relationship Id="rId402" Type="http://schemas.openxmlformats.org/officeDocument/2006/relationships/customXml" Target="../ink/ink577.xml"/><Relationship Id="rId279" Type="http://schemas.openxmlformats.org/officeDocument/2006/relationships/image" Target="../media/image200.png"/><Relationship Id="rId486" Type="http://schemas.openxmlformats.org/officeDocument/2006/relationships/customXml" Target="../ink/ink629.xml"/><Relationship Id="rId43" Type="http://schemas.openxmlformats.org/officeDocument/2006/relationships/image" Target="../media/image82.png"/><Relationship Id="rId139" Type="http://schemas.openxmlformats.org/officeDocument/2006/relationships/image" Target="../media/image1300.png"/><Relationship Id="rId346" Type="http://schemas.openxmlformats.org/officeDocument/2006/relationships/customXml" Target="../ink/ink536.xml"/><Relationship Id="rId553" Type="http://schemas.openxmlformats.org/officeDocument/2006/relationships/image" Target="../media/image299.png"/><Relationship Id="rId192" Type="http://schemas.openxmlformats.org/officeDocument/2006/relationships/customXml" Target="../ink/ink458.xml"/><Relationship Id="rId206" Type="http://schemas.openxmlformats.org/officeDocument/2006/relationships/customXml" Target="../ink/ink465.xml"/><Relationship Id="rId413" Type="http://schemas.openxmlformats.org/officeDocument/2006/relationships/customXml" Target="../ink/ink586.xml"/><Relationship Id="rId497" Type="http://schemas.openxmlformats.org/officeDocument/2006/relationships/image" Target="../media/image288.png"/><Relationship Id="rId620" Type="http://schemas.openxmlformats.org/officeDocument/2006/relationships/customXml" Target="../ink/ink713.xml"/><Relationship Id="rId357" Type="http://schemas.openxmlformats.org/officeDocument/2006/relationships/image" Target="../media/image238.png"/><Relationship Id="rId54" Type="http://schemas.openxmlformats.org/officeDocument/2006/relationships/customXml" Target="../ink/ink389.xml"/><Relationship Id="rId217" Type="http://schemas.openxmlformats.org/officeDocument/2006/relationships/image" Target="../media/image169.png"/><Relationship Id="rId564" Type="http://schemas.openxmlformats.org/officeDocument/2006/relationships/customXml" Target="../ink/ink685.xml"/><Relationship Id="rId424" Type="http://schemas.openxmlformats.org/officeDocument/2006/relationships/image" Target="../media/image256.png"/><Relationship Id="rId631" Type="http://schemas.openxmlformats.org/officeDocument/2006/relationships/image" Target="../media/image340.png"/><Relationship Id="rId270" Type="http://schemas.openxmlformats.org/officeDocument/2006/relationships/customXml" Target="../ink/ink497.xml"/><Relationship Id="rId65" Type="http://schemas.openxmlformats.org/officeDocument/2006/relationships/image" Target="../media/image93.png"/><Relationship Id="rId130" Type="http://schemas.openxmlformats.org/officeDocument/2006/relationships/customXml" Target="../ink/ink427.xml"/><Relationship Id="rId368" Type="http://schemas.openxmlformats.org/officeDocument/2006/relationships/customXml" Target="../ink/ink547.xml"/><Relationship Id="rId575" Type="http://schemas.openxmlformats.org/officeDocument/2006/relationships/image" Target="../media/image311.png"/><Relationship Id="rId228" Type="http://schemas.openxmlformats.org/officeDocument/2006/relationships/customXml" Target="../ink/ink476.xml"/><Relationship Id="rId435" Type="http://schemas.openxmlformats.org/officeDocument/2006/relationships/customXml" Target="../ink/ink599.xml"/><Relationship Id="rId642" Type="http://schemas.openxmlformats.org/officeDocument/2006/relationships/customXml" Target="../ink/ink724.xml"/><Relationship Id="rId281" Type="http://schemas.openxmlformats.org/officeDocument/2006/relationships/image" Target="../media/image201.png"/><Relationship Id="rId502" Type="http://schemas.openxmlformats.org/officeDocument/2006/relationships/customXml" Target="../ink/ink637.xml"/><Relationship Id="rId76" Type="http://schemas.openxmlformats.org/officeDocument/2006/relationships/customXml" Target="../ink/ink400.xml"/><Relationship Id="rId141" Type="http://schemas.openxmlformats.org/officeDocument/2006/relationships/image" Target="../media/image1310.png"/><Relationship Id="rId379" Type="http://schemas.openxmlformats.org/officeDocument/2006/relationships/customXml" Target="../ink/ink554.xml"/><Relationship Id="rId586" Type="http://schemas.openxmlformats.org/officeDocument/2006/relationships/customXml" Target="../ink/ink696.xml"/><Relationship Id="rId7" Type="http://schemas.openxmlformats.org/officeDocument/2006/relationships/image" Target="../media/image64.png"/><Relationship Id="rId239" Type="http://schemas.openxmlformats.org/officeDocument/2006/relationships/image" Target="../media/image180.png"/><Relationship Id="rId446" Type="http://schemas.openxmlformats.org/officeDocument/2006/relationships/customXml" Target="../ink/ink606.xml"/><Relationship Id="rId292" Type="http://schemas.openxmlformats.org/officeDocument/2006/relationships/customXml" Target="../ink/ink508.xml"/><Relationship Id="rId306" Type="http://schemas.openxmlformats.org/officeDocument/2006/relationships/customXml" Target="../ink/ink516.xml"/><Relationship Id="rId87" Type="http://schemas.openxmlformats.org/officeDocument/2006/relationships/image" Target="../media/image104.png"/><Relationship Id="rId513" Type="http://schemas.openxmlformats.org/officeDocument/2006/relationships/customXml" Target="../ink/ink647.xml"/><Relationship Id="rId597" Type="http://schemas.openxmlformats.org/officeDocument/2006/relationships/image" Target="../media/image322.png"/><Relationship Id="rId152" Type="http://schemas.openxmlformats.org/officeDocument/2006/relationships/customXml" Target="../ink/ink438.xml"/><Relationship Id="rId457" Type="http://schemas.openxmlformats.org/officeDocument/2006/relationships/image" Target="../media/image266.png"/><Relationship Id="rId14" Type="http://schemas.openxmlformats.org/officeDocument/2006/relationships/customXml" Target="../ink/ink369.xml"/><Relationship Id="rId317" Type="http://schemas.openxmlformats.org/officeDocument/2006/relationships/image" Target="../media/image218.png"/><Relationship Id="rId524" Type="http://schemas.openxmlformats.org/officeDocument/2006/relationships/customXml" Target="../ink/ink658.xml"/><Relationship Id="rId98" Type="http://schemas.openxmlformats.org/officeDocument/2006/relationships/customXml" Target="../ink/ink411.xml"/><Relationship Id="rId163" Type="http://schemas.openxmlformats.org/officeDocument/2006/relationships/image" Target="../media/image142.png"/><Relationship Id="rId370" Type="http://schemas.openxmlformats.org/officeDocument/2006/relationships/customXml" Target="../ink/ink548.xml"/><Relationship Id="rId230" Type="http://schemas.openxmlformats.org/officeDocument/2006/relationships/customXml" Target="../ink/ink477.xml"/><Relationship Id="rId468" Type="http://schemas.openxmlformats.org/officeDocument/2006/relationships/customXml" Target="../ink/ink620.xml"/><Relationship Id="rId25" Type="http://schemas.openxmlformats.org/officeDocument/2006/relationships/image" Target="../media/image73.png"/><Relationship Id="rId328" Type="http://schemas.openxmlformats.org/officeDocument/2006/relationships/customXml" Target="../ink/ink527.xml"/><Relationship Id="rId535" Type="http://schemas.openxmlformats.org/officeDocument/2006/relationships/customXml" Target="../ink/ink669.xml"/><Relationship Id="rId174" Type="http://schemas.openxmlformats.org/officeDocument/2006/relationships/customXml" Target="../ink/ink449.xml"/><Relationship Id="rId381" Type="http://schemas.openxmlformats.org/officeDocument/2006/relationships/customXml" Target="../ink/ink556.xml"/><Relationship Id="rId602" Type="http://schemas.openxmlformats.org/officeDocument/2006/relationships/customXml" Target="../ink/ink704.xml"/><Relationship Id="rId241" Type="http://schemas.openxmlformats.org/officeDocument/2006/relationships/image" Target="../media/image181.png"/><Relationship Id="rId479" Type="http://schemas.openxmlformats.org/officeDocument/2006/relationships/image" Target="../media/image278.png"/><Relationship Id="rId36" Type="http://schemas.openxmlformats.org/officeDocument/2006/relationships/customXml" Target="../ink/ink380.xml"/><Relationship Id="rId339" Type="http://schemas.openxmlformats.org/officeDocument/2006/relationships/image" Target="../media/image229.png"/><Relationship Id="rId546" Type="http://schemas.openxmlformats.org/officeDocument/2006/relationships/customXml" Target="../ink/ink676.xml"/><Relationship Id="rId101" Type="http://schemas.openxmlformats.org/officeDocument/2006/relationships/image" Target="../media/image111.png"/><Relationship Id="rId185" Type="http://schemas.openxmlformats.org/officeDocument/2006/relationships/image" Target="../media/image1530.png"/><Relationship Id="rId406" Type="http://schemas.openxmlformats.org/officeDocument/2006/relationships/customXml" Target="../ink/ink581.xml"/><Relationship Id="rId392" Type="http://schemas.openxmlformats.org/officeDocument/2006/relationships/customXml" Target="../ink/ink567.xml"/><Relationship Id="rId613" Type="http://schemas.openxmlformats.org/officeDocument/2006/relationships/image" Target="../media/image331.png"/><Relationship Id="rId252" Type="http://schemas.openxmlformats.org/officeDocument/2006/relationships/customXml" Target="../ink/ink488.xml"/><Relationship Id="rId47" Type="http://schemas.openxmlformats.org/officeDocument/2006/relationships/image" Target="../media/image84.png"/><Relationship Id="rId89" Type="http://schemas.openxmlformats.org/officeDocument/2006/relationships/image" Target="../media/image105.png"/><Relationship Id="rId112" Type="http://schemas.openxmlformats.org/officeDocument/2006/relationships/customXml" Target="../ink/ink418.xml"/><Relationship Id="rId154" Type="http://schemas.openxmlformats.org/officeDocument/2006/relationships/customXml" Target="../ink/ink439.xml"/><Relationship Id="rId361" Type="http://schemas.openxmlformats.org/officeDocument/2006/relationships/image" Target="../media/image241.png"/><Relationship Id="rId557" Type="http://schemas.openxmlformats.org/officeDocument/2006/relationships/image" Target="../media/image301.png"/><Relationship Id="rId599" Type="http://schemas.openxmlformats.org/officeDocument/2006/relationships/image" Target="../media/image323.png"/><Relationship Id="rId196" Type="http://schemas.openxmlformats.org/officeDocument/2006/relationships/customXml" Target="../ink/ink460.xml"/><Relationship Id="rId417" Type="http://schemas.openxmlformats.org/officeDocument/2006/relationships/customXml" Target="../ink/ink588.xml"/><Relationship Id="rId459" Type="http://schemas.openxmlformats.org/officeDocument/2006/relationships/image" Target="../media/image267.png"/><Relationship Id="rId624" Type="http://schemas.openxmlformats.org/officeDocument/2006/relationships/customXml" Target="../ink/ink715.xml"/><Relationship Id="rId16" Type="http://schemas.openxmlformats.org/officeDocument/2006/relationships/customXml" Target="../ink/ink370.xml"/><Relationship Id="rId221" Type="http://schemas.openxmlformats.org/officeDocument/2006/relationships/image" Target="../media/image171.png"/><Relationship Id="rId263" Type="http://schemas.openxmlformats.org/officeDocument/2006/relationships/image" Target="../media/image192.png"/><Relationship Id="rId319" Type="http://schemas.openxmlformats.org/officeDocument/2006/relationships/image" Target="../media/image219.png"/><Relationship Id="rId470" Type="http://schemas.openxmlformats.org/officeDocument/2006/relationships/customXml" Target="../ink/ink621.xml"/><Relationship Id="rId526" Type="http://schemas.openxmlformats.org/officeDocument/2006/relationships/customXml" Target="../ink/ink660.xml"/><Relationship Id="rId58" Type="http://schemas.openxmlformats.org/officeDocument/2006/relationships/customXml" Target="../ink/ink391.xml"/><Relationship Id="rId123" Type="http://schemas.openxmlformats.org/officeDocument/2006/relationships/image" Target="../media/image122.png"/><Relationship Id="rId330" Type="http://schemas.openxmlformats.org/officeDocument/2006/relationships/customXml" Target="../ink/ink528.xml"/><Relationship Id="rId568" Type="http://schemas.openxmlformats.org/officeDocument/2006/relationships/customXml" Target="../ink/ink687.xml"/><Relationship Id="rId165" Type="http://schemas.openxmlformats.org/officeDocument/2006/relationships/image" Target="../media/image143.png"/><Relationship Id="rId372" Type="http://schemas.openxmlformats.org/officeDocument/2006/relationships/customXml" Target="../ink/ink549.xml"/><Relationship Id="rId428" Type="http://schemas.openxmlformats.org/officeDocument/2006/relationships/customXml" Target="../ink/ink594.xml"/><Relationship Id="rId635" Type="http://schemas.openxmlformats.org/officeDocument/2006/relationships/image" Target="../media/image342.png"/><Relationship Id="rId232" Type="http://schemas.openxmlformats.org/officeDocument/2006/relationships/customXml" Target="../ink/ink478.xml"/><Relationship Id="rId274" Type="http://schemas.openxmlformats.org/officeDocument/2006/relationships/customXml" Target="../ink/ink499.xml"/><Relationship Id="rId481" Type="http://schemas.openxmlformats.org/officeDocument/2006/relationships/image" Target="../media/image279.png"/><Relationship Id="rId27" Type="http://schemas.openxmlformats.org/officeDocument/2006/relationships/image" Target="../media/image74.png"/><Relationship Id="rId69" Type="http://schemas.openxmlformats.org/officeDocument/2006/relationships/image" Target="../media/image95.png"/><Relationship Id="rId134" Type="http://schemas.openxmlformats.org/officeDocument/2006/relationships/customXml" Target="../ink/ink429.xml"/><Relationship Id="rId537" Type="http://schemas.openxmlformats.org/officeDocument/2006/relationships/customXml" Target="../ink/ink671.xml"/><Relationship Id="rId579" Type="http://schemas.openxmlformats.org/officeDocument/2006/relationships/image" Target="../media/image313.png"/><Relationship Id="rId80" Type="http://schemas.openxmlformats.org/officeDocument/2006/relationships/customXml" Target="../ink/ink402.xml"/><Relationship Id="rId176" Type="http://schemas.openxmlformats.org/officeDocument/2006/relationships/customXml" Target="../ink/ink450.xml"/><Relationship Id="rId341" Type="http://schemas.openxmlformats.org/officeDocument/2006/relationships/image" Target="../media/image230.png"/><Relationship Id="rId383" Type="http://schemas.openxmlformats.org/officeDocument/2006/relationships/customXml" Target="../ink/ink558.xml"/><Relationship Id="rId439" Type="http://schemas.openxmlformats.org/officeDocument/2006/relationships/customXml" Target="../ink/ink601.xml"/><Relationship Id="rId590" Type="http://schemas.openxmlformats.org/officeDocument/2006/relationships/customXml" Target="../ink/ink698.xml"/><Relationship Id="rId604" Type="http://schemas.openxmlformats.org/officeDocument/2006/relationships/customXml" Target="../ink/ink705.xml"/><Relationship Id="rId201" Type="http://schemas.openxmlformats.org/officeDocument/2006/relationships/image" Target="../media/image161.png"/><Relationship Id="rId243" Type="http://schemas.openxmlformats.org/officeDocument/2006/relationships/image" Target="../media/image182.png"/><Relationship Id="rId285" Type="http://schemas.openxmlformats.org/officeDocument/2006/relationships/image" Target="../media/image203.png"/><Relationship Id="rId450" Type="http://schemas.openxmlformats.org/officeDocument/2006/relationships/customXml" Target="../ink/ink610.xml"/><Relationship Id="rId506" Type="http://schemas.openxmlformats.org/officeDocument/2006/relationships/customXml" Target="../ink/ink640.xml"/><Relationship Id="rId38" Type="http://schemas.openxmlformats.org/officeDocument/2006/relationships/customXml" Target="../ink/ink381.xml"/><Relationship Id="rId103" Type="http://schemas.openxmlformats.org/officeDocument/2006/relationships/image" Target="../media/image112.png"/><Relationship Id="rId310" Type="http://schemas.openxmlformats.org/officeDocument/2006/relationships/customXml" Target="../ink/ink518.xml"/><Relationship Id="rId492" Type="http://schemas.openxmlformats.org/officeDocument/2006/relationships/customXml" Target="../ink/ink632.xml"/><Relationship Id="rId548" Type="http://schemas.openxmlformats.org/officeDocument/2006/relationships/customXml" Target="../ink/ink677.xml"/><Relationship Id="rId91" Type="http://schemas.openxmlformats.org/officeDocument/2006/relationships/image" Target="../media/image106.png"/><Relationship Id="rId145" Type="http://schemas.openxmlformats.org/officeDocument/2006/relationships/image" Target="../media/image133.png"/><Relationship Id="rId187" Type="http://schemas.openxmlformats.org/officeDocument/2006/relationships/image" Target="../media/image154.png"/><Relationship Id="rId352" Type="http://schemas.openxmlformats.org/officeDocument/2006/relationships/customXml" Target="../ink/ink539.xml"/><Relationship Id="rId394" Type="http://schemas.openxmlformats.org/officeDocument/2006/relationships/customXml" Target="../ink/ink569.xml"/><Relationship Id="rId408" Type="http://schemas.openxmlformats.org/officeDocument/2006/relationships/customXml" Target="../ink/ink583.xml"/><Relationship Id="rId615" Type="http://schemas.openxmlformats.org/officeDocument/2006/relationships/image" Target="../media/image332.png"/><Relationship Id="rId212" Type="http://schemas.openxmlformats.org/officeDocument/2006/relationships/customXml" Target="../ink/ink468.xml"/><Relationship Id="rId254" Type="http://schemas.openxmlformats.org/officeDocument/2006/relationships/customXml" Target="../ink/ink489.xml"/><Relationship Id="rId49" Type="http://schemas.openxmlformats.org/officeDocument/2006/relationships/image" Target="../media/image85.png"/><Relationship Id="rId114" Type="http://schemas.openxmlformats.org/officeDocument/2006/relationships/customXml" Target="../ink/ink419.xml"/><Relationship Id="rId296" Type="http://schemas.openxmlformats.org/officeDocument/2006/relationships/customXml" Target="../ink/ink510.xml"/><Relationship Id="rId461" Type="http://schemas.openxmlformats.org/officeDocument/2006/relationships/image" Target="../media/image268.png"/><Relationship Id="rId517" Type="http://schemas.openxmlformats.org/officeDocument/2006/relationships/customXml" Target="../ink/ink651.xml"/><Relationship Id="rId559" Type="http://schemas.openxmlformats.org/officeDocument/2006/relationships/image" Target="../media/image302.png"/><Relationship Id="rId60" Type="http://schemas.openxmlformats.org/officeDocument/2006/relationships/customXml" Target="../ink/ink392.xml"/><Relationship Id="rId156" Type="http://schemas.openxmlformats.org/officeDocument/2006/relationships/customXml" Target="../ink/ink440.xml"/><Relationship Id="rId198" Type="http://schemas.openxmlformats.org/officeDocument/2006/relationships/customXml" Target="../ink/ink461.xml"/><Relationship Id="rId321" Type="http://schemas.openxmlformats.org/officeDocument/2006/relationships/image" Target="../media/image220.png"/><Relationship Id="rId363" Type="http://schemas.openxmlformats.org/officeDocument/2006/relationships/image" Target="../media/image242.png"/><Relationship Id="rId419" Type="http://schemas.openxmlformats.org/officeDocument/2006/relationships/customXml" Target="../ink/ink589.xml"/><Relationship Id="rId570" Type="http://schemas.openxmlformats.org/officeDocument/2006/relationships/customXml" Target="../ink/ink688.xml"/><Relationship Id="rId626" Type="http://schemas.openxmlformats.org/officeDocument/2006/relationships/customXml" Target="../ink/ink716.xml"/><Relationship Id="rId223" Type="http://schemas.openxmlformats.org/officeDocument/2006/relationships/image" Target="../media/image172.png"/><Relationship Id="rId430" Type="http://schemas.openxmlformats.org/officeDocument/2006/relationships/customXml" Target="../ink/ink596.xml"/><Relationship Id="rId18" Type="http://schemas.openxmlformats.org/officeDocument/2006/relationships/customXml" Target="../ink/ink371.xml"/><Relationship Id="rId265" Type="http://schemas.openxmlformats.org/officeDocument/2006/relationships/image" Target="../media/image193.png"/><Relationship Id="rId472" Type="http://schemas.openxmlformats.org/officeDocument/2006/relationships/customXml" Target="../ink/ink622.xml"/><Relationship Id="rId528" Type="http://schemas.openxmlformats.org/officeDocument/2006/relationships/customXml" Target="../ink/ink662.xml"/><Relationship Id="rId125" Type="http://schemas.openxmlformats.org/officeDocument/2006/relationships/image" Target="../media/image123.png"/><Relationship Id="rId167" Type="http://schemas.openxmlformats.org/officeDocument/2006/relationships/image" Target="../media/image144.png"/><Relationship Id="rId332" Type="http://schemas.openxmlformats.org/officeDocument/2006/relationships/customXml" Target="../ink/ink529.xml"/><Relationship Id="rId374" Type="http://schemas.openxmlformats.org/officeDocument/2006/relationships/customXml" Target="../ink/ink550.xml"/><Relationship Id="rId581" Type="http://schemas.openxmlformats.org/officeDocument/2006/relationships/image" Target="../media/image314.png"/><Relationship Id="rId71" Type="http://schemas.openxmlformats.org/officeDocument/2006/relationships/image" Target="../media/image96.png"/><Relationship Id="rId234" Type="http://schemas.openxmlformats.org/officeDocument/2006/relationships/customXml" Target="../ink/ink479.xml"/><Relationship Id="rId637" Type="http://schemas.openxmlformats.org/officeDocument/2006/relationships/image" Target="../media/image343.png"/><Relationship Id="rId2" Type="http://schemas.openxmlformats.org/officeDocument/2006/relationships/customXml" Target="../ink/ink363.xml"/><Relationship Id="rId29" Type="http://schemas.openxmlformats.org/officeDocument/2006/relationships/image" Target="../media/image75.png"/><Relationship Id="rId276" Type="http://schemas.openxmlformats.org/officeDocument/2006/relationships/customXml" Target="../ink/ink500.xml"/><Relationship Id="rId441" Type="http://schemas.openxmlformats.org/officeDocument/2006/relationships/customXml" Target="../ink/ink602.xml"/><Relationship Id="rId483" Type="http://schemas.openxmlformats.org/officeDocument/2006/relationships/image" Target="../media/image281.png"/><Relationship Id="rId539" Type="http://schemas.openxmlformats.org/officeDocument/2006/relationships/image" Target="../media/image2920.png"/><Relationship Id="rId40" Type="http://schemas.openxmlformats.org/officeDocument/2006/relationships/customXml" Target="../ink/ink382.xml"/><Relationship Id="rId136" Type="http://schemas.openxmlformats.org/officeDocument/2006/relationships/customXml" Target="../ink/ink430.xml"/><Relationship Id="rId178" Type="http://schemas.openxmlformats.org/officeDocument/2006/relationships/customXml" Target="../ink/ink451.xml"/><Relationship Id="rId301" Type="http://schemas.openxmlformats.org/officeDocument/2006/relationships/image" Target="../media/image210.png"/><Relationship Id="rId343" Type="http://schemas.openxmlformats.org/officeDocument/2006/relationships/image" Target="../media/image231.png"/><Relationship Id="rId550" Type="http://schemas.openxmlformats.org/officeDocument/2006/relationships/customXml" Target="../ink/ink678.xml"/><Relationship Id="rId82" Type="http://schemas.openxmlformats.org/officeDocument/2006/relationships/customXml" Target="../ink/ink403.xml"/><Relationship Id="rId203" Type="http://schemas.openxmlformats.org/officeDocument/2006/relationships/image" Target="../media/image162.png"/><Relationship Id="rId385" Type="http://schemas.openxmlformats.org/officeDocument/2006/relationships/customXml" Target="../ink/ink560.xml"/><Relationship Id="rId592" Type="http://schemas.openxmlformats.org/officeDocument/2006/relationships/customXml" Target="../ink/ink699.xml"/><Relationship Id="rId606" Type="http://schemas.openxmlformats.org/officeDocument/2006/relationships/customXml" Target="../ink/ink706.xml"/><Relationship Id="rId245" Type="http://schemas.openxmlformats.org/officeDocument/2006/relationships/image" Target="../media/image183.png"/><Relationship Id="rId287" Type="http://schemas.openxmlformats.org/officeDocument/2006/relationships/image" Target="../media/image204.png"/><Relationship Id="rId410" Type="http://schemas.openxmlformats.org/officeDocument/2006/relationships/image" Target="../media/image2490.png"/><Relationship Id="rId452" Type="http://schemas.openxmlformats.org/officeDocument/2006/relationships/customXml" Target="../ink/ink611.xml"/><Relationship Id="rId494" Type="http://schemas.openxmlformats.org/officeDocument/2006/relationships/customXml" Target="../ink/ink633.xml"/><Relationship Id="rId508" Type="http://schemas.openxmlformats.org/officeDocument/2006/relationships/customXml" Target="../ink/ink642.xml"/><Relationship Id="rId105" Type="http://schemas.openxmlformats.org/officeDocument/2006/relationships/image" Target="../media/image113.png"/><Relationship Id="rId147" Type="http://schemas.openxmlformats.org/officeDocument/2006/relationships/image" Target="../media/image134.png"/><Relationship Id="rId312" Type="http://schemas.openxmlformats.org/officeDocument/2006/relationships/customXml" Target="../ink/ink519.xml"/><Relationship Id="rId354" Type="http://schemas.openxmlformats.org/officeDocument/2006/relationships/customXml" Target="../ink/ink540.xml"/><Relationship Id="rId51" Type="http://schemas.openxmlformats.org/officeDocument/2006/relationships/image" Target="../media/image86.png"/><Relationship Id="rId93" Type="http://schemas.openxmlformats.org/officeDocument/2006/relationships/image" Target="../media/image107.png"/><Relationship Id="rId189" Type="http://schemas.openxmlformats.org/officeDocument/2006/relationships/image" Target="../media/image155.png"/><Relationship Id="rId396" Type="http://schemas.openxmlformats.org/officeDocument/2006/relationships/customXml" Target="../ink/ink571.xml"/><Relationship Id="rId561" Type="http://schemas.openxmlformats.org/officeDocument/2006/relationships/image" Target="../media/image303.png"/><Relationship Id="rId617" Type="http://schemas.openxmlformats.org/officeDocument/2006/relationships/image" Target="../media/image333.png"/><Relationship Id="rId214" Type="http://schemas.openxmlformats.org/officeDocument/2006/relationships/customXml" Target="../ink/ink469.xml"/><Relationship Id="rId256" Type="http://schemas.openxmlformats.org/officeDocument/2006/relationships/customXml" Target="../ink/ink490.xml"/><Relationship Id="rId298" Type="http://schemas.openxmlformats.org/officeDocument/2006/relationships/customXml" Target="../ink/ink512.xml"/><Relationship Id="rId421" Type="http://schemas.openxmlformats.org/officeDocument/2006/relationships/customXml" Target="../ink/ink590.xml"/><Relationship Id="rId463" Type="http://schemas.openxmlformats.org/officeDocument/2006/relationships/image" Target="../media/image269.png"/><Relationship Id="rId519" Type="http://schemas.openxmlformats.org/officeDocument/2006/relationships/customXml" Target="../ink/ink653.xml"/><Relationship Id="rId116" Type="http://schemas.openxmlformats.org/officeDocument/2006/relationships/customXml" Target="../ink/ink420.xml"/><Relationship Id="rId158" Type="http://schemas.openxmlformats.org/officeDocument/2006/relationships/customXml" Target="../ink/ink441.xml"/><Relationship Id="rId323" Type="http://schemas.openxmlformats.org/officeDocument/2006/relationships/image" Target="../media/image221.png"/><Relationship Id="rId530" Type="http://schemas.openxmlformats.org/officeDocument/2006/relationships/customXml" Target="../ink/ink664.xml"/><Relationship Id="rId20" Type="http://schemas.openxmlformats.org/officeDocument/2006/relationships/customXml" Target="../ink/ink372.xml"/><Relationship Id="rId62" Type="http://schemas.openxmlformats.org/officeDocument/2006/relationships/customXml" Target="../ink/ink393.xml"/><Relationship Id="rId365" Type="http://schemas.openxmlformats.org/officeDocument/2006/relationships/image" Target="../media/image243.png"/><Relationship Id="rId572" Type="http://schemas.openxmlformats.org/officeDocument/2006/relationships/customXml" Target="../ink/ink689.xml"/><Relationship Id="rId628" Type="http://schemas.openxmlformats.org/officeDocument/2006/relationships/customXml" Target="../ink/ink717.xml"/><Relationship Id="rId225" Type="http://schemas.openxmlformats.org/officeDocument/2006/relationships/image" Target="../media/image173.png"/><Relationship Id="rId267" Type="http://schemas.openxmlformats.org/officeDocument/2006/relationships/image" Target="../media/image194.png"/><Relationship Id="rId432" Type="http://schemas.openxmlformats.org/officeDocument/2006/relationships/image" Target="../media/image258.png"/><Relationship Id="rId474" Type="http://schemas.openxmlformats.org/officeDocument/2006/relationships/customXml" Target="../ink/ink623.xml"/><Relationship Id="rId127" Type="http://schemas.openxmlformats.org/officeDocument/2006/relationships/image" Target="../media/image124.png"/><Relationship Id="rId31" Type="http://schemas.openxmlformats.org/officeDocument/2006/relationships/image" Target="../media/image76.png"/><Relationship Id="rId73" Type="http://schemas.openxmlformats.org/officeDocument/2006/relationships/image" Target="../media/image97.png"/><Relationship Id="rId169" Type="http://schemas.openxmlformats.org/officeDocument/2006/relationships/image" Target="../media/image145.png"/><Relationship Id="rId334" Type="http://schemas.openxmlformats.org/officeDocument/2006/relationships/customXml" Target="../ink/ink530.xml"/><Relationship Id="rId376" Type="http://schemas.openxmlformats.org/officeDocument/2006/relationships/customXml" Target="../ink/ink551.xml"/><Relationship Id="rId541" Type="http://schemas.openxmlformats.org/officeDocument/2006/relationships/image" Target="../media/image2930.png"/><Relationship Id="rId583" Type="http://schemas.openxmlformats.org/officeDocument/2006/relationships/image" Target="../media/image315.png"/><Relationship Id="rId639" Type="http://schemas.openxmlformats.org/officeDocument/2006/relationships/image" Target="../media/image344.png"/><Relationship Id="rId4" Type="http://schemas.openxmlformats.org/officeDocument/2006/relationships/customXml" Target="../ink/ink364.xml"/><Relationship Id="rId180" Type="http://schemas.openxmlformats.org/officeDocument/2006/relationships/customXml" Target="../ink/ink452.xml"/><Relationship Id="rId236" Type="http://schemas.openxmlformats.org/officeDocument/2006/relationships/customXml" Target="../ink/ink480.xml"/><Relationship Id="rId278" Type="http://schemas.openxmlformats.org/officeDocument/2006/relationships/customXml" Target="../ink/ink501.xml"/><Relationship Id="rId401" Type="http://schemas.openxmlformats.org/officeDocument/2006/relationships/customXml" Target="../ink/ink576.xml"/><Relationship Id="rId443" Type="http://schemas.openxmlformats.org/officeDocument/2006/relationships/customXml" Target="../ink/ink603.xml"/><Relationship Id="rId303" Type="http://schemas.openxmlformats.org/officeDocument/2006/relationships/image" Target="../media/image211.png"/><Relationship Id="rId485" Type="http://schemas.openxmlformats.org/officeDocument/2006/relationships/image" Target="../media/image282.png"/><Relationship Id="rId42" Type="http://schemas.openxmlformats.org/officeDocument/2006/relationships/customXml" Target="../ink/ink383.xml"/><Relationship Id="rId84" Type="http://schemas.openxmlformats.org/officeDocument/2006/relationships/customXml" Target="../ink/ink404.xml"/><Relationship Id="rId138" Type="http://schemas.openxmlformats.org/officeDocument/2006/relationships/customXml" Target="../ink/ink431.xml"/><Relationship Id="rId345" Type="http://schemas.openxmlformats.org/officeDocument/2006/relationships/image" Target="../media/image232.png"/><Relationship Id="rId387" Type="http://schemas.openxmlformats.org/officeDocument/2006/relationships/customXml" Target="../ink/ink562.xml"/><Relationship Id="rId510" Type="http://schemas.openxmlformats.org/officeDocument/2006/relationships/customXml" Target="../ink/ink644.xml"/><Relationship Id="rId552" Type="http://schemas.openxmlformats.org/officeDocument/2006/relationships/customXml" Target="../ink/ink679.xml"/><Relationship Id="rId594" Type="http://schemas.openxmlformats.org/officeDocument/2006/relationships/customXml" Target="../ink/ink700.xml"/><Relationship Id="rId608" Type="http://schemas.openxmlformats.org/officeDocument/2006/relationships/customXml" Target="../ink/ink707.xml"/><Relationship Id="rId191" Type="http://schemas.openxmlformats.org/officeDocument/2006/relationships/image" Target="../media/image156.png"/><Relationship Id="rId205" Type="http://schemas.openxmlformats.org/officeDocument/2006/relationships/image" Target="../media/image1630.png"/><Relationship Id="rId247" Type="http://schemas.openxmlformats.org/officeDocument/2006/relationships/image" Target="../media/image184.png"/><Relationship Id="rId412" Type="http://schemas.openxmlformats.org/officeDocument/2006/relationships/image" Target="../media/image250.png"/><Relationship Id="rId107" Type="http://schemas.openxmlformats.org/officeDocument/2006/relationships/image" Target="../media/image114.png"/><Relationship Id="rId289" Type="http://schemas.openxmlformats.org/officeDocument/2006/relationships/image" Target="../media/image205.png"/><Relationship Id="rId454" Type="http://schemas.openxmlformats.org/officeDocument/2006/relationships/customXml" Target="../ink/ink613.xml"/><Relationship Id="rId496" Type="http://schemas.openxmlformats.org/officeDocument/2006/relationships/customXml" Target="../ink/ink634.xml"/><Relationship Id="rId11" Type="http://schemas.openxmlformats.org/officeDocument/2006/relationships/image" Target="../media/image66.png"/><Relationship Id="rId53" Type="http://schemas.openxmlformats.org/officeDocument/2006/relationships/image" Target="../media/image87.png"/><Relationship Id="rId149" Type="http://schemas.openxmlformats.org/officeDocument/2006/relationships/image" Target="../media/image135.png"/><Relationship Id="rId314" Type="http://schemas.openxmlformats.org/officeDocument/2006/relationships/customXml" Target="../ink/ink520.xml"/><Relationship Id="rId356" Type="http://schemas.openxmlformats.org/officeDocument/2006/relationships/customXml" Target="../ink/ink541.xml"/><Relationship Id="rId398" Type="http://schemas.openxmlformats.org/officeDocument/2006/relationships/customXml" Target="../ink/ink573.xml"/><Relationship Id="rId521" Type="http://schemas.openxmlformats.org/officeDocument/2006/relationships/customXml" Target="../ink/ink655.xml"/><Relationship Id="rId563" Type="http://schemas.openxmlformats.org/officeDocument/2006/relationships/image" Target="../media/image304.png"/><Relationship Id="rId619" Type="http://schemas.openxmlformats.org/officeDocument/2006/relationships/image" Target="../media/image334.png"/><Relationship Id="rId95" Type="http://schemas.openxmlformats.org/officeDocument/2006/relationships/image" Target="../media/image108.png"/><Relationship Id="rId160" Type="http://schemas.openxmlformats.org/officeDocument/2006/relationships/customXml" Target="../ink/ink442.xml"/><Relationship Id="rId216" Type="http://schemas.openxmlformats.org/officeDocument/2006/relationships/customXml" Target="../ink/ink470.xml"/><Relationship Id="rId423" Type="http://schemas.openxmlformats.org/officeDocument/2006/relationships/customXml" Target="../ink/ink591.xml"/><Relationship Id="rId258" Type="http://schemas.openxmlformats.org/officeDocument/2006/relationships/customXml" Target="../ink/ink491.xml"/><Relationship Id="rId465" Type="http://schemas.openxmlformats.org/officeDocument/2006/relationships/image" Target="../media/image271.png"/><Relationship Id="rId630" Type="http://schemas.openxmlformats.org/officeDocument/2006/relationships/customXml" Target="../ink/ink718.xml"/><Relationship Id="rId22" Type="http://schemas.openxmlformats.org/officeDocument/2006/relationships/customXml" Target="../ink/ink373.xml"/><Relationship Id="rId64" Type="http://schemas.openxmlformats.org/officeDocument/2006/relationships/customXml" Target="../ink/ink394.xml"/><Relationship Id="rId118" Type="http://schemas.openxmlformats.org/officeDocument/2006/relationships/customXml" Target="../ink/ink421.xml"/><Relationship Id="rId325" Type="http://schemas.openxmlformats.org/officeDocument/2006/relationships/image" Target="../media/image222.png"/><Relationship Id="rId367" Type="http://schemas.openxmlformats.org/officeDocument/2006/relationships/image" Target="../media/image2440.png"/><Relationship Id="rId532" Type="http://schemas.openxmlformats.org/officeDocument/2006/relationships/customXml" Target="../ink/ink666.xml"/><Relationship Id="rId574" Type="http://schemas.openxmlformats.org/officeDocument/2006/relationships/customXml" Target="../ink/ink690.xml"/><Relationship Id="rId171" Type="http://schemas.openxmlformats.org/officeDocument/2006/relationships/image" Target="../media/image146.png"/><Relationship Id="rId227" Type="http://schemas.openxmlformats.org/officeDocument/2006/relationships/image" Target="../media/image174.png"/><Relationship Id="rId269" Type="http://schemas.openxmlformats.org/officeDocument/2006/relationships/image" Target="../media/image195.png"/><Relationship Id="rId434" Type="http://schemas.openxmlformats.org/officeDocument/2006/relationships/image" Target="../media/image259.png"/><Relationship Id="rId476" Type="http://schemas.openxmlformats.org/officeDocument/2006/relationships/customXml" Target="../ink/ink624.xml"/><Relationship Id="rId641" Type="http://schemas.openxmlformats.org/officeDocument/2006/relationships/image" Target="../media/image345.png"/><Relationship Id="rId33" Type="http://schemas.openxmlformats.org/officeDocument/2006/relationships/image" Target="../media/image77.png"/><Relationship Id="rId129" Type="http://schemas.openxmlformats.org/officeDocument/2006/relationships/image" Target="../media/image125.png"/><Relationship Id="rId280" Type="http://schemas.openxmlformats.org/officeDocument/2006/relationships/customXml" Target="../ink/ink502.xml"/><Relationship Id="rId336" Type="http://schemas.openxmlformats.org/officeDocument/2006/relationships/customXml" Target="../ink/ink531.xml"/><Relationship Id="rId501" Type="http://schemas.openxmlformats.org/officeDocument/2006/relationships/image" Target="../media/image290.png"/><Relationship Id="rId543" Type="http://schemas.openxmlformats.org/officeDocument/2006/relationships/image" Target="../media/image2940.png"/><Relationship Id="rId75" Type="http://schemas.openxmlformats.org/officeDocument/2006/relationships/image" Target="../media/image98.png"/><Relationship Id="rId140" Type="http://schemas.openxmlformats.org/officeDocument/2006/relationships/customXml" Target="../ink/ink432.xml"/><Relationship Id="rId182" Type="http://schemas.openxmlformats.org/officeDocument/2006/relationships/customXml" Target="../ink/ink453.xml"/><Relationship Id="rId378" Type="http://schemas.openxmlformats.org/officeDocument/2006/relationships/customXml" Target="../ink/ink553.xml"/><Relationship Id="rId403" Type="http://schemas.openxmlformats.org/officeDocument/2006/relationships/customXml" Target="../ink/ink578.xml"/><Relationship Id="rId585" Type="http://schemas.openxmlformats.org/officeDocument/2006/relationships/image" Target="../media/image316.png"/><Relationship Id="rId6" Type="http://schemas.openxmlformats.org/officeDocument/2006/relationships/customXml" Target="../ink/ink365.xml"/><Relationship Id="rId238" Type="http://schemas.openxmlformats.org/officeDocument/2006/relationships/customXml" Target="../ink/ink481.xml"/><Relationship Id="rId445" Type="http://schemas.openxmlformats.org/officeDocument/2006/relationships/customXml" Target="../ink/ink605.xml"/><Relationship Id="rId487" Type="http://schemas.openxmlformats.org/officeDocument/2006/relationships/image" Target="../media/image283.png"/><Relationship Id="rId610" Type="http://schemas.openxmlformats.org/officeDocument/2006/relationships/customXml" Target="../ink/ink708.xml"/><Relationship Id="rId291" Type="http://schemas.openxmlformats.org/officeDocument/2006/relationships/image" Target="../media/image206.png"/><Relationship Id="rId305" Type="http://schemas.openxmlformats.org/officeDocument/2006/relationships/image" Target="../media/image212.png"/><Relationship Id="rId347" Type="http://schemas.openxmlformats.org/officeDocument/2006/relationships/image" Target="../media/image233.png"/><Relationship Id="rId512" Type="http://schemas.openxmlformats.org/officeDocument/2006/relationships/customXml" Target="../ink/ink646.xml"/><Relationship Id="rId44" Type="http://schemas.openxmlformats.org/officeDocument/2006/relationships/customXml" Target="../ink/ink384.xml"/><Relationship Id="rId86" Type="http://schemas.openxmlformats.org/officeDocument/2006/relationships/customXml" Target="../ink/ink405.xml"/><Relationship Id="rId151" Type="http://schemas.openxmlformats.org/officeDocument/2006/relationships/image" Target="../media/image136.png"/><Relationship Id="rId389" Type="http://schemas.openxmlformats.org/officeDocument/2006/relationships/customXml" Target="../ink/ink564.xml"/><Relationship Id="rId554" Type="http://schemas.openxmlformats.org/officeDocument/2006/relationships/customXml" Target="../ink/ink680.xml"/><Relationship Id="rId596" Type="http://schemas.openxmlformats.org/officeDocument/2006/relationships/customXml" Target="../ink/ink701.xml"/><Relationship Id="rId193" Type="http://schemas.openxmlformats.org/officeDocument/2006/relationships/image" Target="../media/image157.png"/><Relationship Id="rId207" Type="http://schemas.openxmlformats.org/officeDocument/2006/relationships/image" Target="../media/image164.png"/><Relationship Id="rId249" Type="http://schemas.openxmlformats.org/officeDocument/2006/relationships/image" Target="../media/image185.png"/><Relationship Id="rId414" Type="http://schemas.openxmlformats.org/officeDocument/2006/relationships/image" Target="../media/image251.png"/><Relationship Id="rId456" Type="http://schemas.openxmlformats.org/officeDocument/2006/relationships/customXml" Target="../ink/ink614.xml"/><Relationship Id="rId498" Type="http://schemas.openxmlformats.org/officeDocument/2006/relationships/customXml" Target="../ink/ink635.xml"/><Relationship Id="rId621" Type="http://schemas.openxmlformats.org/officeDocument/2006/relationships/image" Target="../media/image335.png"/><Relationship Id="rId13" Type="http://schemas.openxmlformats.org/officeDocument/2006/relationships/image" Target="../media/image67.png"/><Relationship Id="rId109" Type="http://schemas.openxmlformats.org/officeDocument/2006/relationships/image" Target="../media/image115.png"/><Relationship Id="rId260" Type="http://schemas.openxmlformats.org/officeDocument/2006/relationships/customXml" Target="../ink/ink492.xml"/><Relationship Id="rId316" Type="http://schemas.openxmlformats.org/officeDocument/2006/relationships/customXml" Target="../ink/ink521.xml"/><Relationship Id="rId523" Type="http://schemas.openxmlformats.org/officeDocument/2006/relationships/customXml" Target="../ink/ink657.xml"/><Relationship Id="rId55" Type="http://schemas.openxmlformats.org/officeDocument/2006/relationships/image" Target="../media/image88.png"/><Relationship Id="rId97" Type="http://schemas.openxmlformats.org/officeDocument/2006/relationships/image" Target="../media/image109.png"/><Relationship Id="rId120" Type="http://schemas.openxmlformats.org/officeDocument/2006/relationships/customXml" Target="../ink/ink422.xml"/><Relationship Id="rId358" Type="http://schemas.openxmlformats.org/officeDocument/2006/relationships/customXml" Target="../ink/ink542.xml"/><Relationship Id="rId565" Type="http://schemas.openxmlformats.org/officeDocument/2006/relationships/image" Target="../media/image305.png"/><Relationship Id="rId162" Type="http://schemas.openxmlformats.org/officeDocument/2006/relationships/customXml" Target="../ink/ink443.xml"/><Relationship Id="rId218" Type="http://schemas.openxmlformats.org/officeDocument/2006/relationships/customXml" Target="../ink/ink471.xml"/><Relationship Id="rId425" Type="http://schemas.openxmlformats.org/officeDocument/2006/relationships/customXml" Target="../ink/ink592.xml"/><Relationship Id="rId467" Type="http://schemas.openxmlformats.org/officeDocument/2006/relationships/image" Target="../media/image272.png"/><Relationship Id="rId632" Type="http://schemas.openxmlformats.org/officeDocument/2006/relationships/customXml" Target="../ink/ink719.xml"/><Relationship Id="rId271" Type="http://schemas.openxmlformats.org/officeDocument/2006/relationships/image" Target="../media/image196.png"/><Relationship Id="rId24" Type="http://schemas.openxmlformats.org/officeDocument/2006/relationships/customXml" Target="../ink/ink374.xml"/><Relationship Id="rId66" Type="http://schemas.openxmlformats.org/officeDocument/2006/relationships/customXml" Target="../ink/ink395.xml"/><Relationship Id="rId131" Type="http://schemas.openxmlformats.org/officeDocument/2006/relationships/image" Target="../media/image126.png"/><Relationship Id="rId327" Type="http://schemas.openxmlformats.org/officeDocument/2006/relationships/image" Target="../media/image223.png"/><Relationship Id="rId369" Type="http://schemas.openxmlformats.org/officeDocument/2006/relationships/image" Target="../media/image245.png"/><Relationship Id="rId534" Type="http://schemas.openxmlformats.org/officeDocument/2006/relationships/customXml" Target="../ink/ink668.xml"/><Relationship Id="rId576" Type="http://schemas.openxmlformats.org/officeDocument/2006/relationships/customXml" Target="../ink/ink691.xml"/><Relationship Id="rId173" Type="http://schemas.openxmlformats.org/officeDocument/2006/relationships/image" Target="../media/image147.png"/><Relationship Id="rId229" Type="http://schemas.openxmlformats.org/officeDocument/2006/relationships/image" Target="../media/image175.png"/><Relationship Id="rId380" Type="http://schemas.openxmlformats.org/officeDocument/2006/relationships/customXml" Target="../ink/ink555.xml"/><Relationship Id="rId436" Type="http://schemas.openxmlformats.org/officeDocument/2006/relationships/image" Target="../media/image260.png"/><Relationship Id="rId601" Type="http://schemas.openxmlformats.org/officeDocument/2006/relationships/image" Target="../media/image324.png"/><Relationship Id="rId643" Type="http://schemas.openxmlformats.org/officeDocument/2006/relationships/image" Target="../media/image346.png"/><Relationship Id="rId240" Type="http://schemas.openxmlformats.org/officeDocument/2006/relationships/customXml" Target="../ink/ink482.xml"/><Relationship Id="rId478" Type="http://schemas.openxmlformats.org/officeDocument/2006/relationships/customXml" Target="../ink/ink625.xml"/><Relationship Id="rId35" Type="http://schemas.openxmlformats.org/officeDocument/2006/relationships/image" Target="../media/image78.png"/><Relationship Id="rId77" Type="http://schemas.openxmlformats.org/officeDocument/2006/relationships/image" Target="../media/image99.png"/><Relationship Id="rId100" Type="http://schemas.openxmlformats.org/officeDocument/2006/relationships/customXml" Target="../ink/ink412.xml"/><Relationship Id="rId282" Type="http://schemas.openxmlformats.org/officeDocument/2006/relationships/customXml" Target="../ink/ink503.xml"/><Relationship Id="rId338" Type="http://schemas.openxmlformats.org/officeDocument/2006/relationships/customXml" Target="../ink/ink532.xml"/><Relationship Id="rId503" Type="http://schemas.openxmlformats.org/officeDocument/2006/relationships/image" Target="../media/image291.png"/><Relationship Id="rId545" Type="http://schemas.openxmlformats.org/officeDocument/2006/relationships/image" Target="../media/image2950.png"/><Relationship Id="rId587" Type="http://schemas.openxmlformats.org/officeDocument/2006/relationships/image" Target="../media/image317.png"/><Relationship Id="rId8" Type="http://schemas.openxmlformats.org/officeDocument/2006/relationships/customXml" Target="../ink/ink366.xml"/><Relationship Id="rId142" Type="http://schemas.openxmlformats.org/officeDocument/2006/relationships/customXml" Target="../ink/ink433.xml"/><Relationship Id="rId184" Type="http://schemas.openxmlformats.org/officeDocument/2006/relationships/customXml" Target="../ink/ink454.xml"/><Relationship Id="rId391" Type="http://schemas.openxmlformats.org/officeDocument/2006/relationships/customXml" Target="../ink/ink566.xml"/><Relationship Id="rId405" Type="http://schemas.openxmlformats.org/officeDocument/2006/relationships/customXml" Target="../ink/ink580.xml"/><Relationship Id="rId447" Type="http://schemas.openxmlformats.org/officeDocument/2006/relationships/customXml" Target="../ink/ink607.xml"/><Relationship Id="rId612" Type="http://schemas.openxmlformats.org/officeDocument/2006/relationships/customXml" Target="../ink/ink709.xml"/><Relationship Id="rId251" Type="http://schemas.openxmlformats.org/officeDocument/2006/relationships/image" Target="../media/image186.png"/><Relationship Id="rId489" Type="http://schemas.openxmlformats.org/officeDocument/2006/relationships/image" Target="../media/image284.png"/><Relationship Id="rId46" Type="http://schemas.openxmlformats.org/officeDocument/2006/relationships/customXml" Target="../ink/ink385.xml"/><Relationship Id="rId293" Type="http://schemas.openxmlformats.org/officeDocument/2006/relationships/image" Target="../media/image207.png"/><Relationship Id="rId307" Type="http://schemas.openxmlformats.org/officeDocument/2006/relationships/image" Target="../media/image213.png"/><Relationship Id="rId349" Type="http://schemas.openxmlformats.org/officeDocument/2006/relationships/image" Target="../media/image234.png"/><Relationship Id="rId514" Type="http://schemas.openxmlformats.org/officeDocument/2006/relationships/customXml" Target="../ink/ink648.xml"/><Relationship Id="rId556" Type="http://schemas.openxmlformats.org/officeDocument/2006/relationships/customXml" Target="../ink/ink681.xml"/><Relationship Id="rId88" Type="http://schemas.openxmlformats.org/officeDocument/2006/relationships/customXml" Target="../ink/ink406.xml"/><Relationship Id="rId111" Type="http://schemas.openxmlformats.org/officeDocument/2006/relationships/image" Target="../media/image116.png"/><Relationship Id="rId153" Type="http://schemas.openxmlformats.org/officeDocument/2006/relationships/image" Target="../media/image137.png"/><Relationship Id="rId195" Type="http://schemas.openxmlformats.org/officeDocument/2006/relationships/image" Target="../media/image158.png"/><Relationship Id="rId209" Type="http://schemas.openxmlformats.org/officeDocument/2006/relationships/image" Target="../media/image165.png"/><Relationship Id="rId360" Type="http://schemas.openxmlformats.org/officeDocument/2006/relationships/customXml" Target="../ink/ink543.xml"/><Relationship Id="rId416" Type="http://schemas.openxmlformats.org/officeDocument/2006/relationships/image" Target="../media/image252.png"/><Relationship Id="rId598" Type="http://schemas.openxmlformats.org/officeDocument/2006/relationships/customXml" Target="../ink/ink702.xml"/><Relationship Id="rId220" Type="http://schemas.openxmlformats.org/officeDocument/2006/relationships/customXml" Target="../ink/ink472.xml"/><Relationship Id="rId458" Type="http://schemas.openxmlformats.org/officeDocument/2006/relationships/customXml" Target="../ink/ink615.xml"/><Relationship Id="rId623" Type="http://schemas.openxmlformats.org/officeDocument/2006/relationships/image" Target="../media/image336.png"/><Relationship Id="rId15" Type="http://schemas.openxmlformats.org/officeDocument/2006/relationships/image" Target="../media/image68.png"/><Relationship Id="rId57" Type="http://schemas.openxmlformats.org/officeDocument/2006/relationships/image" Target="../media/image89.png"/><Relationship Id="rId262" Type="http://schemas.openxmlformats.org/officeDocument/2006/relationships/customXml" Target="../ink/ink493.xml"/><Relationship Id="rId318" Type="http://schemas.openxmlformats.org/officeDocument/2006/relationships/customXml" Target="../ink/ink522.xml"/><Relationship Id="rId525" Type="http://schemas.openxmlformats.org/officeDocument/2006/relationships/customXml" Target="../ink/ink659.xml"/><Relationship Id="rId567" Type="http://schemas.openxmlformats.org/officeDocument/2006/relationships/image" Target="../media/image306.png"/><Relationship Id="rId99" Type="http://schemas.openxmlformats.org/officeDocument/2006/relationships/image" Target="../media/image110.png"/><Relationship Id="rId122" Type="http://schemas.openxmlformats.org/officeDocument/2006/relationships/customXml" Target="../ink/ink423.xml"/><Relationship Id="rId164" Type="http://schemas.openxmlformats.org/officeDocument/2006/relationships/customXml" Target="../ink/ink444.xml"/><Relationship Id="rId371" Type="http://schemas.openxmlformats.org/officeDocument/2006/relationships/image" Target="../media/image246.png"/><Relationship Id="rId427" Type="http://schemas.openxmlformats.org/officeDocument/2006/relationships/customXml" Target="../ink/ink593.xml"/><Relationship Id="rId469" Type="http://schemas.openxmlformats.org/officeDocument/2006/relationships/image" Target="../media/image273.png"/><Relationship Id="rId634" Type="http://schemas.openxmlformats.org/officeDocument/2006/relationships/customXml" Target="../ink/ink720.xml"/><Relationship Id="rId26" Type="http://schemas.openxmlformats.org/officeDocument/2006/relationships/customXml" Target="../ink/ink375.xml"/><Relationship Id="rId231" Type="http://schemas.openxmlformats.org/officeDocument/2006/relationships/image" Target="../media/image176.png"/><Relationship Id="rId273" Type="http://schemas.openxmlformats.org/officeDocument/2006/relationships/image" Target="../media/image197.png"/><Relationship Id="rId329" Type="http://schemas.openxmlformats.org/officeDocument/2006/relationships/image" Target="../media/image224.png"/><Relationship Id="rId480" Type="http://schemas.openxmlformats.org/officeDocument/2006/relationships/customXml" Target="../ink/ink626.xml"/><Relationship Id="rId536" Type="http://schemas.openxmlformats.org/officeDocument/2006/relationships/customXml" Target="../ink/ink670.xml"/><Relationship Id="rId68" Type="http://schemas.openxmlformats.org/officeDocument/2006/relationships/customXml" Target="../ink/ink396.xml"/><Relationship Id="rId133" Type="http://schemas.openxmlformats.org/officeDocument/2006/relationships/image" Target="../media/image127.png"/><Relationship Id="rId175" Type="http://schemas.openxmlformats.org/officeDocument/2006/relationships/image" Target="../media/image148.png"/><Relationship Id="rId340" Type="http://schemas.openxmlformats.org/officeDocument/2006/relationships/customXml" Target="../ink/ink533.xml"/><Relationship Id="rId578" Type="http://schemas.openxmlformats.org/officeDocument/2006/relationships/customXml" Target="../ink/ink692.xml"/><Relationship Id="rId200" Type="http://schemas.openxmlformats.org/officeDocument/2006/relationships/customXml" Target="../ink/ink462.xml"/><Relationship Id="rId382" Type="http://schemas.openxmlformats.org/officeDocument/2006/relationships/customXml" Target="../ink/ink557.xml"/><Relationship Id="rId438" Type="http://schemas.openxmlformats.org/officeDocument/2006/relationships/image" Target="../media/image261.png"/><Relationship Id="rId603" Type="http://schemas.openxmlformats.org/officeDocument/2006/relationships/image" Target="../media/image325.png"/><Relationship Id="rId242" Type="http://schemas.openxmlformats.org/officeDocument/2006/relationships/customXml" Target="../ink/ink483.xml"/><Relationship Id="rId284" Type="http://schemas.openxmlformats.org/officeDocument/2006/relationships/customXml" Target="../ink/ink504.xml"/><Relationship Id="rId491" Type="http://schemas.openxmlformats.org/officeDocument/2006/relationships/image" Target="../media/image285.png"/><Relationship Id="rId505" Type="http://schemas.openxmlformats.org/officeDocument/2006/relationships/customXml" Target="../ink/ink639.xml"/><Relationship Id="rId37" Type="http://schemas.openxmlformats.org/officeDocument/2006/relationships/image" Target="../media/image79.png"/><Relationship Id="rId79" Type="http://schemas.openxmlformats.org/officeDocument/2006/relationships/image" Target="../media/image100.png"/><Relationship Id="rId102" Type="http://schemas.openxmlformats.org/officeDocument/2006/relationships/customXml" Target="../ink/ink413.xml"/><Relationship Id="rId144" Type="http://schemas.openxmlformats.org/officeDocument/2006/relationships/customXml" Target="../ink/ink434.xml"/><Relationship Id="rId547" Type="http://schemas.openxmlformats.org/officeDocument/2006/relationships/image" Target="../media/image296.png"/><Relationship Id="rId589" Type="http://schemas.openxmlformats.org/officeDocument/2006/relationships/image" Target="../media/image318.png"/><Relationship Id="rId90" Type="http://schemas.openxmlformats.org/officeDocument/2006/relationships/customXml" Target="../ink/ink407.xml"/><Relationship Id="rId186" Type="http://schemas.openxmlformats.org/officeDocument/2006/relationships/customXml" Target="../ink/ink455.xml"/><Relationship Id="rId351" Type="http://schemas.openxmlformats.org/officeDocument/2006/relationships/image" Target="../media/image235.png"/><Relationship Id="rId393" Type="http://schemas.openxmlformats.org/officeDocument/2006/relationships/customXml" Target="../ink/ink568.xml"/><Relationship Id="rId407" Type="http://schemas.openxmlformats.org/officeDocument/2006/relationships/customXml" Target="../ink/ink582.xml"/><Relationship Id="rId449" Type="http://schemas.openxmlformats.org/officeDocument/2006/relationships/customXml" Target="../ink/ink609.xml"/><Relationship Id="rId614" Type="http://schemas.openxmlformats.org/officeDocument/2006/relationships/customXml" Target="../ink/ink710.xml"/><Relationship Id="rId211" Type="http://schemas.openxmlformats.org/officeDocument/2006/relationships/image" Target="../media/image166.png"/><Relationship Id="rId253" Type="http://schemas.openxmlformats.org/officeDocument/2006/relationships/image" Target="../media/image187.png"/><Relationship Id="rId295" Type="http://schemas.openxmlformats.org/officeDocument/2006/relationships/image" Target="../media/image208.png"/><Relationship Id="rId309" Type="http://schemas.openxmlformats.org/officeDocument/2006/relationships/image" Target="../media/image214.png"/><Relationship Id="rId460" Type="http://schemas.openxmlformats.org/officeDocument/2006/relationships/customXml" Target="../ink/ink616.xml"/><Relationship Id="rId516" Type="http://schemas.openxmlformats.org/officeDocument/2006/relationships/customXml" Target="../ink/ink650.xml"/><Relationship Id="rId48" Type="http://schemas.openxmlformats.org/officeDocument/2006/relationships/customXml" Target="../ink/ink386.xml"/><Relationship Id="rId113" Type="http://schemas.openxmlformats.org/officeDocument/2006/relationships/image" Target="../media/image117.png"/><Relationship Id="rId320" Type="http://schemas.openxmlformats.org/officeDocument/2006/relationships/customXml" Target="../ink/ink523.xml"/><Relationship Id="rId558" Type="http://schemas.openxmlformats.org/officeDocument/2006/relationships/customXml" Target="../ink/ink682.xml"/><Relationship Id="rId155" Type="http://schemas.openxmlformats.org/officeDocument/2006/relationships/image" Target="../media/image138.png"/><Relationship Id="rId197" Type="http://schemas.openxmlformats.org/officeDocument/2006/relationships/image" Target="../media/image159.png"/><Relationship Id="rId362" Type="http://schemas.openxmlformats.org/officeDocument/2006/relationships/customXml" Target="../ink/ink544.xml"/><Relationship Id="rId418" Type="http://schemas.openxmlformats.org/officeDocument/2006/relationships/image" Target="../media/image253.png"/><Relationship Id="rId625" Type="http://schemas.openxmlformats.org/officeDocument/2006/relationships/image" Target="../media/image337.png"/><Relationship Id="rId222" Type="http://schemas.openxmlformats.org/officeDocument/2006/relationships/customXml" Target="../ink/ink473.xml"/><Relationship Id="rId264" Type="http://schemas.openxmlformats.org/officeDocument/2006/relationships/customXml" Target="../ink/ink494.xml"/><Relationship Id="rId471" Type="http://schemas.openxmlformats.org/officeDocument/2006/relationships/image" Target="../media/image274.png"/><Relationship Id="rId17" Type="http://schemas.openxmlformats.org/officeDocument/2006/relationships/image" Target="../media/image69.png"/><Relationship Id="rId59" Type="http://schemas.openxmlformats.org/officeDocument/2006/relationships/image" Target="../media/image90.png"/><Relationship Id="rId124" Type="http://schemas.openxmlformats.org/officeDocument/2006/relationships/customXml" Target="../ink/ink424.xml"/><Relationship Id="rId527" Type="http://schemas.openxmlformats.org/officeDocument/2006/relationships/customXml" Target="../ink/ink661.xml"/><Relationship Id="rId569" Type="http://schemas.openxmlformats.org/officeDocument/2006/relationships/image" Target="../media/image307.png"/><Relationship Id="rId70" Type="http://schemas.openxmlformats.org/officeDocument/2006/relationships/customXml" Target="../ink/ink397.xml"/><Relationship Id="rId166" Type="http://schemas.openxmlformats.org/officeDocument/2006/relationships/customXml" Target="../ink/ink445.xml"/><Relationship Id="rId331" Type="http://schemas.openxmlformats.org/officeDocument/2006/relationships/image" Target="../media/image225.png"/><Relationship Id="rId373" Type="http://schemas.openxmlformats.org/officeDocument/2006/relationships/image" Target="../media/image247.png"/><Relationship Id="rId429" Type="http://schemas.openxmlformats.org/officeDocument/2006/relationships/customXml" Target="../ink/ink595.xml"/><Relationship Id="rId580" Type="http://schemas.openxmlformats.org/officeDocument/2006/relationships/customXml" Target="../ink/ink693.xml"/><Relationship Id="rId636" Type="http://schemas.openxmlformats.org/officeDocument/2006/relationships/customXml" Target="../ink/ink721.xml"/><Relationship Id="rId1" Type="http://schemas.openxmlformats.org/officeDocument/2006/relationships/slideLayout" Target="../slideLayouts/slideLayout2.xml"/><Relationship Id="rId233" Type="http://schemas.openxmlformats.org/officeDocument/2006/relationships/image" Target="../media/image177.png"/><Relationship Id="rId440" Type="http://schemas.openxmlformats.org/officeDocument/2006/relationships/image" Target="../media/image262.png"/><Relationship Id="rId28" Type="http://schemas.openxmlformats.org/officeDocument/2006/relationships/customXml" Target="../ink/ink376.xml"/><Relationship Id="rId275" Type="http://schemas.openxmlformats.org/officeDocument/2006/relationships/image" Target="../media/image198.png"/><Relationship Id="rId300" Type="http://schemas.openxmlformats.org/officeDocument/2006/relationships/customXml" Target="../ink/ink513.xml"/><Relationship Id="rId482" Type="http://schemas.openxmlformats.org/officeDocument/2006/relationships/customXml" Target="../ink/ink627.xml"/><Relationship Id="rId538" Type="http://schemas.openxmlformats.org/officeDocument/2006/relationships/customXml" Target="../ink/ink672.xml"/><Relationship Id="rId81" Type="http://schemas.openxmlformats.org/officeDocument/2006/relationships/image" Target="../media/image101.png"/><Relationship Id="rId135" Type="http://schemas.openxmlformats.org/officeDocument/2006/relationships/image" Target="../media/image128.png"/><Relationship Id="rId177" Type="http://schemas.openxmlformats.org/officeDocument/2006/relationships/image" Target="../media/image149.png"/><Relationship Id="rId342" Type="http://schemas.openxmlformats.org/officeDocument/2006/relationships/customXml" Target="../ink/ink534.xml"/><Relationship Id="rId384" Type="http://schemas.openxmlformats.org/officeDocument/2006/relationships/customXml" Target="../ink/ink559.xml"/><Relationship Id="rId591" Type="http://schemas.openxmlformats.org/officeDocument/2006/relationships/image" Target="../media/image319.png"/><Relationship Id="rId605" Type="http://schemas.openxmlformats.org/officeDocument/2006/relationships/image" Target="../media/image326.png"/><Relationship Id="rId202" Type="http://schemas.openxmlformats.org/officeDocument/2006/relationships/customXml" Target="../ink/ink463.xml"/><Relationship Id="rId244" Type="http://schemas.openxmlformats.org/officeDocument/2006/relationships/customXml" Target="../ink/ink484.xml"/><Relationship Id="rId39" Type="http://schemas.openxmlformats.org/officeDocument/2006/relationships/image" Target="../media/image80.png"/><Relationship Id="rId286" Type="http://schemas.openxmlformats.org/officeDocument/2006/relationships/customXml" Target="../ink/ink505.xml"/><Relationship Id="rId451" Type="http://schemas.openxmlformats.org/officeDocument/2006/relationships/image" Target="../media/image264.png"/><Relationship Id="rId493" Type="http://schemas.openxmlformats.org/officeDocument/2006/relationships/image" Target="../media/image286.png"/><Relationship Id="rId507" Type="http://schemas.openxmlformats.org/officeDocument/2006/relationships/customXml" Target="../ink/ink641.xml"/><Relationship Id="rId549" Type="http://schemas.openxmlformats.org/officeDocument/2006/relationships/image" Target="../media/image297.png"/><Relationship Id="rId50" Type="http://schemas.openxmlformats.org/officeDocument/2006/relationships/customXml" Target="../ink/ink387.xml"/><Relationship Id="rId104" Type="http://schemas.openxmlformats.org/officeDocument/2006/relationships/customXml" Target="../ink/ink414.xml"/><Relationship Id="rId146" Type="http://schemas.openxmlformats.org/officeDocument/2006/relationships/customXml" Target="../ink/ink435.xml"/><Relationship Id="rId188" Type="http://schemas.openxmlformats.org/officeDocument/2006/relationships/customXml" Target="../ink/ink456.xml"/><Relationship Id="rId311" Type="http://schemas.openxmlformats.org/officeDocument/2006/relationships/image" Target="../media/image215.png"/><Relationship Id="rId353" Type="http://schemas.openxmlformats.org/officeDocument/2006/relationships/image" Target="../media/image236.png"/><Relationship Id="rId395" Type="http://schemas.openxmlformats.org/officeDocument/2006/relationships/customXml" Target="../ink/ink570.xml"/><Relationship Id="rId409" Type="http://schemas.openxmlformats.org/officeDocument/2006/relationships/customXml" Target="../ink/ink584.xml"/><Relationship Id="rId560" Type="http://schemas.openxmlformats.org/officeDocument/2006/relationships/customXml" Target="../ink/ink683.xml"/><Relationship Id="rId92" Type="http://schemas.openxmlformats.org/officeDocument/2006/relationships/customXml" Target="../ink/ink408.xml"/><Relationship Id="rId213" Type="http://schemas.openxmlformats.org/officeDocument/2006/relationships/image" Target="../media/image167.png"/><Relationship Id="rId420" Type="http://schemas.openxmlformats.org/officeDocument/2006/relationships/image" Target="../media/image254.png"/><Relationship Id="rId616" Type="http://schemas.openxmlformats.org/officeDocument/2006/relationships/customXml" Target="../ink/ink711.xml"/><Relationship Id="rId255" Type="http://schemas.openxmlformats.org/officeDocument/2006/relationships/image" Target="../media/image188.png"/><Relationship Id="rId297" Type="http://schemas.openxmlformats.org/officeDocument/2006/relationships/customXml" Target="../ink/ink511.xml"/><Relationship Id="rId462" Type="http://schemas.openxmlformats.org/officeDocument/2006/relationships/customXml" Target="../ink/ink617.xml"/><Relationship Id="rId518" Type="http://schemas.openxmlformats.org/officeDocument/2006/relationships/customXml" Target="../ink/ink652.xml"/><Relationship Id="rId115" Type="http://schemas.openxmlformats.org/officeDocument/2006/relationships/image" Target="../media/image118.png"/><Relationship Id="rId157" Type="http://schemas.openxmlformats.org/officeDocument/2006/relationships/image" Target="../media/image139.png"/><Relationship Id="rId322" Type="http://schemas.openxmlformats.org/officeDocument/2006/relationships/customXml" Target="../ink/ink524.xml"/><Relationship Id="rId364" Type="http://schemas.openxmlformats.org/officeDocument/2006/relationships/customXml" Target="../ink/ink545.xml"/><Relationship Id="rId61" Type="http://schemas.openxmlformats.org/officeDocument/2006/relationships/image" Target="../media/image91.png"/><Relationship Id="rId199" Type="http://schemas.openxmlformats.org/officeDocument/2006/relationships/image" Target="../media/image160.png"/><Relationship Id="rId571" Type="http://schemas.openxmlformats.org/officeDocument/2006/relationships/image" Target="../media/image308.png"/><Relationship Id="rId627" Type="http://schemas.openxmlformats.org/officeDocument/2006/relationships/image" Target="../media/image338.png"/><Relationship Id="rId19" Type="http://schemas.openxmlformats.org/officeDocument/2006/relationships/image" Target="../media/image70.png"/><Relationship Id="rId224" Type="http://schemas.openxmlformats.org/officeDocument/2006/relationships/customXml" Target="../ink/ink474.xml"/><Relationship Id="rId266" Type="http://schemas.openxmlformats.org/officeDocument/2006/relationships/customXml" Target="../ink/ink495.xml"/><Relationship Id="rId431" Type="http://schemas.openxmlformats.org/officeDocument/2006/relationships/customXml" Target="../ink/ink597.xml"/><Relationship Id="rId473" Type="http://schemas.openxmlformats.org/officeDocument/2006/relationships/image" Target="../media/image275.png"/><Relationship Id="rId529" Type="http://schemas.openxmlformats.org/officeDocument/2006/relationships/customXml" Target="../ink/ink663.xml"/><Relationship Id="rId30" Type="http://schemas.openxmlformats.org/officeDocument/2006/relationships/customXml" Target="../ink/ink377.xml"/><Relationship Id="rId126" Type="http://schemas.openxmlformats.org/officeDocument/2006/relationships/customXml" Target="../ink/ink425.xml"/><Relationship Id="rId168" Type="http://schemas.openxmlformats.org/officeDocument/2006/relationships/customXml" Target="../ink/ink446.xml"/><Relationship Id="rId333" Type="http://schemas.openxmlformats.org/officeDocument/2006/relationships/image" Target="../media/image226.png"/><Relationship Id="rId540" Type="http://schemas.openxmlformats.org/officeDocument/2006/relationships/customXml" Target="../ink/ink673.xml"/><Relationship Id="rId72" Type="http://schemas.openxmlformats.org/officeDocument/2006/relationships/customXml" Target="../ink/ink398.xml"/><Relationship Id="rId375" Type="http://schemas.openxmlformats.org/officeDocument/2006/relationships/image" Target="../media/image248.png"/><Relationship Id="rId582" Type="http://schemas.openxmlformats.org/officeDocument/2006/relationships/customXml" Target="../ink/ink694.xml"/><Relationship Id="rId638" Type="http://schemas.openxmlformats.org/officeDocument/2006/relationships/customXml" Target="../ink/ink722.xml"/><Relationship Id="rId3" Type="http://schemas.openxmlformats.org/officeDocument/2006/relationships/image" Target="../media/image62.png"/><Relationship Id="rId235" Type="http://schemas.openxmlformats.org/officeDocument/2006/relationships/image" Target="../media/image178.png"/><Relationship Id="rId277" Type="http://schemas.openxmlformats.org/officeDocument/2006/relationships/image" Target="../media/image199.png"/><Relationship Id="rId400" Type="http://schemas.openxmlformats.org/officeDocument/2006/relationships/customXml" Target="../ink/ink575.xml"/><Relationship Id="rId442" Type="http://schemas.openxmlformats.org/officeDocument/2006/relationships/image" Target="../media/image263.png"/><Relationship Id="rId484" Type="http://schemas.openxmlformats.org/officeDocument/2006/relationships/customXml" Target="../ink/ink628.xml"/><Relationship Id="rId137" Type="http://schemas.openxmlformats.org/officeDocument/2006/relationships/image" Target="../media/image1290.png"/><Relationship Id="rId302" Type="http://schemas.openxmlformats.org/officeDocument/2006/relationships/customXml" Target="../ink/ink514.xml"/><Relationship Id="rId344" Type="http://schemas.openxmlformats.org/officeDocument/2006/relationships/customXml" Target="../ink/ink535.xml"/><Relationship Id="rId41" Type="http://schemas.openxmlformats.org/officeDocument/2006/relationships/image" Target="../media/image81.png"/><Relationship Id="rId83" Type="http://schemas.openxmlformats.org/officeDocument/2006/relationships/image" Target="../media/image102.png"/><Relationship Id="rId179" Type="http://schemas.openxmlformats.org/officeDocument/2006/relationships/image" Target="../media/image150.png"/><Relationship Id="rId386" Type="http://schemas.openxmlformats.org/officeDocument/2006/relationships/customXml" Target="../ink/ink561.xml"/><Relationship Id="rId551" Type="http://schemas.openxmlformats.org/officeDocument/2006/relationships/image" Target="../media/image298.png"/><Relationship Id="rId593" Type="http://schemas.openxmlformats.org/officeDocument/2006/relationships/image" Target="../media/image320.png"/><Relationship Id="rId607" Type="http://schemas.openxmlformats.org/officeDocument/2006/relationships/image" Target="../media/image327.png"/><Relationship Id="rId190" Type="http://schemas.openxmlformats.org/officeDocument/2006/relationships/customXml" Target="../ink/ink457.xml"/><Relationship Id="rId204" Type="http://schemas.openxmlformats.org/officeDocument/2006/relationships/customXml" Target="../ink/ink464.xml"/><Relationship Id="rId246" Type="http://schemas.openxmlformats.org/officeDocument/2006/relationships/customXml" Target="../ink/ink485.xml"/><Relationship Id="rId288" Type="http://schemas.openxmlformats.org/officeDocument/2006/relationships/customXml" Target="../ink/ink506.xml"/><Relationship Id="rId411" Type="http://schemas.openxmlformats.org/officeDocument/2006/relationships/customXml" Target="../ink/ink585.xml"/><Relationship Id="rId453" Type="http://schemas.openxmlformats.org/officeDocument/2006/relationships/customXml" Target="../ink/ink612.xml"/><Relationship Id="rId509" Type="http://schemas.openxmlformats.org/officeDocument/2006/relationships/customXml" Target="../ink/ink643.xml"/><Relationship Id="rId106" Type="http://schemas.openxmlformats.org/officeDocument/2006/relationships/customXml" Target="../ink/ink415.xml"/><Relationship Id="rId313" Type="http://schemas.openxmlformats.org/officeDocument/2006/relationships/image" Target="../media/image216.png"/><Relationship Id="rId495" Type="http://schemas.openxmlformats.org/officeDocument/2006/relationships/image" Target="../media/image287.png"/><Relationship Id="rId10" Type="http://schemas.openxmlformats.org/officeDocument/2006/relationships/customXml" Target="../ink/ink367.xml"/><Relationship Id="rId52" Type="http://schemas.openxmlformats.org/officeDocument/2006/relationships/customXml" Target="../ink/ink388.xml"/><Relationship Id="rId94" Type="http://schemas.openxmlformats.org/officeDocument/2006/relationships/customXml" Target="../ink/ink409.xml"/><Relationship Id="rId148" Type="http://schemas.openxmlformats.org/officeDocument/2006/relationships/customXml" Target="../ink/ink436.xml"/><Relationship Id="rId355" Type="http://schemas.openxmlformats.org/officeDocument/2006/relationships/image" Target="../media/image237.png"/><Relationship Id="rId397" Type="http://schemas.openxmlformats.org/officeDocument/2006/relationships/customXml" Target="../ink/ink572.xml"/><Relationship Id="rId520" Type="http://schemas.openxmlformats.org/officeDocument/2006/relationships/customXml" Target="../ink/ink654.xml"/><Relationship Id="rId562" Type="http://schemas.openxmlformats.org/officeDocument/2006/relationships/customXml" Target="../ink/ink684.xml"/><Relationship Id="rId618" Type="http://schemas.openxmlformats.org/officeDocument/2006/relationships/customXml" Target="../ink/ink712.xml"/><Relationship Id="rId215" Type="http://schemas.openxmlformats.org/officeDocument/2006/relationships/image" Target="../media/image168.png"/><Relationship Id="rId257" Type="http://schemas.openxmlformats.org/officeDocument/2006/relationships/image" Target="../media/image189.png"/><Relationship Id="rId422" Type="http://schemas.openxmlformats.org/officeDocument/2006/relationships/image" Target="../media/image255.png"/><Relationship Id="rId464" Type="http://schemas.openxmlformats.org/officeDocument/2006/relationships/customXml" Target="../ink/ink618.xml"/><Relationship Id="rId299" Type="http://schemas.openxmlformats.org/officeDocument/2006/relationships/image" Target="../media/image2090.png"/><Relationship Id="rId63" Type="http://schemas.openxmlformats.org/officeDocument/2006/relationships/image" Target="../media/image92.png"/><Relationship Id="rId159" Type="http://schemas.openxmlformats.org/officeDocument/2006/relationships/image" Target="../media/image140.png"/><Relationship Id="rId366" Type="http://schemas.openxmlformats.org/officeDocument/2006/relationships/customXml" Target="../ink/ink546.xml"/><Relationship Id="rId573" Type="http://schemas.openxmlformats.org/officeDocument/2006/relationships/image" Target="../media/image309.png"/><Relationship Id="rId226" Type="http://schemas.openxmlformats.org/officeDocument/2006/relationships/customXml" Target="../ink/ink475.xml"/><Relationship Id="rId433" Type="http://schemas.openxmlformats.org/officeDocument/2006/relationships/customXml" Target="../ink/ink598.xml"/><Relationship Id="rId640" Type="http://schemas.openxmlformats.org/officeDocument/2006/relationships/customXml" Target="../ink/ink723.xml"/><Relationship Id="rId74" Type="http://schemas.openxmlformats.org/officeDocument/2006/relationships/customXml" Target="../ink/ink399.xml"/><Relationship Id="rId377" Type="http://schemas.openxmlformats.org/officeDocument/2006/relationships/customXml" Target="../ink/ink552.xml"/><Relationship Id="rId500" Type="http://schemas.openxmlformats.org/officeDocument/2006/relationships/customXml" Target="../ink/ink636.xml"/><Relationship Id="rId584" Type="http://schemas.openxmlformats.org/officeDocument/2006/relationships/customXml" Target="../ink/ink695.xml"/><Relationship Id="rId5" Type="http://schemas.openxmlformats.org/officeDocument/2006/relationships/image" Target="../media/image63.png"/><Relationship Id="rId237" Type="http://schemas.openxmlformats.org/officeDocument/2006/relationships/image" Target="../media/image179.png"/><Relationship Id="rId444" Type="http://schemas.openxmlformats.org/officeDocument/2006/relationships/customXml" Target="../ink/ink604.xml"/><Relationship Id="rId290" Type="http://schemas.openxmlformats.org/officeDocument/2006/relationships/customXml" Target="../ink/ink507.xml"/><Relationship Id="rId304" Type="http://schemas.openxmlformats.org/officeDocument/2006/relationships/customXml" Target="../ink/ink515.xml"/><Relationship Id="rId388" Type="http://schemas.openxmlformats.org/officeDocument/2006/relationships/customXml" Target="../ink/ink563.xml"/><Relationship Id="rId511" Type="http://schemas.openxmlformats.org/officeDocument/2006/relationships/customXml" Target="../ink/ink645.xml"/><Relationship Id="rId609" Type="http://schemas.openxmlformats.org/officeDocument/2006/relationships/image" Target="../media/image328.png"/><Relationship Id="rId85" Type="http://schemas.openxmlformats.org/officeDocument/2006/relationships/image" Target="../media/image103.png"/><Relationship Id="rId150" Type="http://schemas.openxmlformats.org/officeDocument/2006/relationships/customXml" Target="../ink/ink437.xml"/><Relationship Id="rId595" Type="http://schemas.openxmlformats.org/officeDocument/2006/relationships/image" Target="../media/image321.png"/><Relationship Id="rId248" Type="http://schemas.openxmlformats.org/officeDocument/2006/relationships/customXml" Target="../ink/ink486.xml"/><Relationship Id="rId455" Type="http://schemas.openxmlformats.org/officeDocument/2006/relationships/image" Target="../media/image265.png"/><Relationship Id="rId12" Type="http://schemas.openxmlformats.org/officeDocument/2006/relationships/customXml" Target="../ink/ink368.xml"/><Relationship Id="rId108" Type="http://schemas.openxmlformats.org/officeDocument/2006/relationships/customXml" Target="../ink/ink416.xml"/><Relationship Id="rId315" Type="http://schemas.openxmlformats.org/officeDocument/2006/relationships/image" Target="../media/image217.png"/><Relationship Id="rId522" Type="http://schemas.openxmlformats.org/officeDocument/2006/relationships/customXml" Target="../ink/ink656.xml"/><Relationship Id="rId96" Type="http://schemas.openxmlformats.org/officeDocument/2006/relationships/customXml" Target="../ink/ink410.xml"/><Relationship Id="rId161" Type="http://schemas.openxmlformats.org/officeDocument/2006/relationships/image" Target="../media/image141.png"/><Relationship Id="rId399" Type="http://schemas.openxmlformats.org/officeDocument/2006/relationships/customXml" Target="../ink/ink574.xml"/><Relationship Id="rId259" Type="http://schemas.openxmlformats.org/officeDocument/2006/relationships/image" Target="../media/image190.png"/><Relationship Id="rId466" Type="http://schemas.openxmlformats.org/officeDocument/2006/relationships/customXml" Target="../ink/ink619.xml"/><Relationship Id="rId23" Type="http://schemas.openxmlformats.org/officeDocument/2006/relationships/image" Target="../media/image72.png"/><Relationship Id="rId119" Type="http://schemas.openxmlformats.org/officeDocument/2006/relationships/image" Target="../media/image120.png"/><Relationship Id="rId326" Type="http://schemas.openxmlformats.org/officeDocument/2006/relationships/customXml" Target="../ink/ink526.xml"/><Relationship Id="rId533" Type="http://schemas.openxmlformats.org/officeDocument/2006/relationships/customXml" Target="../ink/ink667.xml"/><Relationship Id="rId172" Type="http://schemas.openxmlformats.org/officeDocument/2006/relationships/customXml" Target="../ink/ink448.xml"/><Relationship Id="rId477" Type="http://schemas.openxmlformats.org/officeDocument/2006/relationships/image" Target="../media/image277.png"/><Relationship Id="rId600" Type="http://schemas.openxmlformats.org/officeDocument/2006/relationships/customXml" Target="../ink/ink703.xml"/><Relationship Id="rId337" Type="http://schemas.openxmlformats.org/officeDocument/2006/relationships/image" Target="../media/image228.png"/><Relationship Id="rId34" Type="http://schemas.openxmlformats.org/officeDocument/2006/relationships/customXml" Target="../ink/ink379.xml"/><Relationship Id="rId544" Type="http://schemas.openxmlformats.org/officeDocument/2006/relationships/customXml" Target="../ink/ink675.xml"/><Relationship Id="rId183" Type="http://schemas.openxmlformats.org/officeDocument/2006/relationships/image" Target="../media/image1520.png"/><Relationship Id="rId390" Type="http://schemas.openxmlformats.org/officeDocument/2006/relationships/customXml" Target="../ink/ink565.xml"/><Relationship Id="rId404" Type="http://schemas.openxmlformats.org/officeDocument/2006/relationships/customXml" Target="../ink/ink579.xml"/><Relationship Id="rId611" Type="http://schemas.openxmlformats.org/officeDocument/2006/relationships/image" Target="../media/image329.png"/><Relationship Id="rId250" Type="http://schemas.openxmlformats.org/officeDocument/2006/relationships/customXml" Target="../ink/ink487.xml"/><Relationship Id="rId488" Type="http://schemas.openxmlformats.org/officeDocument/2006/relationships/customXml" Target="../ink/ink630.xml"/><Relationship Id="rId45" Type="http://schemas.openxmlformats.org/officeDocument/2006/relationships/image" Target="../media/image83.png"/><Relationship Id="rId110" Type="http://schemas.openxmlformats.org/officeDocument/2006/relationships/customXml" Target="../ink/ink417.xml"/><Relationship Id="rId348" Type="http://schemas.openxmlformats.org/officeDocument/2006/relationships/customXml" Target="../ink/ink537.xml"/><Relationship Id="rId555" Type="http://schemas.openxmlformats.org/officeDocument/2006/relationships/image" Target="../media/image300.png"/><Relationship Id="rId194" Type="http://schemas.openxmlformats.org/officeDocument/2006/relationships/customXml" Target="../ink/ink459.xml"/><Relationship Id="rId208" Type="http://schemas.openxmlformats.org/officeDocument/2006/relationships/customXml" Target="../ink/ink466.xml"/><Relationship Id="rId415" Type="http://schemas.openxmlformats.org/officeDocument/2006/relationships/customXml" Target="../ink/ink587.xml"/><Relationship Id="rId622" Type="http://schemas.openxmlformats.org/officeDocument/2006/relationships/customXml" Target="../ink/ink714.xml"/><Relationship Id="rId261" Type="http://schemas.openxmlformats.org/officeDocument/2006/relationships/image" Target="../media/image191.png"/><Relationship Id="rId499" Type="http://schemas.openxmlformats.org/officeDocument/2006/relationships/image" Target="../media/image289.png"/><Relationship Id="rId56" Type="http://schemas.openxmlformats.org/officeDocument/2006/relationships/customXml" Target="../ink/ink390.xml"/><Relationship Id="rId359" Type="http://schemas.openxmlformats.org/officeDocument/2006/relationships/image" Target="../media/image239.png"/><Relationship Id="rId566" Type="http://schemas.openxmlformats.org/officeDocument/2006/relationships/customXml" Target="../ink/ink686.xml"/><Relationship Id="rId121" Type="http://schemas.openxmlformats.org/officeDocument/2006/relationships/image" Target="../media/image121.png"/><Relationship Id="rId219" Type="http://schemas.openxmlformats.org/officeDocument/2006/relationships/image" Target="../media/image170.png"/><Relationship Id="rId426" Type="http://schemas.openxmlformats.org/officeDocument/2006/relationships/image" Target="../media/image257.png"/><Relationship Id="rId633" Type="http://schemas.openxmlformats.org/officeDocument/2006/relationships/image" Target="../media/image341.png"/><Relationship Id="rId67" Type="http://schemas.openxmlformats.org/officeDocument/2006/relationships/image" Target="../media/image94.png"/><Relationship Id="rId272" Type="http://schemas.openxmlformats.org/officeDocument/2006/relationships/customXml" Target="../ink/ink498.xml"/><Relationship Id="rId577" Type="http://schemas.openxmlformats.org/officeDocument/2006/relationships/image" Target="../media/image312.png"/><Relationship Id="rId132" Type="http://schemas.openxmlformats.org/officeDocument/2006/relationships/customXml" Target="../ink/ink428.xml"/><Relationship Id="rId437" Type="http://schemas.openxmlformats.org/officeDocument/2006/relationships/customXml" Target="../ink/ink600.xml"/><Relationship Id="rId283" Type="http://schemas.openxmlformats.org/officeDocument/2006/relationships/image" Target="../media/image202.png"/><Relationship Id="rId490" Type="http://schemas.openxmlformats.org/officeDocument/2006/relationships/customXml" Target="../ink/ink631.xml"/><Relationship Id="rId504" Type="http://schemas.openxmlformats.org/officeDocument/2006/relationships/customXml" Target="../ink/ink638.xml"/><Relationship Id="rId78" Type="http://schemas.openxmlformats.org/officeDocument/2006/relationships/customXml" Target="../ink/ink401.xml"/><Relationship Id="rId143" Type="http://schemas.openxmlformats.org/officeDocument/2006/relationships/image" Target="../media/image132.png"/><Relationship Id="rId350" Type="http://schemas.openxmlformats.org/officeDocument/2006/relationships/customXml" Target="../ink/ink538.xml"/><Relationship Id="rId588" Type="http://schemas.openxmlformats.org/officeDocument/2006/relationships/customXml" Target="../ink/ink697.xml"/><Relationship Id="rId9" Type="http://schemas.openxmlformats.org/officeDocument/2006/relationships/image" Target="../media/image65.png"/><Relationship Id="rId210" Type="http://schemas.openxmlformats.org/officeDocument/2006/relationships/customXml" Target="../ink/ink467.xml"/><Relationship Id="rId448" Type="http://schemas.openxmlformats.org/officeDocument/2006/relationships/customXml" Target="../ink/ink608.xml"/><Relationship Id="rId294" Type="http://schemas.openxmlformats.org/officeDocument/2006/relationships/customXml" Target="../ink/ink509.xml"/><Relationship Id="rId308" Type="http://schemas.openxmlformats.org/officeDocument/2006/relationships/customXml" Target="../ink/ink517.xml"/><Relationship Id="rId515" Type="http://schemas.openxmlformats.org/officeDocument/2006/relationships/customXml" Target="../ink/ink649.xml"/></Relationships>
</file>

<file path=ppt/slides/_rels/slide62.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480.png"/><Relationship Id="rId1" Type="http://schemas.openxmlformats.org/officeDocument/2006/relationships/slideLayout" Target="../slideLayouts/slideLayout2.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6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tensorly/Proceedings_IEEE_companion_notebooks/blob/master/tt-compression.ipynb"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17" Type="http://schemas.openxmlformats.org/officeDocument/2006/relationships/image" Target="../media/image119.png"/><Relationship Id="rId671" Type="http://schemas.openxmlformats.org/officeDocument/2006/relationships/customXml" Target="../ink/ink350.xml"/><Relationship Id="rId21" Type="http://schemas.openxmlformats.org/officeDocument/2006/relationships/image" Target="../media/image71.png"/><Relationship Id="rId324" Type="http://schemas.openxmlformats.org/officeDocument/2006/relationships/customXml" Target="../ink/ink162.xml"/><Relationship Id="rId531" Type="http://schemas.openxmlformats.org/officeDocument/2006/relationships/image" Target="../media/image282.png"/><Relationship Id="rId629" Type="http://schemas.openxmlformats.org/officeDocument/2006/relationships/customXml" Target="../ink/ink329.xml"/><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customXml" Target="../ink/ink238.xml"/><Relationship Id="rId682" Type="http://schemas.openxmlformats.org/officeDocument/2006/relationships/image" Target="../media/image339.png"/><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image" Target="../media/image226.png"/><Relationship Id="rId542" Type="http://schemas.openxmlformats.org/officeDocument/2006/relationships/customXml" Target="../ink/ink272.xml"/><Relationship Id="rId181" Type="http://schemas.openxmlformats.org/officeDocument/2006/relationships/image" Target="../media/image151.png"/><Relationship Id="rId402" Type="http://schemas.openxmlformats.org/officeDocument/2006/relationships/customXml" Target="../ink/ink201.xml"/><Relationship Id="rId279" Type="http://schemas.openxmlformats.org/officeDocument/2006/relationships/image" Target="../media/image200.png"/><Relationship Id="rId486" Type="http://schemas.openxmlformats.org/officeDocument/2006/relationships/image" Target="../media/image1310.png"/><Relationship Id="rId693" Type="http://schemas.openxmlformats.org/officeDocument/2006/relationships/customXml" Target="../ink/ink361.xml"/><Relationship Id="rId43" Type="http://schemas.openxmlformats.org/officeDocument/2006/relationships/image" Target="../media/image82.png"/><Relationship Id="rId139" Type="http://schemas.openxmlformats.org/officeDocument/2006/relationships/image" Target="../media/image14.png"/><Relationship Id="rId346" Type="http://schemas.openxmlformats.org/officeDocument/2006/relationships/customXml" Target="../ink/ink173.xml"/><Relationship Id="rId553" Type="http://schemas.openxmlformats.org/officeDocument/2006/relationships/customXml" Target="../ink/ink279.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49.png"/><Relationship Id="rId497" Type="http://schemas.openxmlformats.org/officeDocument/2006/relationships/customXml" Target="../ink/ink249.xml"/><Relationship Id="rId620" Type="http://schemas.openxmlformats.org/officeDocument/2006/relationships/image" Target="../media/image306.png"/><Relationship Id="rId357" Type="http://schemas.openxmlformats.org/officeDocument/2006/relationships/image" Target="../media/image237.png"/><Relationship Id="rId54" Type="http://schemas.openxmlformats.org/officeDocument/2006/relationships/customXml" Target="../ink/ink27.xml"/><Relationship Id="rId217" Type="http://schemas.openxmlformats.org/officeDocument/2006/relationships/image" Target="../media/image169.png"/><Relationship Id="rId564" Type="http://schemas.openxmlformats.org/officeDocument/2006/relationships/customXml" Target="../ink/ink290.xml"/><Relationship Id="rId424" Type="http://schemas.openxmlformats.org/officeDocument/2006/relationships/customXml" Target="../ink/ink212.xml"/><Relationship Id="rId631" Type="http://schemas.openxmlformats.org/officeDocument/2006/relationships/customXml" Target="../ink/ink330.xml"/><Relationship Id="rId270" Type="http://schemas.openxmlformats.org/officeDocument/2006/relationships/customXml" Target="../ink/ink135.xml"/><Relationship Id="rId65" Type="http://schemas.openxmlformats.org/officeDocument/2006/relationships/image" Target="../media/image93.png"/><Relationship Id="rId130" Type="http://schemas.openxmlformats.org/officeDocument/2006/relationships/customXml" Target="../ink/ink65.xml"/><Relationship Id="rId368" Type="http://schemas.openxmlformats.org/officeDocument/2006/relationships/customXml" Target="../ink/ink184.xml"/><Relationship Id="rId575" Type="http://schemas.openxmlformats.org/officeDocument/2006/relationships/customXml" Target="../ink/ink301.xml"/><Relationship Id="rId228" Type="http://schemas.openxmlformats.org/officeDocument/2006/relationships/customXml" Target="../ink/ink114.xml"/><Relationship Id="rId435" Type="http://schemas.openxmlformats.org/officeDocument/2006/relationships/customXml" Target="../ink/ink218.xml"/><Relationship Id="rId642" Type="http://schemas.openxmlformats.org/officeDocument/2006/relationships/image" Target="../media/image318.png"/><Relationship Id="rId281" Type="http://schemas.openxmlformats.org/officeDocument/2006/relationships/image" Target="../media/image201.png"/><Relationship Id="rId502" Type="http://schemas.openxmlformats.org/officeDocument/2006/relationships/customXml" Target="../ink/ink252.xml"/><Relationship Id="rId76" Type="http://schemas.openxmlformats.org/officeDocument/2006/relationships/customXml" Target="../ink/ink38.xml"/><Relationship Id="rId141" Type="http://schemas.openxmlformats.org/officeDocument/2006/relationships/image" Target="../media/image15.png"/><Relationship Id="rId379" Type="http://schemas.openxmlformats.org/officeDocument/2006/relationships/image" Target="../media/image32.png"/><Relationship Id="rId586" Type="http://schemas.openxmlformats.org/officeDocument/2006/relationships/image" Target="../media/image240.png"/><Relationship Id="rId7" Type="http://schemas.openxmlformats.org/officeDocument/2006/relationships/image" Target="../media/image64.png"/><Relationship Id="rId239" Type="http://schemas.openxmlformats.org/officeDocument/2006/relationships/image" Target="../media/image180.png"/><Relationship Id="rId446" Type="http://schemas.openxmlformats.org/officeDocument/2006/relationships/image" Target="../media/image250.png"/><Relationship Id="rId653" Type="http://schemas.openxmlformats.org/officeDocument/2006/relationships/customXml" Target="../ink/ink341.xml"/><Relationship Id="rId292" Type="http://schemas.openxmlformats.org/officeDocument/2006/relationships/customXml" Target="../ink/ink146.xml"/><Relationship Id="rId306" Type="http://schemas.openxmlformats.org/officeDocument/2006/relationships/customXml" Target="../ink/ink153.xml"/><Relationship Id="rId87" Type="http://schemas.openxmlformats.org/officeDocument/2006/relationships/image" Target="../media/image104.png"/><Relationship Id="rId513" Type="http://schemas.openxmlformats.org/officeDocument/2006/relationships/image" Target="../media/image272.png"/><Relationship Id="rId597" Type="http://schemas.openxmlformats.org/officeDocument/2006/relationships/customXml" Target="../ink/ink313.xml"/><Relationship Id="rId152" Type="http://schemas.openxmlformats.org/officeDocument/2006/relationships/customXml" Target="../ink/ink76.xml"/><Relationship Id="rId457" Type="http://schemas.openxmlformats.org/officeDocument/2006/relationships/customXml" Target="../ink/ink229.xml"/><Relationship Id="rId664" Type="http://schemas.openxmlformats.org/officeDocument/2006/relationships/image" Target="../media/image329.png"/><Relationship Id="rId14" Type="http://schemas.openxmlformats.org/officeDocument/2006/relationships/customXml" Target="../ink/ink7.xml"/><Relationship Id="rId317" Type="http://schemas.openxmlformats.org/officeDocument/2006/relationships/image" Target="../media/image217.png"/><Relationship Id="rId524" Type="http://schemas.openxmlformats.org/officeDocument/2006/relationships/customXml" Target="../ink/ink263.xml"/><Relationship Id="rId98" Type="http://schemas.openxmlformats.org/officeDocument/2006/relationships/customXml" Target="../ink/ink49.xml"/><Relationship Id="rId163" Type="http://schemas.openxmlformats.org/officeDocument/2006/relationships/image" Target="../media/image24.png"/><Relationship Id="rId370" Type="http://schemas.openxmlformats.org/officeDocument/2006/relationships/customXml" Target="../ink/ink185.xml"/><Relationship Id="rId230" Type="http://schemas.openxmlformats.org/officeDocument/2006/relationships/customXml" Target="../ink/ink115.xml"/><Relationship Id="rId468" Type="http://schemas.openxmlformats.org/officeDocument/2006/relationships/image" Target="../media/image142.png"/><Relationship Id="rId675" Type="http://schemas.openxmlformats.org/officeDocument/2006/relationships/customXml" Target="../ink/ink352.xml"/><Relationship Id="rId25" Type="http://schemas.openxmlformats.org/officeDocument/2006/relationships/image" Target="../media/image73.png"/><Relationship Id="rId328" Type="http://schemas.openxmlformats.org/officeDocument/2006/relationships/customXml" Target="../ink/ink164.xml"/><Relationship Id="rId535" Type="http://schemas.openxmlformats.org/officeDocument/2006/relationships/image" Target="../media/image284.png"/><Relationship Id="rId174" Type="http://schemas.openxmlformats.org/officeDocument/2006/relationships/customXml" Target="../ink/ink87.xml"/><Relationship Id="rId381" Type="http://schemas.openxmlformats.org/officeDocument/2006/relationships/image" Target="../media/image33.png"/><Relationship Id="rId602" Type="http://schemas.openxmlformats.org/officeDocument/2006/relationships/image" Target="../media/image297.png"/><Relationship Id="rId241" Type="http://schemas.openxmlformats.org/officeDocument/2006/relationships/image" Target="../media/image181.png"/><Relationship Id="rId479" Type="http://schemas.openxmlformats.org/officeDocument/2006/relationships/customXml" Target="../ink/ink240.xml"/><Relationship Id="rId686" Type="http://schemas.openxmlformats.org/officeDocument/2006/relationships/image" Target="../media/image341.png"/><Relationship Id="rId36" Type="http://schemas.openxmlformats.org/officeDocument/2006/relationships/customXml" Target="../ink/ink18.xml"/><Relationship Id="rId339" Type="http://schemas.openxmlformats.org/officeDocument/2006/relationships/image" Target="../media/image228.png"/><Relationship Id="rId546" Type="http://schemas.openxmlformats.org/officeDocument/2006/relationships/customXml" Target="../ink/ink274.xml"/><Relationship Id="rId101" Type="http://schemas.openxmlformats.org/officeDocument/2006/relationships/image" Target="../media/image111.png"/><Relationship Id="rId185" Type="http://schemas.openxmlformats.org/officeDocument/2006/relationships/image" Target="../media/image26.png"/><Relationship Id="rId406" Type="http://schemas.openxmlformats.org/officeDocument/2006/relationships/customXml" Target="../ink/ink203.xml"/><Relationship Id="rId392" Type="http://schemas.openxmlformats.org/officeDocument/2006/relationships/customXml" Target="../ink/ink196.xml"/><Relationship Id="rId613" Type="http://schemas.openxmlformats.org/officeDocument/2006/relationships/customXml" Target="../ink/ink321.xml"/><Relationship Id="rId252" Type="http://schemas.openxmlformats.org/officeDocument/2006/relationships/customXml" Target="../ink/ink126.xml"/><Relationship Id="rId47" Type="http://schemas.openxmlformats.org/officeDocument/2006/relationships/image" Target="../media/image84.png"/><Relationship Id="rId112" Type="http://schemas.openxmlformats.org/officeDocument/2006/relationships/customXml" Target="../ink/ink56.xml"/><Relationship Id="rId557" Type="http://schemas.openxmlformats.org/officeDocument/2006/relationships/customXml" Target="../ink/ink283.xml"/><Relationship Id="rId196" Type="http://schemas.openxmlformats.org/officeDocument/2006/relationships/customXml" Target="../ink/ink98.xml"/><Relationship Id="rId417" Type="http://schemas.openxmlformats.org/officeDocument/2006/relationships/image" Target="../media/image51.png"/><Relationship Id="rId624" Type="http://schemas.openxmlformats.org/officeDocument/2006/relationships/image" Target="../media/image308.png"/><Relationship Id="rId263" Type="http://schemas.openxmlformats.org/officeDocument/2006/relationships/image" Target="../media/image192.png"/><Relationship Id="rId470" Type="http://schemas.openxmlformats.org/officeDocument/2006/relationships/image" Target="../media/image258.png"/><Relationship Id="rId58" Type="http://schemas.openxmlformats.org/officeDocument/2006/relationships/customXml" Target="../ink/ink29.xml"/><Relationship Id="rId123" Type="http://schemas.openxmlformats.org/officeDocument/2006/relationships/image" Target="../media/image122.png"/><Relationship Id="rId330" Type="http://schemas.openxmlformats.org/officeDocument/2006/relationships/customXml" Target="../ink/ink165.xml"/><Relationship Id="rId568" Type="http://schemas.openxmlformats.org/officeDocument/2006/relationships/customXml" Target="../ink/ink294.xml"/><Relationship Id="rId428" Type="http://schemas.openxmlformats.org/officeDocument/2006/relationships/customXml" Target="../ink/ink214.xml"/><Relationship Id="rId635" Type="http://schemas.openxmlformats.org/officeDocument/2006/relationships/customXml" Target="../ink/ink332.xml"/><Relationship Id="rId274" Type="http://schemas.openxmlformats.org/officeDocument/2006/relationships/customXml" Target="../ink/ink137.xml"/><Relationship Id="rId481" Type="http://schemas.openxmlformats.org/officeDocument/2006/relationships/customXml" Target="../ink/ink241.xml"/><Relationship Id="rId69" Type="http://schemas.openxmlformats.org/officeDocument/2006/relationships/image" Target="../media/image95.png"/><Relationship Id="rId134" Type="http://schemas.openxmlformats.org/officeDocument/2006/relationships/customXml" Target="../ink/ink67.xml"/><Relationship Id="rId579" Type="http://schemas.openxmlformats.org/officeDocument/2006/relationships/customXml" Target="../ink/ink304.xml"/><Relationship Id="rId341" Type="http://schemas.openxmlformats.org/officeDocument/2006/relationships/image" Target="../media/image229.png"/><Relationship Id="rId439" Type="http://schemas.openxmlformats.org/officeDocument/2006/relationships/customXml" Target="../ink/ink220.xml"/><Relationship Id="rId646" Type="http://schemas.openxmlformats.org/officeDocument/2006/relationships/image" Target="../media/image320.png"/><Relationship Id="rId201" Type="http://schemas.openxmlformats.org/officeDocument/2006/relationships/image" Target="../media/image161.png"/><Relationship Id="rId285" Type="http://schemas.openxmlformats.org/officeDocument/2006/relationships/image" Target="../media/image203.png"/><Relationship Id="rId506" Type="http://schemas.openxmlformats.org/officeDocument/2006/relationships/customXml" Target="../ink/ink254.xml"/><Relationship Id="rId492" Type="http://schemas.openxmlformats.org/officeDocument/2006/relationships/image" Target="../media/image134.png"/><Relationship Id="rId145" Type="http://schemas.openxmlformats.org/officeDocument/2006/relationships/image" Target="../media/image17.png"/><Relationship Id="rId352" Type="http://schemas.openxmlformats.org/officeDocument/2006/relationships/customXml" Target="../ink/ink176.xml"/><Relationship Id="rId212" Type="http://schemas.openxmlformats.org/officeDocument/2006/relationships/customXml" Target="../ink/ink106.xml"/><Relationship Id="rId657" Type="http://schemas.openxmlformats.org/officeDocument/2006/relationships/customXml" Target="../ink/ink343.xml"/><Relationship Id="rId296" Type="http://schemas.openxmlformats.org/officeDocument/2006/relationships/customXml" Target="../ink/ink148.xml"/><Relationship Id="rId517" Type="http://schemas.openxmlformats.org/officeDocument/2006/relationships/image" Target="../media/image274.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219.png"/><Relationship Id="rId363" Type="http://schemas.openxmlformats.org/officeDocument/2006/relationships/image" Target="../media/image241.png"/><Relationship Id="rId419" Type="http://schemas.openxmlformats.org/officeDocument/2006/relationships/image" Target="../media/image52.png"/><Relationship Id="rId570" Type="http://schemas.openxmlformats.org/officeDocument/2006/relationships/customXml" Target="../ink/ink296.xml"/><Relationship Id="rId626" Type="http://schemas.openxmlformats.org/officeDocument/2006/relationships/image" Target="../media/image309.png"/><Relationship Id="rId223" Type="http://schemas.openxmlformats.org/officeDocument/2006/relationships/image" Target="../media/image172.png"/><Relationship Id="rId430" Type="http://schemas.openxmlformats.org/officeDocument/2006/relationships/customXml" Target="../ink/ink215.xml"/><Relationship Id="rId668" Type="http://schemas.openxmlformats.org/officeDocument/2006/relationships/image" Target="../media/image332.png"/><Relationship Id="rId18" Type="http://schemas.openxmlformats.org/officeDocument/2006/relationships/customXml" Target="../ink/ink9.xml"/><Relationship Id="rId265" Type="http://schemas.openxmlformats.org/officeDocument/2006/relationships/image" Target="../media/image193.png"/><Relationship Id="rId472" Type="http://schemas.openxmlformats.org/officeDocument/2006/relationships/image" Target="../media/image259.png"/><Relationship Id="rId528" Type="http://schemas.openxmlformats.org/officeDocument/2006/relationships/customXml" Target="../ink/ink265.xml"/><Relationship Id="rId125" Type="http://schemas.openxmlformats.org/officeDocument/2006/relationships/image" Target="../media/image123.png"/><Relationship Id="rId167" Type="http://schemas.openxmlformats.org/officeDocument/2006/relationships/image" Target="../media/image144.png"/><Relationship Id="rId332" Type="http://schemas.openxmlformats.org/officeDocument/2006/relationships/customXml" Target="../ink/ink166.xml"/><Relationship Id="rId374" Type="http://schemas.openxmlformats.org/officeDocument/2006/relationships/customXml" Target="../ink/ink187.xml"/><Relationship Id="rId581" Type="http://schemas.openxmlformats.org/officeDocument/2006/relationships/customXml" Target="../ink/ink305.xml"/><Relationship Id="rId71" Type="http://schemas.openxmlformats.org/officeDocument/2006/relationships/image" Target="../media/image96.png"/><Relationship Id="rId234" Type="http://schemas.openxmlformats.org/officeDocument/2006/relationships/customXml" Target="../ink/ink117.xml"/><Relationship Id="rId637" Type="http://schemas.openxmlformats.org/officeDocument/2006/relationships/customXml" Target="../ink/ink333.xml"/><Relationship Id="rId679" Type="http://schemas.openxmlformats.org/officeDocument/2006/relationships/customXml" Target="../ink/ink354.xml"/><Relationship Id="rId2" Type="http://schemas.openxmlformats.org/officeDocument/2006/relationships/customXml" Target="../ink/ink1.xml"/><Relationship Id="rId29" Type="http://schemas.openxmlformats.org/officeDocument/2006/relationships/image" Target="../media/image75.png"/><Relationship Id="rId276" Type="http://schemas.openxmlformats.org/officeDocument/2006/relationships/customXml" Target="../ink/ink138.xml"/><Relationship Id="rId441" Type="http://schemas.openxmlformats.org/officeDocument/2006/relationships/customXml" Target="../ink/ink221.xml"/><Relationship Id="rId483" Type="http://schemas.openxmlformats.org/officeDocument/2006/relationships/customXml" Target="../ink/ink242.xml"/><Relationship Id="rId539" Type="http://schemas.openxmlformats.org/officeDocument/2006/relationships/image" Target="../media/image286.png"/><Relationship Id="rId690" Type="http://schemas.openxmlformats.org/officeDocument/2006/relationships/image" Target="../media/image343.png"/><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30.png"/><Relationship Id="rId343" Type="http://schemas.openxmlformats.org/officeDocument/2006/relationships/image" Target="../media/image230.png"/><Relationship Id="rId550" Type="http://schemas.openxmlformats.org/officeDocument/2006/relationships/customXml" Target="../ink/ink276.xml"/><Relationship Id="rId82" Type="http://schemas.openxmlformats.org/officeDocument/2006/relationships/customXml" Target="../ink/ink41.xml"/><Relationship Id="rId203" Type="http://schemas.openxmlformats.org/officeDocument/2006/relationships/image" Target="../media/image162.png"/><Relationship Id="rId385" Type="http://schemas.openxmlformats.org/officeDocument/2006/relationships/image" Target="../media/image35.png"/><Relationship Id="rId592" Type="http://schemas.openxmlformats.org/officeDocument/2006/relationships/image" Target="../media/image270.png"/><Relationship Id="rId606" Type="http://schemas.openxmlformats.org/officeDocument/2006/relationships/image" Target="../media/image299.png"/><Relationship Id="rId648" Type="http://schemas.openxmlformats.org/officeDocument/2006/relationships/image" Target="../media/image321.png"/><Relationship Id="rId245" Type="http://schemas.openxmlformats.org/officeDocument/2006/relationships/image" Target="../media/image183.png"/><Relationship Id="rId287" Type="http://schemas.openxmlformats.org/officeDocument/2006/relationships/image" Target="../media/image204.png"/><Relationship Id="rId410" Type="http://schemas.openxmlformats.org/officeDocument/2006/relationships/customXml" Target="../ink/ink205.xml"/><Relationship Id="rId452" Type="http://schemas.openxmlformats.org/officeDocument/2006/relationships/image" Target="../media/image253.png"/><Relationship Id="rId494" Type="http://schemas.openxmlformats.org/officeDocument/2006/relationships/image" Target="../media/image135.png"/><Relationship Id="rId508" Type="http://schemas.openxmlformats.org/officeDocument/2006/relationships/customXml" Target="../ink/ink255.xml"/><Relationship Id="rId105" Type="http://schemas.openxmlformats.org/officeDocument/2006/relationships/image" Target="../media/image113.png"/><Relationship Id="rId147" Type="http://schemas.openxmlformats.org/officeDocument/2006/relationships/image" Target="../media/image18.png"/><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image" Target="../media/image86.png"/><Relationship Id="rId93" Type="http://schemas.openxmlformats.org/officeDocument/2006/relationships/image" Target="../media/image107.png"/><Relationship Id="rId189" Type="http://schemas.openxmlformats.org/officeDocument/2006/relationships/image" Target="../media/image155.png"/><Relationship Id="rId396" Type="http://schemas.openxmlformats.org/officeDocument/2006/relationships/customXml" Target="../ink/ink198.xml"/><Relationship Id="rId561" Type="http://schemas.openxmlformats.org/officeDocument/2006/relationships/customXml" Target="../ink/ink287.xml"/><Relationship Id="rId617" Type="http://schemas.openxmlformats.org/officeDocument/2006/relationships/customXml" Target="../ink/ink323.xml"/><Relationship Id="rId659" Type="http://schemas.openxmlformats.org/officeDocument/2006/relationships/customXml" Target="../ink/ink344.xml"/><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image" Target="../media/image53.png"/><Relationship Id="rId463" Type="http://schemas.openxmlformats.org/officeDocument/2006/relationships/customXml" Target="../ink/ink232.xml"/><Relationship Id="rId519" Type="http://schemas.openxmlformats.org/officeDocument/2006/relationships/image" Target="../media/image275.png"/><Relationship Id="rId670" Type="http://schemas.openxmlformats.org/officeDocument/2006/relationships/image" Target="../media/image333.png"/><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220.png"/><Relationship Id="rId530" Type="http://schemas.openxmlformats.org/officeDocument/2006/relationships/customXml" Target="../ink/ink266.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242.png"/><Relationship Id="rId572" Type="http://schemas.openxmlformats.org/officeDocument/2006/relationships/customXml" Target="../ink/ink298.xml"/><Relationship Id="rId628" Type="http://schemas.openxmlformats.org/officeDocument/2006/relationships/image" Target="../media/image311.png"/><Relationship Id="rId225" Type="http://schemas.openxmlformats.org/officeDocument/2006/relationships/image" Target="../media/image173.png"/><Relationship Id="rId267" Type="http://schemas.openxmlformats.org/officeDocument/2006/relationships/image" Target="../media/image194.png"/><Relationship Id="rId432" Type="http://schemas.openxmlformats.org/officeDocument/2006/relationships/customXml" Target="../ink/ink216.xml"/><Relationship Id="rId474" Type="http://schemas.openxmlformats.org/officeDocument/2006/relationships/image" Target="../media/image260.png"/><Relationship Id="rId127" Type="http://schemas.openxmlformats.org/officeDocument/2006/relationships/image" Target="../media/image124.png"/><Relationship Id="rId681" Type="http://schemas.openxmlformats.org/officeDocument/2006/relationships/customXml" Target="../ink/ink355.xml"/><Relationship Id="rId31" Type="http://schemas.openxmlformats.org/officeDocument/2006/relationships/image" Target="../media/image76.png"/><Relationship Id="rId73" Type="http://schemas.openxmlformats.org/officeDocument/2006/relationships/image" Target="../media/image97.png"/><Relationship Id="rId169" Type="http://schemas.openxmlformats.org/officeDocument/2006/relationships/image" Target="../media/image145.png"/><Relationship Id="rId334" Type="http://schemas.openxmlformats.org/officeDocument/2006/relationships/customXml" Target="../ink/ink167.xml"/><Relationship Id="rId376" Type="http://schemas.openxmlformats.org/officeDocument/2006/relationships/customXml" Target="../ink/ink188.xml"/><Relationship Id="rId541" Type="http://schemas.openxmlformats.org/officeDocument/2006/relationships/image" Target="../media/image287.png"/><Relationship Id="rId583" Type="http://schemas.openxmlformats.org/officeDocument/2006/relationships/customXml" Target="../ink/ink306.xml"/><Relationship Id="rId639" Type="http://schemas.openxmlformats.org/officeDocument/2006/relationships/customXml" Target="../ink/ink334.xml"/><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customXml" Target="../ink/ink139.xml"/><Relationship Id="rId401" Type="http://schemas.openxmlformats.org/officeDocument/2006/relationships/image" Target="../media/image43.png"/><Relationship Id="rId443" Type="http://schemas.openxmlformats.org/officeDocument/2006/relationships/customXml" Target="../ink/ink222.xml"/><Relationship Id="rId650" Type="http://schemas.openxmlformats.org/officeDocument/2006/relationships/image" Target="../media/image322.png"/><Relationship Id="rId303" Type="http://schemas.openxmlformats.org/officeDocument/2006/relationships/image" Target="../media/image210.png"/><Relationship Id="rId485" Type="http://schemas.openxmlformats.org/officeDocument/2006/relationships/customXml" Target="../ink/ink243.xml"/><Relationship Id="rId692" Type="http://schemas.openxmlformats.org/officeDocument/2006/relationships/image" Target="../media/image344.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231.png"/><Relationship Id="rId387" Type="http://schemas.openxmlformats.org/officeDocument/2006/relationships/image" Target="../media/image36.png"/><Relationship Id="rId510" Type="http://schemas.openxmlformats.org/officeDocument/2006/relationships/customXml" Target="../ink/ink256.xml"/><Relationship Id="rId552" Type="http://schemas.openxmlformats.org/officeDocument/2006/relationships/customXml" Target="../ink/ink278.xml"/><Relationship Id="rId594" Type="http://schemas.openxmlformats.org/officeDocument/2006/relationships/image" Target="../media/image280.png"/><Relationship Id="rId608" Type="http://schemas.openxmlformats.org/officeDocument/2006/relationships/image" Target="../media/image300.png"/><Relationship Id="rId191" Type="http://schemas.openxmlformats.org/officeDocument/2006/relationships/image" Target="../media/image156.png"/><Relationship Id="rId205" Type="http://schemas.openxmlformats.org/officeDocument/2006/relationships/image" Target="../media/image27.png"/><Relationship Id="rId247" Type="http://schemas.openxmlformats.org/officeDocument/2006/relationships/image" Target="../media/image184.png"/><Relationship Id="rId412" Type="http://schemas.openxmlformats.org/officeDocument/2006/relationships/customXml" Target="../ink/ink206.xml"/><Relationship Id="rId107" Type="http://schemas.openxmlformats.org/officeDocument/2006/relationships/image" Target="../media/image114.png"/><Relationship Id="rId289" Type="http://schemas.openxmlformats.org/officeDocument/2006/relationships/image" Target="../media/image205.png"/><Relationship Id="rId454" Type="http://schemas.openxmlformats.org/officeDocument/2006/relationships/image" Target="../media/image254.png"/><Relationship Id="rId496" Type="http://schemas.openxmlformats.org/officeDocument/2006/relationships/image" Target="../media/image264.png"/><Relationship Id="rId661" Type="http://schemas.openxmlformats.org/officeDocument/2006/relationships/customXml" Target="../ink/ink345.xml"/><Relationship Id="rId11" Type="http://schemas.openxmlformats.org/officeDocument/2006/relationships/image" Target="../media/image66.png"/><Relationship Id="rId53" Type="http://schemas.openxmlformats.org/officeDocument/2006/relationships/image" Target="../media/image87.png"/><Relationship Id="rId149" Type="http://schemas.openxmlformats.org/officeDocument/2006/relationships/image" Target="../media/image19.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521" Type="http://schemas.openxmlformats.org/officeDocument/2006/relationships/image" Target="../media/image276.png"/><Relationship Id="rId563" Type="http://schemas.openxmlformats.org/officeDocument/2006/relationships/customXml" Target="../ink/ink289.xml"/><Relationship Id="rId619" Type="http://schemas.openxmlformats.org/officeDocument/2006/relationships/customXml" Target="../ink/ink324.xml"/><Relationship Id="rId95" Type="http://schemas.openxmlformats.org/officeDocument/2006/relationships/image" Target="../media/image108.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54.png"/><Relationship Id="rId258" Type="http://schemas.openxmlformats.org/officeDocument/2006/relationships/customXml" Target="../ink/ink129.xml"/><Relationship Id="rId465" Type="http://schemas.openxmlformats.org/officeDocument/2006/relationships/customXml" Target="../ink/ink233.xml"/><Relationship Id="rId630" Type="http://schemas.openxmlformats.org/officeDocument/2006/relationships/image" Target="../media/image312.png"/><Relationship Id="rId672" Type="http://schemas.openxmlformats.org/officeDocument/2006/relationships/image" Target="../media/image334.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221.png"/><Relationship Id="rId367" Type="http://schemas.openxmlformats.org/officeDocument/2006/relationships/image" Target="../media/image243.png"/><Relationship Id="rId532" Type="http://schemas.openxmlformats.org/officeDocument/2006/relationships/customXml" Target="../ink/ink267.xml"/><Relationship Id="rId574" Type="http://schemas.openxmlformats.org/officeDocument/2006/relationships/customXml" Target="../ink/ink300.xml"/><Relationship Id="rId171" Type="http://schemas.openxmlformats.org/officeDocument/2006/relationships/image" Target="../media/image146.png"/><Relationship Id="rId227" Type="http://schemas.openxmlformats.org/officeDocument/2006/relationships/image" Target="../media/image174.png"/><Relationship Id="rId269" Type="http://schemas.openxmlformats.org/officeDocument/2006/relationships/image" Target="../media/image195.png"/><Relationship Id="rId434" Type="http://schemas.openxmlformats.org/officeDocument/2006/relationships/customXml" Target="../ink/ink217.xml"/><Relationship Id="rId476" Type="http://schemas.openxmlformats.org/officeDocument/2006/relationships/image" Target="../media/image261.png"/><Relationship Id="rId641" Type="http://schemas.openxmlformats.org/officeDocument/2006/relationships/customXml" Target="../ink/ink335.xml"/><Relationship Id="rId683" Type="http://schemas.openxmlformats.org/officeDocument/2006/relationships/customXml" Target="../ink/ink356.xml"/><Relationship Id="rId33" Type="http://schemas.openxmlformats.org/officeDocument/2006/relationships/image" Target="../media/image77.png"/><Relationship Id="rId129" Type="http://schemas.openxmlformats.org/officeDocument/2006/relationships/image" Target="../media/image125.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image" Target="../media/image265.png"/><Relationship Id="rId543" Type="http://schemas.openxmlformats.org/officeDocument/2006/relationships/image" Target="../media/image288.png"/><Relationship Id="rId75" Type="http://schemas.openxmlformats.org/officeDocument/2006/relationships/image" Target="../media/image98.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44.png"/><Relationship Id="rId585" Type="http://schemas.openxmlformats.org/officeDocument/2006/relationships/customXml" Target="../ink/ink307.xml"/><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customXml" Target="../ink/ink223.xml"/><Relationship Id="rId487" Type="http://schemas.openxmlformats.org/officeDocument/2006/relationships/customXml" Target="../ink/ink244.xml"/><Relationship Id="rId610" Type="http://schemas.openxmlformats.org/officeDocument/2006/relationships/image" Target="../media/image301.png"/><Relationship Id="rId652" Type="http://schemas.openxmlformats.org/officeDocument/2006/relationships/image" Target="../media/image323.png"/><Relationship Id="rId694" Type="http://schemas.openxmlformats.org/officeDocument/2006/relationships/image" Target="../media/image345.png"/><Relationship Id="rId291" Type="http://schemas.openxmlformats.org/officeDocument/2006/relationships/image" Target="../media/image206.png"/><Relationship Id="rId305" Type="http://schemas.openxmlformats.org/officeDocument/2006/relationships/image" Target="../media/image211.png"/><Relationship Id="rId347" Type="http://schemas.openxmlformats.org/officeDocument/2006/relationships/image" Target="../media/image232.png"/><Relationship Id="rId512" Type="http://schemas.openxmlformats.org/officeDocument/2006/relationships/customXml" Target="../ink/ink257.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20.png"/><Relationship Id="rId389" Type="http://schemas.openxmlformats.org/officeDocument/2006/relationships/image" Target="../media/image37.png"/><Relationship Id="rId554" Type="http://schemas.openxmlformats.org/officeDocument/2006/relationships/customXml" Target="../ink/ink280.xml"/><Relationship Id="rId596" Type="http://schemas.openxmlformats.org/officeDocument/2006/relationships/image" Target="../media/image292.png"/><Relationship Id="rId193" Type="http://schemas.openxmlformats.org/officeDocument/2006/relationships/image" Target="../media/image157.png"/><Relationship Id="rId207" Type="http://schemas.openxmlformats.org/officeDocument/2006/relationships/image" Target="../media/image164.png"/><Relationship Id="rId249" Type="http://schemas.openxmlformats.org/officeDocument/2006/relationships/image" Target="../media/image185.png"/><Relationship Id="rId414" Type="http://schemas.openxmlformats.org/officeDocument/2006/relationships/customXml" Target="../ink/ink207.xml"/><Relationship Id="rId456" Type="http://schemas.openxmlformats.org/officeDocument/2006/relationships/image" Target="../media/image255.png"/><Relationship Id="rId498" Type="http://schemas.openxmlformats.org/officeDocument/2006/relationships/customXml" Target="../ink/ink250.xml"/><Relationship Id="rId621" Type="http://schemas.openxmlformats.org/officeDocument/2006/relationships/customXml" Target="../ink/ink325.xml"/><Relationship Id="rId663" Type="http://schemas.openxmlformats.org/officeDocument/2006/relationships/customXml" Target="../ink/ink346.xml"/><Relationship Id="rId13" Type="http://schemas.openxmlformats.org/officeDocument/2006/relationships/image" Target="../media/image67.png"/><Relationship Id="rId109" Type="http://schemas.openxmlformats.org/officeDocument/2006/relationships/image" Target="../media/image115.png"/><Relationship Id="rId260" Type="http://schemas.openxmlformats.org/officeDocument/2006/relationships/customXml" Target="../ink/ink130.xml"/><Relationship Id="rId316" Type="http://schemas.openxmlformats.org/officeDocument/2006/relationships/customXml" Target="../ink/ink158.xml"/><Relationship Id="rId523" Type="http://schemas.openxmlformats.org/officeDocument/2006/relationships/image" Target="../media/image277.png"/><Relationship Id="rId55" Type="http://schemas.openxmlformats.org/officeDocument/2006/relationships/image" Target="../media/image88.png"/><Relationship Id="rId97" Type="http://schemas.openxmlformats.org/officeDocument/2006/relationships/image" Target="../media/image109.png"/><Relationship Id="rId120" Type="http://schemas.openxmlformats.org/officeDocument/2006/relationships/customXml" Target="../ink/ink60.xml"/><Relationship Id="rId358" Type="http://schemas.openxmlformats.org/officeDocument/2006/relationships/customXml" Target="../ink/ink179.xml"/><Relationship Id="rId565" Type="http://schemas.openxmlformats.org/officeDocument/2006/relationships/customXml" Target="../ink/ink291.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55.png"/><Relationship Id="rId467" Type="http://schemas.openxmlformats.org/officeDocument/2006/relationships/customXml" Target="../ink/ink234.xml"/><Relationship Id="rId632" Type="http://schemas.openxmlformats.org/officeDocument/2006/relationships/image" Target="../media/image313.png"/><Relationship Id="rId271" Type="http://schemas.openxmlformats.org/officeDocument/2006/relationships/image" Target="../media/image196.png"/><Relationship Id="rId674" Type="http://schemas.openxmlformats.org/officeDocument/2006/relationships/image" Target="../media/image335.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126.png"/><Relationship Id="rId327" Type="http://schemas.openxmlformats.org/officeDocument/2006/relationships/image" Target="../media/image222.png"/><Relationship Id="rId369" Type="http://schemas.openxmlformats.org/officeDocument/2006/relationships/image" Target="../media/image31.png"/><Relationship Id="rId534" Type="http://schemas.openxmlformats.org/officeDocument/2006/relationships/customXml" Target="../ink/ink268.xml"/><Relationship Id="rId576" Type="http://schemas.openxmlformats.org/officeDocument/2006/relationships/customXml" Target="../ink/ink302.xml"/><Relationship Id="rId173" Type="http://schemas.openxmlformats.org/officeDocument/2006/relationships/image" Target="../media/image147.png"/><Relationship Id="rId229" Type="http://schemas.openxmlformats.org/officeDocument/2006/relationships/image" Target="../media/image175.png"/><Relationship Id="rId380" Type="http://schemas.openxmlformats.org/officeDocument/2006/relationships/customXml" Target="../ink/ink190.xml"/><Relationship Id="rId436" Type="http://schemas.openxmlformats.org/officeDocument/2006/relationships/image" Target="../media/image60.png"/><Relationship Id="rId601" Type="http://schemas.openxmlformats.org/officeDocument/2006/relationships/customXml" Target="../ink/ink315.xml"/><Relationship Id="rId643" Type="http://schemas.openxmlformats.org/officeDocument/2006/relationships/customXml" Target="../ink/ink336.xml"/><Relationship Id="rId240" Type="http://schemas.openxmlformats.org/officeDocument/2006/relationships/customXml" Target="../ink/ink120.xml"/><Relationship Id="rId478" Type="http://schemas.openxmlformats.org/officeDocument/2006/relationships/image" Target="../media/image262.png"/><Relationship Id="rId685" Type="http://schemas.openxmlformats.org/officeDocument/2006/relationships/customXml" Target="../ink/ink357.xml"/><Relationship Id="rId35" Type="http://schemas.openxmlformats.org/officeDocument/2006/relationships/image" Target="../media/image78.png"/><Relationship Id="rId77" Type="http://schemas.openxmlformats.org/officeDocument/2006/relationships/image" Target="../media/image99.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image" Target="../media/image266.png"/><Relationship Id="rId545" Type="http://schemas.openxmlformats.org/officeDocument/2006/relationships/image" Target="../media/image289.png"/><Relationship Id="rId587" Type="http://schemas.openxmlformats.org/officeDocument/2006/relationships/customXml" Target="../ink/ink308.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38.png"/><Relationship Id="rId405" Type="http://schemas.openxmlformats.org/officeDocument/2006/relationships/image" Target="../media/image45.png"/><Relationship Id="rId447" Type="http://schemas.openxmlformats.org/officeDocument/2006/relationships/customXml" Target="../ink/ink224.xml"/><Relationship Id="rId612" Type="http://schemas.openxmlformats.org/officeDocument/2006/relationships/image" Target="../media/image302.png"/><Relationship Id="rId251" Type="http://schemas.openxmlformats.org/officeDocument/2006/relationships/image" Target="../media/image186.png"/><Relationship Id="rId489" Type="http://schemas.openxmlformats.org/officeDocument/2006/relationships/customXml" Target="../ink/ink245.xml"/><Relationship Id="rId654" Type="http://schemas.openxmlformats.org/officeDocument/2006/relationships/image" Target="../media/image324.png"/><Relationship Id="rId696" Type="http://schemas.openxmlformats.org/officeDocument/2006/relationships/image" Target="../media/image346.png"/><Relationship Id="rId46" Type="http://schemas.openxmlformats.org/officeDocument/2006/relationships/customXml" Target="../ink/ink23.xml"/><Relationship Id="rId293" Type="http://schemas.openxmlformats.org/officeDocument/2006/relationships/image" Target="../media/image207.png"/><Relationship Id="rId307" Type="http://schemas.openxmlformats.org/officeDocument/2006/relationships/image" Target="../media/image212.png"/><Relationship Id="rId349" Type="http://schemas.openxmlformats.org/officeDocument/2006/relationships/image" Target="../media/image233.png"/><Relationship Id="rId514" Type="http://schemas.openxmlformats.org/officeDocument/2006/relationships/customXml" Target="../ink/ink258.xml"/><Relationship Id="rId556" Type="http://schemas.openxmlformats.org/officeDocument/2006/relationships/customXml" Target="../ink/ink282.xml"/><Relationship Id="rId88" Type="http://schemas.openxmlformats.org/officeDocument/2006/relationships/customXml" Target="../ink/ink44.xml"/><Relationship Id="rId111" Type="http://schemas.openxmlformats.org/officeDocument/2006/relationships/image" Target="../media/image116.png"/><Relationship Id="rId153" Type="http://schemas.openxmlformats.org/officeDocument/2006/relationships/image" Target="../media/image137.png"/><Relationship Id="rId195" Type="http://schemas.openxmlformats.org/officeDocument/2006/relationships/image" Target="../media/image158.png"/><Relationship Id="rId209" Type="http://schemas.openxmlformats.org/officeDocument/2006/relationships/image" Target="../media/image165.png"/><Relationship Id="rId360" Type="http://schemas.openxmlformats.org/officeDocument/2006/relationships/customXml" Target="../ink/ink180.xml"/><Relationship Id="rId416" Type="http://schemas.openxmlformats.org/officeDocument/2006/relationships/customXml" Target="../ink/ink208.xml"/><Relationship Id="rId598" Type="http://schemas.openxmlformats.org/officeDocument/2006/relationships/image" Target="../media/image293.png"/><Relationship Id="rId220" Type="http://schemas.openxmlformats.org/officeDocument/2006/relationships/customXml" Target="../ink/ink110.xml"/><Relationship Id="rId458" Type="http://schemas.openxmlformats.org/officeDocument/2006/relationships/image" Target="../media/image256.png"/><Relationship Id="rId623" Type="http://schemas.openxmlformats.org/officeDocument/2006/relationships/customXml" Target="../ink/ink326.xml"/><Relationship Id="rId665" Type="http://schemas.openxmlformats.org/officeDocument/2006/relationships/customXml" Target="../ink/ink347.xml"/><Relationship Id="rId15" Type="http://schemas.openxmlformats.org/officeDocument/2006/relationships/image" Target="../media/image68.png"/><Relationship Id="rId57" Type="http://schemas.openxmlformats.org/officeDocument/2006/relationships/image" Target="../media/image89.png"/><Relationship Id="rId262" Type="http://schemas.openxmlformats.org/officeDocument/2006/relationships/customXml" Target="../ink/ink131.xml"/><Relationship Id="rId318" Type="http://schemas.openxmlformats.org/officeDocument/2006/relationships/customXml" Target="../ink/ink159.xml"/><Relationship Id="rId525" Type="http://schemas.openxmlformats.org/officeDocument/2006/relationships/image" Target="../media/image278.png"/><Relationship Id="rId567" Type="http://schemas.openxmlformats.org/officeDocument/2006/relationships/customXml" Target="../ink/ink293.xml"/><Relationship Id="rId99" Type="http://schemas.openxmlformats.org/officeDocument/2006/relationships/image" Target="../media/image110.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245.png"/><Relationship Id="rId427" Type="http://schemas.openxmlformats.org/officeDocument/2006/relationships/image" Target="../media/image56.png"/><Relationship Id="rId469" Type="http://schemas.openxmlformats.org/officeDocument/2006/relationships/customXml" Target="../ink/ink235.xml"/><Relationship Id="rId634" Type="http://schemas.openxmlformats.org/officeDocument/2006/relationships/image" Target="../media/image314.png"/><Relationship Id="rId676" Type="http://schemas.openxmlformats.org/officeDocument/2006/relationships/image" Target="../media/image336.png"/><Relationship Id="rId26" Type="http://schemas.openxmlformats.org/officeDocument/2006/relationships/customXml" Target="../ink/ink13.xml"/><Relationship Id="rId231" Type="http://schemas.openxmlformats.org/officeDocument/2006/relationships/image" Target="../media/image176.png"/><Relationship Id="rId273" Type="http://schemas.openxmlformats.org/officeDocument/2006/relationships/image" Target="../media/image197.png"/><Relationship Id="rId329" Type="http://schemas.openxmlformats.org/officeDocument/2006/relationships/image" Target="../media/image223.png"/><Relationship Id="rId480" Type="http://schemas.openxmlformats.org/officeDocument/2006/relationships/image" Target="../media/image263.png"/><Relationship Id="rId536" Type="http://schemas.openxmlformats.org/officeDocument/2006/relationships/customXml" Target="../ink/ink269.xml"/><Relationship Id="rId68" Type="http://schemas.openxmlformats.org/officeDocument/2006/relationships/customXml" Target="../ink/ink34.xml"/><Relationship Id="rId133" Type="http://schemas.openxmlformats.org/officeDocument/2006/relationships/image" Target="../media/image127.png"/><Relationship Id="rId175" Type="http://schemas.openxmlformats.org/officeDocument/2006/relationships/image" Target="../media/image148.png"/><Relationship Id="rId340" Type="http://schemas.openxmlformats.org/officeDocument/2006/relationships/customXml" Target="../ink/ink170.xml"/><Relationship Id="rId578" Type="http://schemas.openxmlformats.org/officeDocument/2006/relationships/image" Target="../media/image152.png"/><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image" Target="../media/image61.png"/><Relationship Id="rId603" Type="http://schemas.openxmlformats.org/officeDocument/2006/relationships/customXml" Target="../ink/ink316.xml"/><Relationship Id="rId645" Type="http://schemas.openxmlformats.org/officeDocument/2006/relationships/customXml" Target="../ink/ink337.xml"/><Relationship Id="rId687" Type="http://schemas.openxmlformats.org/officeDocument/2006/relationships/customXml" Target="../ink/ink358.xml"/><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customXml" Target="../ink/ink246.xml"/><Relationship Id="rId505" Type="http://schemas.openxmlformats.org/officeDocument/2006/relationships/image" Target="../media/image267.png"/><Relationship Id="rId37" Type="http://schemas.openxmlformats.org/officeDocument/2006/relationships/image" Target="../media/image79.png"/><Relationship Id="rId79" Type="http://schemas.openxmlformats.org/officeDocument/2006/relationships/image" Target="../media/image100.png"/><Relationship Id="rId102" Type="http://schemas.openxmlformats.org/officeDocument/2006/relationships/customXml" Target="../ink/ink51.xml"/><Relationship Id="rId144" Type="http://schemas.openxmlformats.org/officeDocument/2006/relationships/customXml" Target="../ink/ink72.xml"/><Relationship Id="rId547" Type="http://schemas.openxmlformats.org/officeDocument/2006/relationships/image" Target="../media/image290.png"/><Relationship Id="rId589" Type="http://schemas.openxmlformats.org/officeDocument/2006/relationships/customXml" Target="../ink/ink309.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234.png"/><Relationship Id="rId393" Type="http://schemas.openxmlformats.org/officeDocument/2006/relationships/image" Target="../media/image39.png"/><Relationship Id="rId407" Type="http://schemas.openxmlformats.org/officeDocument/2006/relationships/image" Target="../media/image46.png"/><Relationship Id="rId449" Type="http://schemas.openxmlformats.org/officeDocument/2006/relationships/customXml" Target="../ink/ink225.xml"/><Relationship Id="rId614" Type="http://schemas.openxmlformats.org/officeDocument/2006/relationships/image" Target="../media/image303.png"/><Relationship Id="rId656" Type="http://schemas.openxmlformats.org/officeDocument/2006/relationships/image" Target="../media/image325.png"/><Relationship Id="rId211" Type="http://schemas.openxmlformats.org/officeDocument/2006/relationships/image" Target="../media/image166.png"/><Relationship Id="rId253" Type="http://schemas.openxmlformats.org/officeDocument/2006/relationships/image" Target="../media/image187.png"/><Relationship Id="rId295" Type="http://schemas.openxmlformats.org/officeDocument/2006/relationships/image" Target="../media/image208.png"/><Relationship Id="rId309" Type="http://schemas.openxmlformats.org/officeDocument/2006/relationships/image" Target="../media/image213.png"/><Relationship Id="rId460" Type="http://schemas.openxmlformats.org/officeDocument/2006/relationships/image" Target="../media/image257.png"/><Relationship Id="rId516" Type="http://schemas.openxmlformats.org/officeDocument/2006/relationships/customXml" Target="../ink/ink259.xml"/><Relationship Id="rId48" Type="http://schemas.openxmlformats.org/officeDocument/2006/relationships/customXml" Target="../ink/ink24.xml"/><Relationship Id="rId113" Type="http://schemas.openxmlformats.org/officeDocument/2006/relationships/image" Target="../media/image117.png"/><Relationship Id="rId320" Type="http://schemas.openxmlformats.org/officeDocument/2006/relationships/customXml" Target="../ink/ink160.xml"/><Relationship Id="rId558" Type="http://schemas.openxmlformats.org/officeDocument/2006/relationships/customXml" Target="../ink/ink284.xml"/><Relationship Id="rId155" Type="http://schemas.openxmlformats.org/officeDocument/2006/relationships/image" Target="../media/image138.png"/><Relationship Id="rId197" Type="http://schemas.openxmlformats.org/officeDocument/2006/relationships/image" Target="../media/image159.png"/><Relationship Id="rId362" Type="http://schemas.openxmlformats.org/officeDocument/2006/relationships/customXml" Target="../ink/ink181.xml"/><Relationship Id="rId418" Type="http://schemas.openxmlformats.org/officeDocument/2006/relationships/customXml" Target="../ink/ink209.xml"/><Relationship Id="rId625" Type="http://schemas.openxmlformats.org/officeDocument/2006/relationships/customXml" Target="../ink/ink327.xml"/><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customXml" Target="../ink/ink236.xml"/><Relationship Id="rId667" Type="http://schemas.openxmlformats.org/officeDocument/2006/relationships/customXml" Target="../ink/ink348.xml"/><Relationship Id="rId17" Type="http://schemas.openxmlformats.org/officeDocument/2006/relationships/image" Target="../media/image69.png"/><Relationship Id="rId59" Type="http://schemas.openxmlformats.org/officeDocument/2006/relationships/image" Target="../media/image90.png"/><Relationship Id="rId124" Type="http://schemas.openxmlformats.org/officeDocument/2006/relationships/customXml" Target="../ink/ink62.xml"/><Relationship Id="rId527" Type="http://schemas.openxmlformats.org/officeDocument/2006/relationships/image" Target="../media/image279.png"/><Relationship Id="rId569" Type="http://schemas.openxmlformats.org/officeDocument/2006/relationships/customXml" Target="../ink/ink295.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224.png"/><Relationship Id="rId373" Type="http://schemas.openxmlformats.org/officeDocument/2006/relationships/image" Target="../media/image246.png"/><Relationship Id="rId429" Type="http://schemas.openxmlformats.org/officeDocument/2006/relationships/image" Target="../media/image57.png"/><Relationship Id="rId580" Type="http://schemas.openxmlformats.org/officeDocument/2006/relationships/image" Target="../media/image153.png"/><Relationship Id="rId636" Type="http://schemas.openxmlformats.org/officeDocument/2006/relationships/image" Target="../media/image315.png"/><Relationship Id="rId1" Type="http://schemas.openxmlformats.org/officeDocument/2006/relationships/slideLayout" Target="../slideLayouts/slideLayout2.xml"/><Relationship Id="rId233" Type="http://schemas.openxmlformats.org/officeDocument/2006/relationships/image" Target="../media/image177.png"/><Relationship Id="rId440" Type="http://schemas.openxmlformats.org/officeDocument/2006/relationships/image" Target="../media/image129.png"/><Relationship Id="rId678" Type="http://schemas.openxmlformats.org/officeDocument/2006/relationships/image" Target="../media/image337.png"/><Relationship Id="rId28" Type="http://schemas.openxmlformats.org/officeDocument/2006/relationships/customXml" Target="../ink/ink14.xml"/><Relationship Id="rId275" Type="http://schemas.openxmlformats.org/officeDocument/2006/relationships/image" Target="../media/image198.png"/><Relationship Id="rId300" Type="http://schemas.openxmlformats.org/officeDocument/2006/relationships/customXml" Target="../ink/ink150.xml"/><Relationship Id="rId482" Type="http://schemas.openxmlformats.org/officeDocument/2006/relationships/image" Target="../media/image1290.png"/><Relationship Id="rId538" Type="http://schemas.openxmlformats.org/officeDocument/2006/relationships/customXml" Target="../ink/ink270.xml"/><Relationship Id="rId81" Type="http://schemas.openxmlformats.org/officeDocument/2006/relationships/image" Target="../media/image101.png"/><Relationship Id="rId135" Type="http://schemas.openxmlformats.org/officeDocument/2006/relationships/image" Target="../media/image128.png"/><Relationship Id="rId177" Type="http://schemas.openxmlformats.org/officeDocument/2006/relationships/image" Target="../media/image149.png"/><Relationship Id="rId342" Type="http://schemas.openxmlformats.org/officeDocument/2006/relationships/customXml" Target="../ink/ink171.xml"/><Relationship Id="rId384" Type="http://schemas.openxmlformats.org/officeDocument/2006/relationships/customXml" Target="../ink/ink192.xml"/><Relationship Id="rId591" Type="http://schemas.openxmlformats.org/officeDocument/2006/relationships/customXml" Target="../ink/ink310.xml"/><Relationship Id="rId605" Type="http://schemas.openxmlformats.org/officeDocument/2006/relationships/customXml" Target="../ink/ink317.xml"/><Relationship Id="rId202" Type="http://schemas.openxmlformats.org/officeDocument/2006/relationships/customXml" Target="../ink/ink101.xml"/><Relationship Id="rId244" Type="http://schemas.openxmlformats.org/officeDocument/2006/relationships/customXml" Target="../ink/ink122.xml"/><Relationship Id="rId647" Type="http://schemas.openxmlformats.org/officeDocument/2006/relationships/customXml" Target="../ink/ink338.xml"/><Relationship Id="rId689" Type="http://schemas.openxmlformats.org/officeDocument/2006/relationships/customXml" Target="../ink/ink359.xml"/><Relationship Id="rId39" Type="http://schemas.openxmlformats.org/officeDocument/2006/relationships/image" Target="../media/image80.png"/><Relationship Id="rId286" Type="http://schemas.openxmlformats.org/officeDocument/2006/relationships/customXml" Target="../ink/ink143.xml"/><Relationship Id="rId451" Type="http://schemas.openxmlformats.org/officeDocument/2006/relationships/customXml" Target="../ink/ink226.xml"/><Relationship Id="rId493" Type="http://schemas.openxmlformats.org/officeDocument/2006/relationships/customXml" Target="../ink/ink247.xml"/><Relationship Id="rId507" Type="http://schemas.openxmlformats.org/officeDocument/2006/relationships/image" Target="../media/image268.png"/><Relationship Id="rId549" Type="http://schemas.openxmlformats.org/officeDocument/2006/relationships/image" Target="../media/image291.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214.png"/><Relationship Id="rId353" Type="http://schemas.openxmlformats.org/officeDocument/2006/relationships/image" Target="../media/image235.png"/><Relationship Id="rId395" Type="http://schemas.openxmlformats.org/officeDocument/2006/relationships/image" Target="../media/image40.png"/><Relationship Id="rId409" Type="http://schemas.openxmlformats.org/officeDocument/2006/relationships/image" Target="../media/image47.png"/><Relationship Id="rId560" Type="http://schemas.openxmlformats.org/officeDocument/2006/relationships/customXml" Target="../ink/ink286.xml"/><Relationship Id="rId92" Type="http://schemas.openxmlformats.org/officeDocument/2006/relationships/customXml" Target="../ink/ink46.xml"/><Relationship Id="rId213" Type="http://schemas.openxmlformats.org/officeDocument/2006/relationships/image" Target="../media/image167.png"/><Relationship Id="rId420" Type="http://schemas.openxmlformats.org/officeDocument/2006/relationships/customXml" Target="../ink/ink210.xml"/><Relationship Id="rId616" Type="http://schemas.openxmlformats.org/officeDocument/2006/relationships/image" Target="../media/image304.png"/><Relationship Id="rId658" Type="http://schemas.openxmlformats.org/officeDocument/2006/relationships/image" Target="../media/image326.png"/><Relationship Id="rId255" Type="http://schemas.openxmlformats.org/officeDocument/2006/relationships/image" Target="../media/image188.png"/><Relationship Id="rId297" Type="http://schemas.openxmlformats.org/officeDocument/2006/relationships/image" Target="../media/image28.png"/><Relationship Id="rId462" Type="http://schemas.openxmlformats.org/officeDocument/2006/relationships/image" Target="../media/image139.png"/><Relationship Id="rId518" Type="http://schemas.openxmlformats.org/officeDocument/2006/relationships/customXml" Target="../ink/ink260.xml"/><Relationship Id="rId115" Type="http://schemas.openxmlformats.org/officeDocument/2006/relationships/image" Target="../media/image118.png"/><Relationship Id="rId157" Type="http://schemas.openxmlformats.org/officeDocument/2006/relationships/image" Target="../media/image21.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91.png"/><Relationship Id="rId199" Type="http://schemas.openxmlformats.org/officeDocument/2006/relationships/image" Target="../media/image160.png"/><Relationship Id="rId571" Type="http://schemas.openxmlformats.org/officeDocument/2006/relationships/customXml" Target="../ink/ink297.xml"/><Relationship Id="rId627" Type="http://schemas.openxmlformats.org/officeDocument/2006/relationships/customXml" Target="../ink/ink328.xml"/><Relationship Id="rId669" Type="http://schemas.openxmlformats.org/officeDocument/2006/relationships/customXml" Target="../ink/ink349.xml"/><Relationship Id="rId19" Type="http://schemas.openxmlformats.org/officeDocument/2006/relationships/image" Target="../media/image70.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media/image58.png"/><Relationship Id="rId473" Type="http://schemas.openxmlformats.org/officeDocument/2006/relationships/customXml" Target="../ink/ink237.xml"/><Relationship Id="rId529" Type="http://schemas.openxmlformats.org/officeDocument/2006/relationships/image" Target="../media/image281.png"/><Relationship Id="rId680" Type="http://schemas.openxmlformats.org/officeDocument/2006/relationships/image" Target="../media/image338.png"/><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225.png"/><Relationship Id="rId540" Type="http://schemas.openxmlformats.org/officeDocument/2006/relationships/customXml" Target="../ink/ink271.xml"/><Relationship Id="rId72" Type="http://schemas.openxmlformats.org/officeDocument/2006/relationships/customXml" Target="../ink/ink36.xml"/><Relationship Id="rId375" Type="http://schemas.openxmlformats.org/officeDocument/2006/relationships/image" Target="../media/image247.png"/><Relationship Id="rId582" Type="http://schemas.openxmlformats.org/officeDocument/2006/relationships/image" Target="../media/image163.png"/><Relationship Id="rId638" Type="http://schemas.openxmlformats.org/officeDocument/2006/relationships/image" Target="../media/image316.png"/><Relationship Id="rId3" Type="http://schemas.openxmlformats.org/officeDocument/2006/relationships/image" Target="../media/image62.png"/><Relationship Id="rId235" Type="http://schemas.openxmlformats.org/officeDocument/2006/relationships/image" Target="../media/image178.png"/><Relationship Id="rId277" Type="http://schemas.openxmlformats.org/officeDocument/2006/relationships/image" Target="../media/image199.png"/><Relationship Id="rId400" Type="http://schemas.openxmlformats.org/officeDocument/2006/relationships/customXml" Target="../ink/ink200.xml"/><Relationship Id="rId442" Type="http://schemas.openxmlformats.org/officeDocument/2006/relationships/image" Target="../media/image130.png"/><Relationship Id="rId484" Type="http://schemas.openxmlformats.org/officeDocument/2006/relationships/image" Target="../media/image1300.png"/><Relationship Id="rId137" Type="http://schemas.openxmlformats.org/officeDocument/2006/relationships/image" Target="../media/image13.png"/><Relationship Id="rId302" Type="http://schemas.openxmlformats.org/officeDocument/2006/relationships/customXml" Target="../ink/ink151.xml"/><Relationship Id="rId344" Type="http://schemas.openxmlformats.org/officeDocument/2006/relationships/customXml" Target="../ink/ink172.xml"/><Relationship Id="rId691" Type="http://schemas.openxmlformats.org/officeDocument/2006/relationships/customXml" Target="../ink/ink360.xml"/><Relationship Id="rId41" Type="http://schemas.openxmlformats.org/officeDocument/2006/relationships/image" Target="../media/image81.png"/><Relationship Id="rId83" Type="http://schemas.openxmlformats.org/officeDocument/2006/relationships/image" Target="../media/image102.png"/><Relationship Id="rId179" Type="http://schemas.openxmlformats.org/officeDocument/2006/relationships/image" Target="../media/image150.png"/><Relationship Id="rId386" Type="http://schemas.openxmlformats.org/officeDocument/2006/relationships/customXml" Target="../ink/ink193.xml"/><Relationship Id="rId551" Type="http://schemas.openxmlformats.org/officeDocument/2006/relationships/customXml" Target="../ink/ink277.xml"/><Relationship Id="rId593" Type="http://schemas.openxmlformats.org/officeDocument/2006/relationships/customXml" Target="../ink/ink311.xml"/><Relationship Id="rId607" Type="http://schemas.openxmlformats.org/officeDocument/2006/relationships/customXml" Target="../ink/ink318.xml"/><Relationship Id="rId649" Type="http://schemas.openxmlformats.org/officeDocument/2006/relationships/customXml" Target="../ink/ink339.xml"/><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media/image48.png"/><Relationship Id="rId453" Type="http://schemas.openxmlformats.org/officeDocument/2006/relationships/customXml" Target="../ink/ink227.xml"/><Relationship Id="rId509" Type="http://schemas.openxmlformats.org/officeDocument/2006/relationships/image" Target="../media/image269.png"/><Relationship Id="rId660" Type="http://schemas.openxmlformats.org/officeDocument/2006/relationships/image" Target="../media/image327.png"/><Relationship Id="rId106" Type="http://schemas.openxmlformats.org/officeDocument/2006/relationships/customXml" Target="../ink/ink53.xml"/><Relationship Id="rId313" Type="http://schemas.openxmlformats.org/officeDocument/2006/relationships/image" Target="../media/image215.png"/><Relationship Id="rId495" Type="http://schemas.openxmlformats.org/officeDocument/2006/relationships/customXml" Target="../ink/ink248.xml"/><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media/image236.png"/><Relationship Id="rId397" Type="http://schemas.openxmlformats.org/officeDocument/2006/relationships/image" Target="../media/image41.png"/><Relationship Id="rId520" Type="http://schemas.openxmlformats.org/officeDocument/2006/relationships/customXml" Target="../ink/ink261.xml"/><Relationship Id="rId562" Type="http://schemas.openxmlformats.org/officeDocument/2006/relationships/customXml" Target="../ink/ink288.xml"/><Relationship Id="rId618" Type="http://schemas.openxmlformats.org/officeDocument/2006/relationships/image" Target="../media/image305.png"/><Relationship Id="rId215" Type="http://schemas.openxmlformats.org/officeDocument/2006/relationships/image" Target="../media/image168.png"/><Relationship Id="rId257" Type="http://schemas.openxmlformats.org/officeDocument/2006/relationships/image" Target="../media/image189.png"/><Relationship Id="rId422" Type="http://schemas.openxmlformats.org/officeDocument/2006/relationships/customXml" Target="../ink/ink211.xml"/><Relationship Id="rId464" Type="http://schemas.openxmlformats.org/officeDocument/2006/relationships/image" Target="../media/image140.png"/><Relationship Id="rId299" Type="http://schemas.openxmlformats.org/officeDocument/2006/relationships/image" Target="../media/image29.png"/><Relationship Id="rId63" Type="http://schemas.openxmlformats.org/officeDocument/2006/relationships/image" Target="../media/image92.png"/><Relationship Id="rId159" Type="http://schemas.openxmlformats.org/officeDocument/2006/relationships/image" Target="../media/image22.png"/><Relationship Id="rId366" Type="http://schemas.openxmlformats.org/officeDocument/2006/relationships/customXml" Target="../ink/ink183.xml"/><Relationship Id="rId573" Type="http://schemas.openxmlformats.org/officeDocument/2006/relationships/customXml" Target="../ink/ink299.xml"/><Relationship Id="rId226" Type="http://schemas.openxmlformats.org/officeDocument/2006/relationships/customXml" Target="../ink/ink113.xml"/><Relationship Id="rId433" Type="http://schemas.openxmlformats.org/officeDocument/2006/relationships/image" Target="../media/image59.png"/><Relationship Id="rId640" Type="http://schemas.openxmlformats.org/officeDocument/2006/relationships/image" Target="../media/image317.png"/><Relationship Id="rId74" Type="http://schemas.openxmlformats.org/officeDocument/2006/relationships/customXml" Target="../ink/ink37.xml"/><Relationship Id="rId377" Type="http://schemas.openxmlformats.org/officeDocument/2006/relationships/image" Target="../media/image248.png"/><Relationship Id="rId500" Type="http://schemas.openxmlformats.org/officeDocument/2006/relationships/customXml" Target="../ink/ink251.xml"/><Relationship Id="rId584" Type="http://schemas.openxmlformats.org/officeDocument/2006/relationships/image" Target="../media/image209.png"/><Relationship Id="rId5" Type="http://schemas.openxmlformats.org/officeDocument/2006/relationships/image" Target="../media/image63.png"/><Relationship Id="rId237" Type="http://schemas.openxmlformats.org/officeDocument/2006/relationships/image" Target="../media/image179.png"/><Relationship Id="rId444" Type="http://schemas.openxmlformats.org/officeDocument/2006/relationships/image" Target="../media/image131.png"/><Relationship Id="rId651" Type="http://schemas.openxmlformats.org/officeDocument/2006/relationships/customXml" Target="../ink/ink340.xml"/><Relationship Id="rId290" Type="http://schemas.openxmlformats.org/officeDocument/2006/relationships/customXml" Target="../ink/ink145.xml"/><Relationship Id="rId304" Type="http://schemas.openxmlformats.org/officeDocument/2006/relationships/customXml" Target="../ink/ink152.xml"/><Relationship Id="rId388" Type="http://schemas.openxmlformats.org/officeDocument/2006/relationships/customXml" Target="../ink/ink194.xml"/><Relationship Id="rId511" Type="http://schemas.openxmlformats.org/officeDocument/2006/relationships/image" Target="../media/image271.png"/><Relationship Id="rId609" Type="http://schemas.openxmlformats.org/officeDocument/2006/relationships/customXml" Target="../ink/ink319.xml"/><Relationship Id="rId85" Type="http://schemas.openxmlformats.org/officeDocument/2006/relationships/image" Target="../media/image103.png"/><Relationship Id="rId150" Type="http://schemas.openxmlformats.org/officeDocument/2006/relationships/customXml" Target="../ink/ink75.xml"/><Relationship Id="rId595" Type="http://schemas.openxmlformats.org/officeDocument/2006/relationships/customXml" Target="../ink/ink312.xml"/><Relationship Id="rId248" Type="http://schemas.openxmlformats.org/officeDocument/2006/relationships/customXml" Target="../ink/ink124.xml"/><Relationship Id="rId455" Type="http://schemas.openxmlformats.org/officeDocument/2006/relationships/customXml" Target="../ink/ink228.xml"/><Relationship Id="rId662" Type="http://schemas.openxmlformats.org/officeDocument/2006/relationships/image" Target="../media/image328.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216.png"/><Relationship Id="rId522" Type="http://schemas.openxmlformats.org/officeDocument/2006/relationships/customXml" Target="../ink/ink262.xml"/><Relationship Id="rId96" Type="http://schemas.openxmlformats.org/officeDocument/2006/relationships/customXml" Target="../ink/ink48.xml"/><Relationship Id="rId161" Type="http://schemas.openxmlformats.org/officeDocument/2006/relationships/image" Target="../media/image23.png"/><Relationship Id="rId399" Type="http://schemas.openxmlformats.org/officeDocument/2006/relationships/image" Target="../media/image42.png"/><Relationship Id="rId259" Type="http://schemas.openxmlformats.org/officeDocument/2006/relationships/image" Target="../media/image190.png"/><Relationship Id="rId466" Type="http://schemas.openxmlformats.org/officeDocument/2006/relationships/image" Target="../media/image141.png"/><Relationship Id="rId673" Type="http://schemas.openxmlformats.org/officeDocument/2006/relationships/customXml" Target="../ink/ink351.xml"/><Relationship Id="rId23" Type="http://schemas.openxmlformats.org/officeDocument/2006/relationships/image" Target="../media/image72.png"/><Relationship Id="rId119" Type="http://schemas.openxmlformats.org/officeDocument/2006/relationships/image" Target="../media/image120.png"/><Relationship Id="rId326" Type="http://schemas.openxmlformats.org/officeDocument/2006/relationships/customXml" Target="../ink/ink163.xml"/><Relationship Id="rId533" Type="http://schemas.openxmlformats.org/officeDocument/2006/relationships/image" Target="../media/image283.png"/><Relationship Id="rId172" Type="http://schemas.openxmlformats.org/officeDocument/2006/relationships/customXml" Target="../ink/ink86.xml"/><Relationship Id="rId477" Type="http://schemas.openxmlformats.org/officeDocument/2006/relationships/customXml" Target="../ink/ink239.xml"/><Relationship Id="rId600" Type="http://schemas.openxmlformats.org/officeDocument/2006/relationships/image" Target="../media/image296.png"/><Relationship Id="rId684" Type="http://schemas.openxmlformats.org/officeDocument/2006/relationships/image" Target="../media/image340.png"/><Relationship Id="rId337" Type="http://schemas.openxmlformats.org/officeDocument/2006/relationships/image" Target="../media/image227.png"/><Relationship Id="rId34" Type="http://schemas.openxmlformats.org/officeDocument/2006/relationships/customXml" Target="../ink/ink17.xml"/><Relationship Id="rId544" Type="http://schemas.openxmlformats.org/officeDocument/2006/relationships/customXml" Target="../ink/ink273.xml"/><Relationship Id="rId183" Type="http://schemas.openxmlformats.org/officeDocument/2006/relationships/image" Target="../media/image25.png"/><Relationship Id="rId390" Type="http://schemas.openxmlformats.org/officeDocument/2006/relationships/customXml" Target="../ink/ink195.xml"/><Relationship Id="rId404" Type="http://schemas.openxmlformats.org/officeDocument/2006/relationships/customXml" Target="../ink/ink202.xml"/><Relationship Id="rId611" Type="http://schemas.openxmlformats.org/officeDocument/2006/relationships/customXml" Target="../ink/ink320.xml"/><Relationship Id="rId250" Type="http://schemas.openxmlformats.org/officeDocument/2006/relationships/customXml" Target="../ink/ink125.xml"/><Relationship Id="rId488" Type="http://schemas.openxmlformats.org/officeDocument/2006/relationships/image" Target="../media/image132.png"/><Relationship Id="rId695" Type="http://schemas.openxmlformats.org/officeDocument/2006/relationships/customXml" Target="../ink/ink362.xml"/><Relationship Id="rId45" Type="http://schemas.openxmlformats.org/officeDocument/2006/relationships/image" Target="../media/image83.png"/><Relationship Id="rId110" Type="http://schemas.openxmlformats.org/officeDocument/2006/relationships/customXml" Target="../ink/ink55.xml"/><Relationship Id="rId348" Type="http://schemas.openxmlformats.org/officeDocument/2006/relationships/customXml" Target="../ink/ink174.xml"/><Relationship Id="rId555" Type="http://schemas.openxmlformats.org/officeDocument/2006/relationships/customXml" Target="../ink/ink281.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50.png"/><Relationship Id="rId622" Type="http://schemas.openxmlformats.org/officeDocument/2006/relationships/image" Target="../media/image307.png"/><Relationship Id="rId261" Type="http://schemas.openxmlformats.org/officeDocument/2006/relationships/image" Target="../media/image191.png"/><Relationship Id="rId499" Type="http://schemas.openxmlformats.org/officeDocument/2006/relationships/image" Target="../media/image136.png"/><Relationship Id="rId56" Type="http://schemas.openxmlformats.org/officeDocument/2006/relationships/customXml" Target="../ink/ink28.xml"/><Relationship Id="rId359" Type="http://schemas.openxmlformats.org/officeDocument/2006/relationships/image" Target="../media/image238.png"/><Relationship Id="rId566" Type="http://schemas.openxmlformats.org/officeDocument/2006/relationships/customXml" Target="../ink/ink292.xml"/><Relationship Id="rId121" Type="http://schemas.openxmlformats.org/officeDocument/2006/relationships/image" Target="../media/image121.png"/><Relationship Id="rId219" Type="http://schemas.openxmlformats.org/officeDocument/2006/relationships/image" Target="../media/image170.png"/><Relationship Id="rId426" Type="http://schemas.openxmlformats.org/officeDocument/2006/relationships/customXml" Target="../ink/ink213.xml"/><Relationship Id="rId633" Type="http://schemas.openxmlformats.org/officeDocument/2006/relationships/customXml" Target="../ink/ink331.xml"/><Relationship Id="rId67" Type="http://schemas.openxmlformats.org/officeDocument/2006/relationships/image" Target="../media/image94.png"/><Relationship Id="rId272" Type="http://schemas.openxmlformats.org/officeDocument/2006/relationships/customXml" Target="../ink/ink136.xml"/><Relationship Id="rId577" Type="http://schemas.openxmlformats.org/officeDocument/2006/relationships/customXml" Target="../ink/ink303.xml"/><Relationship Id="rId132" Type="http://schemas.openxmlformats.org/officeDocument/2006/relationships/customXml" Target="../ink/ink66.xml"/><Relationship Id="rId437" Type="http://schemas.openxmlformats.org/officeDocument/2006/relationships/customXml" Target="../ink/ink219.xml"/><Relationship Id="rId644" Type="http://schemas.openxmlformats.org/officeDocument/2006/relationships/image" Target="../media/image319.png"/><Relationship Id="rId283" Type="http://schemas.openxmlformats.org/officeDocument/2006/relationships/image" Target="../media/image202.png"/><Relationship Id="rId490" Type="http://schemas.openxmlformats.org/officeDocument/2006/relationships/image" Target="../media/image133.png"/><Relationship Id="rId504" Type="http://schemas.openxmlformats.org/officeDocument/2006/relationships/customXml" Target="../ink/ink253.xml"/><Relationship Id="rId78" Type="http://schemas.openxmlformats.org/officeDocument/2006/relationships/customXml" Target="../ink/ink39.xml"/><Relationship Id="rId143" Type="http://schemas.openxmlformats.org/officeDocument/2006/relationships/image" Target="../media/image16.png"/><Relationship Id="rId350" Type="http://schemas.openxmlformats.org/officeDocument/2006/relationships/customXml" Target="../ink/ink175.xml"/><Relationship Id="rId588" Type="http://schemas.openxmlformats.org/officeDocument/2006/relationships/image" Target="../media/image244.png"/><Relationship Id="rId9" Type="http://schemas.openxmlformats.org/officeDocument/2006/relationships/image" Target="../media/image65.png"/><Relationship Id="rId210" Type="http://schemas.openxmlformats.org/officeDocument/2006/relationships/customXml" Target="../ink/ink105.xml"/><Relationship Id="rId448" Type="http://schemas.openxmlformats.org/officeDocument/2006/relationships/image" Target="../media/image251.png"/><Relationship Id="rId655" Type="http://schemas.openxmlformats.org/officeDocument/2006/relationships/customXml" Target="../ink/ink342.xml"/><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image" Target="../media/image273.png"/><Relationship Id="rId89" Type="http://schemas.openxmlformats.org/officeDocument/2006/relationships/image" Target="../media/image105.png"/><Relationship Id="rId154" Type="http://schemas.openxmlformats.org/officeDocument/2006/relationships/customXml" Target="../ink/ink77.xml"/><Relationship Id="rId361" Type="http://schemas.openxmlformats.org/officeDocument/2006/relationships/image" Target="../media/image239.png"/><Relationship Id="rId599" Type="http://schemas.openxmlformats.org/officeDocument/2006/relationships/customXml" Target="../ink/ink314.xml"/><Relationship Id="rId459" Type="http://schemas.openxmlformats.org/officeDocument/2006/relationships/customXml" Target="../ink/ink230.xml"/><Relationship Id="rId666" Type="http://schemas.openxmlformats.org/officeDocument/2006/relationships/image" Target="../media/image331.png"/><Relationship Id="rId16" Type="http://schemas.openxmlformats.org/officeDocument/2006/relationships/customXml" Target="../ink/ink8.xml"/><Relationship Id="rId221" Type="http://schemas.openxmlformats.org/officeDocument/2006/relationships/image" Target="../media/image171.png"/><Relationship Id="rId319" Type="http://schemas.openxmlformats.org/officeDocument/2006/relationships/image" Target="../media/image218.png"/><Relationship Id="rId526" Type="http://schemas.openxmlformats.org/officeDocument/2006/relationships/customXml" Target="../ink/ink264.xml"/><Relationship Id="rId165" Type="http://schemas.openxmlformats.org/officeDocument/2006/relationships/image" Target="../media/image143.png"/><Relationship Id="rId372" Type="http://schemas.openxmlformats.org/officeDocument/2006/relationships/customXml" Target="../ink/ink186.xml"/><Relationship Id="rId677" Type="http://schemas.openxmlformats.org/officeDocument/2006/relationships/customXml" Target="../ink/ink353.xml"/><Relationship Id="rId232" Type="http://schemas.openxmlformats.org/officeDocument/2006/relationships/customXml" Target="../ink/ink116.xml"/><Relationship Id="rId27" Type="http://schemas.openxmlformats.org/officeDocument/2006/relationships/image" Target="../media/image74.png"/><Relationship Id="rId537" Type="http://schemas.openxmlformats.org/officeDocument/2006/relationships/image" Target="../media/image285.png"/><Relationship Id="rId80" Type="http://schemas.openxmlformats.org/officeDocument/2006/relationships/customXml" Target="../ink/ink40.xml"/><Relationship Id="rId176" Type="http://schemas.openxmlformats.org/officeDocument/2006/relationships/customXml" Target="../ink/ink88.xml"/><Relationship Id="rId383" Type="http://schemas.openxmlformats.org/officeDocument/2006/relationships/image" Target="../media/image34.png"/><Relationship Id="rId590" Type="http://schemas.openxmlformats.org/officeDocument/2006/relationships/image" Target="../media/image249.png"/><Relationship Id="rId604" Type="http://schemas.openxmlformats.org/officeDocument/2006/relationships/image" Target="../media/image298.png"/><Relationship Id="rId243" Type="http://schemas.openxmlformats.org/officeDocument/2006/relationships/image" Target="../media/image182.png"/><Relationship Id="rId450" Type="http://schemas.openxmlformats.org/officeDocument/2006/relationships/image" Target="../media/image252.png"/><Relationship Id="rId688" Type="http://schemas.openxmlformats.org/officeDocument/2006/relationships/image" Target="../media/image342.png"/><Relationship Id="rId38" Type="http://schemas.openxmlformats.org/officeDocument/2006/relationships/customXml" Target="../ink/ink19.xml"/><Relationship Id="rId103" Type="http://schemas.openxmlformats.org/officeDocument/2006/relationships/image" Target="../media/image112.png"/><Relationship Id="rId310" Type="http://schemas.openxmlformats.org/officeDocument/2006/relationships/customXml" Target="../ink/ink155.xml"/><Relationship Id="rId548" Type="http://schemas.openxmlformats.org/officeDocument/2006/relationships/customXml" Target="../ink/ink275.xml"/><Relationship Id="rId91" Type="http://schemas.openxmlformats.org/officeDocument/2006/relationships/image" Target="../media/image106.png"/><Relationship Id="rId187" Type="http://schemas.openxmlformats.org/officeDocument/2006/relationships/image" Target="../media/image154.png"/><Relationship Id="rId394" Type="http://schemas.openxmlformats.org/officeDocument/2006/relationships/customXml" Target="../ink/ink197.xml"/><Relationship Id="rId408" Type="http://schemas.openxmlformats.org/officeDocument/2006/relationships/customXml" Target="../ink/ink204.xml"/><Relationship Id="rId615" Type="http://schemas.openxmlformats.org/officeDocument/2006/relationships/customXml" Target="../ink/ink322.xml"/><Relationship Id="rId254" Type="http://schemas.openxmlformats.org/officeDocument/2006/relationships/customXml" Target="../ink/ink127.xml"/><Relationship Id="rId49" Type="http://schemas.openxmlformats.org/officeDocument/2006/relationships/image" Target="../media/image85.png"/><Relationship Id="rId114" Type="http://schemas.openxmlformats.org/officeDocument/2006/relationships/customXml" Target="../ink/ink57.xml"/><Relationship Id="rId461" Type="http://schemas.openxmlformats.org/officeDocument/2006/relationships/customXml" Target="../ink/ink231.xml"/><Relationship Id="rId559" Type="http://schemas.openxmlformats.org/officeDocument/2006/relationships/customXml" Target="../ink/ink2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B190-86F4-4101-9D11-5652CCB0A61C}"/>
              </a:ext>
            </a:extLst>
          </p:cNvPr>
          <p:cNvSpPr>
            <a:spLocks noGrp="1"/>
          </p:cNvSpPr>
          <p:nvPr>
            <p:ph type="ctrTitle"/>
          </p:nvPr>
        </p:nvSpPr>
        <p:spPr/>
        <p:txBody>
          <a:bodyPr/>
          <a:lstStyle/>
          <a:p>
            <a:r>
              <a:rPr lang="en-US" dirty="0"/>
              <a:t>Tensorizing Deep Learning</a:t>
            </a:r>
          </a:p>
        </p:txBody>
      </p:sp>
      <p:sp>
        <p:nvSpPr>
          <p:cNvPr id="3" name="Subtitle 2">
            <a:extLst>
              <a:ext uri="{FF2B5EF4-FFF2-40B4-BE49-F238E27FC236}">
                <a16:creationId xmlns:a16="http://schemas.microsoft.com/office/drawing/2014/main" id="{F967EA59-E571-443E-AA64-47CD7401E186}"/>
              </a:ext>
            </a:extLst>
          </p:cNvPr>
          <p:cNvSpPr>
            <a:spLocks noGrp="1"/>
          </p:cNvSpPr>
          <p:nvPr>
            <p:ph type="subTitle" idx="1"/>
          </p:nvPr>
        </p:nvSpPr>
        <p:spPr>
          <a:xfrm>
            <a:off x="1524000" y="2715775"/>
            <a:ext cx="9144000" cy="1849192"/>
          </a:xfrm>
        </p:spPr>
        <p:txBody>
          <a:bodyPr/>
          <a:lstStyle/>
          <a:p>
            <a:r>
              <a:rPr lang="en-US" dirty="0"/>
              <a:t>Hrriday Viraj Ruparel</a:t>
            </a:r>
          </a:p>
          <a:p>
            <a:r>
              <a:rPr lang="en-US" dirty="0"/>
              <a:t>CS 618 – Theoretical Foundations of Machine Learning</a:t>
            </a:r>
          </a:p>
          <a:p>
            <a:r>
              <a:rPr lang="en-US" dirty="0"/>
              <a:t>IIT Gandhinagar</a:t>
            </a:r>
          </a:p>
        </p:txBody>
      </p:sp>
      <p:sp>
        <p:nvSpPr>
          <p:cNvPr id="4" name="Subtitle 2">
            <a:extLst>
              <a:ext uri="{FF2B5EF4-FFF2-40B4-BE49-F238E27FC236}">
                <a16:creationId xmlns:a16="http://schemas.microsoft.com/office/drawing/2014/main" id="{98413DE7-45C6-A0C7-0618-A9BFBFC7B203}"/>
              </a:ext>
            </a:extLst>
          </p:cNvPr>
          <p:cNvSpPr txBox="1">
            <a:spLocks/>
          </p:cNvSpPr>
          <p:nvPr/>
        </p:nvSpPr>
        <p:spPr>
          <a:xfrm>
            <a:off x="1524000" y="43669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Date: 20</a:t>
            </a:r>
            <a:r>
              <a:rPr lang="en-US" baseline="30000" dirty="0"/>
              <a:t>th</a:t>
            </a:r>
            <a:r>
              <a:rPr lang="en-US" dirty="0"/>
              <a:t> Nov 2024</a:t>
            </a:r>
          </a:p>
        </p:txBody>
      </p:sp>
    </p:spTree>
    <p:extLst>
      <p:ext uri="{BB962C8B-B14F-4D97-AF65-F5344CB8AC3E}">
        <p14:creationId xmlns:p14="http://schemas.microsoft.com/office/powerpoint/2010/main" val="461307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F7F9B-A10B-0C2F-409C-B6BE0479D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CC5A9-D3FC-8DFC-9B94-57942526D522}"/>
              </a:ext>
            </a:extLst>
          </p:cNvPr>
          <p:cNvSpPr>
            <a:spLocks noGrp="1"/>
          </p:cNvSpPr>
          <p:nvPr>
            <p:ph type="ctrTitle"/>
          </p:nvPr>
        </p:nvSpPr>
        <p:spPr>
          <a:xfrm>
            <a:off x="1524000" y="2843664"/>
            <a:ext cx="9144000" cy="1170671"/>
          </a:xfrm>
        </p:spPr>
        <p:txBody>
          <a:bodyPr>
            <a:normAutofit/>
          </a:bodyPr>
          <a:lstStyle/>
          <a:p>
            <a:r>
              <a:rPr lang="en-US" dirty="0"/>
              <a:t>Compressing CNNs</a:t>
            </a:r>
          </a:p>
        </p:txBody>
      </p:sp>
      <p:sp>
        <p:nvSpPr>
          <p:cNvPr id="4" name="Subtitle 2">
            <a:extLst>
              <a:ext uri="{FF2B5EF4-FFF2-40B4-BE49-F238E27FC236}">
                <a16:creationId xmlns:a16="http://schemas.microsoft.com/office/drawing/2014/main" id="{E98D1C64-BFBB-E675-AE2A-40F417E81F22}"/>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7500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7C354-D1ED-1111-A5C1-AF78C2DBE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92EB5-3C86-05C7-ECDB-7A1D4FF42421}"/>
              </a:ext>
            </a:extLst>
          </p:cNvPr>
          <p:cNvSpPr>
            <a:spLocks noGrp="1"/>
          </p:cNvSpPr>
          <p:nvPr>
            <p:ph type="title"/>
          </p:nvPr>
        </p:nvSpPr>
        <p:spPr>
          <a:xfrm>
            <a:off x="0" y="-7117"/>
            <a:ext cx="12192000" cy="999441"/>
          </a:xfrm>
        </p:spPr>
        <p:txBody>
          <a:bodyPr/>
          <a:lstStyle/>
          <a:p>
            <a:r>
              <a:rPr lang="en-US" dirty="0"/>
              <a:t>Compressing CNNs</a:t>
            </a:r>
          </a:p>
        </p:txBody>
      </p:sp>
      <p:sp>
        <p:nvSpPr>
          <p:cNvPr id="4" name="Date Placeholder 3">
            <a:extLst>
              <a:ext uri="{FF2B5EF4-FFF2-40B4-BE49-F238E27FC236}">
                <a16:creationId xmlns:a16="http://schemas.microsoft.com/office/drawing/2014/main" id="{3B9CD559-244B-336E-988A-6317F130E4E2}"/>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08E7F807-1748-1678-4004-3368B96237E5}"/>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444968BD-6D19-7940-C898-9FA5190A2FA3}"/>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11</a:t>
            </a:fld>
            <a:endParaRPr lang="en-US" dirty="0">
              <a:solidFill>
                <a:schemeClr val="bg1"/>
              </a:solidFill>
            </a:endParaRPr>
          </a:p>
        </p:txBody>
      </p:sp>
      <p:sp>
        <p:nvSpPr>
          <p:cNvPr id="14" name="TextBox 13">
            <a:extLst>
              <a:ext uri="{FF2B5EF4-FFF2-40B4-BE49-F238E27FC236}">
                <a16:creationId xmlns:a16="http://schemas.microsoft.com/office/drawing/2014/main" id="{FDFABF80-5AED-ABC0-3570-48923905A5CA}"/>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Panagakis</a:t>
            </a:r>
            <a:r>
              <a:rPr lang="en-IN" sz="1400" dirty="0">
                <a:latin typeface="Bell MT" panose="02020503060305020303" pitchFamily="18" charset="0"/>
              </a:rPr>
              <a:t>-</a:t>
            </a:r>
            <a:r>
              <a:rPr lang="en-IN" sz="1400" dirty="0" err="1">
                <a:latin typeface="Bell MT" panose="02020503060305020303" pitchFamily="18" charset="0"/>
              </a:rPr>
              <a:t>Koissafi</a:t>
            </a:r>
            <a:r>
              <a:rPr lang="en-IN" sz="1400" dirty="0">
                <a:latin typeface="Bell MT" panose="02020503060305020303" pitchFamily="18" charset="0"/>
              </a:rPr>
              <a:t>-et al.]</a:t>
            </a:r>
            <a:endParaRPr lang="en-IN" dirty="0">
              <a:latin typeface="Bell MT" panose="02020503060305020303" pitchFamily="18" charset="0"/>
            </a:endParaRPr>
          </a:p>
        </p:txBody>
      </p:sp>
      <p:sp>
        <p:nvSpPr>
          <p:cNvPr id="12" name="Content Placeholder 2">
            <a:extLst>
              <a:ext uri="{FF2B5EF4-FFF2-40B4-BE49-F238E27FC236}">
                <a16:creationId xmlns:a16="http://schemas.microsoft.com/office/drawing/2014/main" id="{75C82312-16A5-AE0B-4D3D-96E6C6424B6B}"/>
              </a:ext>
            </a:extLst>
          </p:cNvPr>
          <p:cNvSpPr>
            <a:spLocks noGrp="1"/>
          </p:cNvSpPr>
          <p:nvPr>
            <p:ph idx="1"/>
          </p:nvPr>
        </p:nvSpPr>
        <p:spPr>
          <a:xfrm>
            <a:off x="118531" y="1100174"/>
            <a:ext cx="11853335" cy="4945026"/>
          </a:xfrm>
        </p:spPr>
        <p:txBody>
          <a:bodyPr>
            <a:normAutofit/>
          </a:bodyPr>
          <a:lstStyle/>
          <a:p>
            <a:pPr>
              <a:lnSpc>
                <a:spcPct val="100000"/>
              </a:lnSpc>
              <a:spcBef>
                <a:spcPts val="0"/>
              </a:spcBef>
              <a:buClr>
                <a:schemeClr val="accent1">
                  <a:lumMod val="75000"/>
                </a:schemeClr>
              </a:buClr>
            </a:pPr>
            <a:r>
              <a:rPr lang="en-IN" sz="1800" dirty="0"/>
              <a:t>Tensorization can be applied at multiple locations in CNNs:</a:t>
            </a:r>
          </a:p>
          <a:p>
            <a:pPr lvl="1">
              <a:lnSpc>
                <a:spcPct val="100000"/>
              </a:lnSpc>
              <a:spcBef>
                <a:spcPts val="0"/>
              </a:spcBef>
              <a:buClr>
                <a:schemeClr val="accent1">
                  <a:lumMod val="75000"/>
                </a:schemeClr>
              </a:buClr>
            </a:pPr>
            <a:r>
              <a:rPr lang="en-IN" sz="1400" dirty="0"/>
              <a:t>Tensorizing Convolution Operation in Convolutional Layers</a:t>
            </a:r>
          </a:p>
          <a:p>
            <a:pPr lvl="1">
              <a:lnSpc>
                <a:spcPct val="100000"/>
              </a:lnSpc>
              <a:spcBef>
                <a:spcPts val="0"/>
              </a:spcBef>
              <a:buClr>
                <a:schemeClr val="accent1">
                  <a:lumMod val="75000"/>
                </a:schemeClr>
              </a:buClr>
            </a:pPr>
            <a:r>
              <a:rPr lang="en-IN" sz="1400" dirty="0"/>
              <a:t>Tensorizing Contraction Layers (layers that transforms activation maps of convolutional layers to inputs of linear layers)</a:t>
            </a:r>
          </a:p>
          <a:p>
            <a:pPr lvl="1">
              <a:lnSpc>
                <a:spcPct val="100000"/>
              </a:lnSpc>
              <a:spcBef>
                <a:spcPts val="0"/>
              </a:spcBef>
              <a:buClr>
                <a:schemeClr val="accent1">
                  <a:lumMod val="75000"/>
                </a:schemeClr>
              </a:buClr>
            </a:pPr>
            <a:r>
              <a:rPr lang="en-IN" sz="1400" dirty="0"/>
              <a:t>Tensorizing Fully-Connected Linear Layers (Compressing Large Weight Matrices)</a:t>
            </a:r>
          </a:p>
          <a:p>
            <a:pPr lvl="1">
              <a:lnSpc>
                <a:spcPct val="100000"/>
              </a:lnSpc>
              <a:spcBef>
                <a:spcPts val="0"/>
              </a:spcBef>
              <a:buClr>
                <a:schemeClr val="accent1">
                  <a:lumMod val="75000"/>
                </a:schemeClr>
              </a:buClr>
            </a:pPr>
            <a:r>
              <a:rPr lang="en-IN" sz="1400" dirty="0"/>
              <a:t>Tensorizing Regression Layer (at the output)</a:t>
            </a:r>
            <a:endParaRPr lang="en-GB" sz="1400" dirty="0"/>
          </a:p>
          <a:p>
            <a:pPr>
              <a:lnSpc>
                <a:spcPct val="100000"/>
              </a:lnSpc>
              <a:spcBef>
                <a:spcPts val="0"/>
              </a:spcBef>
              <a:buClr>
                <a:schemeClr val="accent1">
                  <a:lumMod val="75000"/>
                </a:schemeClr>
              </a:buClr>
            </a:pPr>
            <a:endParaRPr lang="en-GB" sz="1800" dirty="0"/>
          </a:p>
        </p:txBody>
      </p:sp>
      <p:pic>
        <p:nvPicPr>
          <p:cNvPr id="10" name="Picture 9">
            <a:extLst>
              <a:ext uri="{FF2B5EF4-FFF2-40B4-BE49-F238E27FC236}">
                <a16:creationId xmlns:a16="http://schemas.microsoft.com/office/drawing/2014/main" id="{E461AB24-1C54-A759-0E8E-7DE654A780C9}"/>
              </a:ext>
            </a:extLst>
          </p:cNvPr>
          <p:cNvPicPr>
            <a:picLocks noChangeAspect="1"/>
          </p:cNvPicPr>
          <p:nvPr/>
        </p:nvPicPr>
        <p:blipFill>
          <a:blip r:embed="rId2"/>
          <a:stretch>
            <a:fillRect/>
          </a:stretch>
        </p:blipFill>
        <p:spPr>
          <a:xfrm>
            <a:off x="458915" y="3124269"/>
            <a:ext cx="11172565" cy="1666510"/>
          </a:xfrm>
          <a:prstGeom prst="rect">
            <a:avLst/>
          </a:prstGeom>
        </p:spPr>
      </p:pic>
    </p:spTree>
    <p:extLst>
      <p:ext uri="{BB962C8B-B14F-4D97-AF65-F5344CB8AC3E}">
        <p14:creationId xmlns:p14="http://schemas.microsoft.com/office/powerpoint/2010/main" val="261615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E41C5-5421-3054-B1AF-D41162473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F8B44B-A2B8-CEA2-7D4E-3C96594C58C8}"/>
              </a:ext>
            </a:extLst>
          </p:cNvPr>
          <p:cNvSpPr>
            <a:spLocks noGrp="1"/>
          </p:cNvSpPr>
          <p:nvPr>
            <p:ph type="title"/>
          </p:nvPr>
        </p:nvSpPr>
        <p:spPr>
          <a:xfrm>
            <a:off x="0" y="-7117"/>
            <a:ext cx="12192000" cy="999441"/>
          </a:xfrm>
        </p:spPr>
        <p:txBody>
          <a:bodyPr>
            <a:normAutofit/>
          </a:bodyPr>
          <a:lstStyle/>
          <a:p>
            <a:pPr lvl="1">
              <a:lnSpc>
                <a:spcPct val="100000"/>
              </a:lnSpc>
              <a:spcBef>
                <a:spcPts val="0"/>
              </a:spcBef>
              <a:buClr>
                <a:schemeClr val="accent1">
                  <a:lumMod val="75000"/>
                </a:schemeClr>
              </a:buClr>
            </a:pPr>
            <a:r>
              <a:rPr lang="en-IN" sz="4400" dirty="0">
                <a:solidFill>
                  <a:schemeClr val="bg1"/>
                </a:solidFill>
                <a:latin typeface="Bell MT" panose="02020503060305020303" pitchFamily="18" charset="0"/>
              </a:rPr>
              <a:t>Tensorizing Convolution Operation</a:t>
            </a:r>
          </a:p>
        </p:txBody>
      </p:sp>
      <p:sp>
        <p:nvSpPr>
          <p:cNvPr id="4" name="Date Placeholder 3">
            <a:extLst>
              <a:ext uri="{FF2B5EF4-FFF2-40B4-BE49-F238E27FC236}">
                <a16:creationId xmlns:a16="http://schemas.microsoft.com/office/drawing/2014/main" id="{6B0DC012-346B-5296-76E4-876C8A2E0237}"/>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2D80F3F7-4E83-AA5A-8D71-8E7CFBB45C7A}"/>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7027A20C-3416-5935-96B0-DC03C280F236}"/>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12</a:t>
            </a:fld>
            <a:endParaRPr lang="en-US" dirty="0">
              <a:solidFill>
                <a:schemeClr val="bg1"/>
              </a:solidFill>
            </a:endParaRPr>
          </a:p>
        </p:txBody>
      </p:sp>
      <p:sp>
        <p:nvSpPr>
          <p:cNvPr id="14" name="TextBox 13">
            <a:extLst>
              <a:ext uri="{FF2B5EF4-FFF2-40B4-BE49-F238E27FC236}">
                <a16:creationId xmlns:a16="http://schemas.microsoft.com/office/drawing/2014/main" id="{E913E866-7EF2-6D88-D275-4716B4239AF0}"/>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[Lebedev-</a:t>
            </a:r>
            <a:r>
              <a:rPr lang="en-IN" sz="1400" dirty="0" err="1">
                <a:latin typeface="Bell MT" panose="02020503060305020303" pitchFamily="18" charset="0"/>
              </a:rPr>
              <a:t>Ganin</a:t>
            </a:r>
            <a:r>
              <a:rPr lang="en-IN" sz="1400" dirty="0">
                <a:latin typeface="Bell MT" panose="02020503060305020303" pitchFamily="18" charset="0"/>
              </a:rPr>
              <a:t>-et al.; </a:t>
            </a:r>
            <a:r>
              <a:rPr lang="en-IN" sz="1400" dirty="0" err="1">
                <a:latin typeface="Bell MT" panose="02020503060305020303" pitchFamily="18" charset="0"/>
              </a:rPr>
              <a:t>Panagakis</a:t>
            </a:r>
            <a:r>
              <a:rPr lang="en-IN" sz="1400" dirty="0">
                <a:latin typeface="Bell MT" panose="02020503060305020303" pitchFamily="18" charset="0"/>
              </a:rPr>
              <a:t>-</a:t>
            </a:r>
            <a:r>
              <a:rPr lang="en-IN" sz="1400" dirty="0" err="1">
                <a:latin typeface="Bell MT" panose="02020503060305020303" pitchFamily="18" charset="0"/>
              </a:rPr>
              <a:t>Koissafi</a:t>
            </a:r>
            <a:r>
              <a:rPr lang="en-IN" sz="1400" dirty="0">
                <a:latin typeface="Bell MT" panose="02020503060305020303" pitchFamily="18" charset="0"/>
              </a:rPr>
              <a:t>-et al.]</a:t>
            </a:r>
            <a:endParaRPr lang="en-IN" dirty="0">
              <a:latin typeface="Bell MT" panose="02020503060305020303" pitchFamily="18" charset="0"/>
            </a:endParaRP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E8A6EA0B-B47D-75D5-747A-C41E3E76D080}"/>
                  </a:ext>
                </a:extLst>
              </p:cNvPr>
              <p:cNvSpPr>
                <a:spLocks noGrp="1"/>
              </p:cNvSpPr>
              <p:nvPr>
                <p:ph idx="1"/>
              </p:nvPr>
            </p:nvSpPr>
            <p:spPr>
              <a:xfrm>
                <a:off x="118531" y="1100174"/>
                <a:ext cx="11853335" cy="4945026"/>
              </a:xfrm>
            </p:spPr>
            <p:txBody>
              <a:bodyPr>
                <a:normAutofit/>
              </a:bodyPr>
              <a:lstStyle/>
              <a:p>
                <a:pPr>
                  <a:lnSpc>
                    <a:spcPct val="100000"/>
                  </a:lnSpc>
                  <a:spcBef>
                    <a:spcPts val="0"/>
                  </a:spcBef>
                  <a:buClr>
                    <a:schemeClr val="accent1">
                      <a:lumMod val="75000"/>
                    </a:schemeClr>
                  </a:buClr>
                </a:pPr>
                <a14:m>
                  <m:oMath xmlns:m="http://schemas.openxmlformats.org/officeDocument/2006/math">
                    <m:r>
                      <a:rPr lang="en-GB" sz="1800" i="1" dirty="0" smtClean="0">
                        <a:latin typeface="Cambria Math" panose="02040503050406030204" pitchFamily="18" charset="0"/>
                      </a:rPr>
                      <m:t>1</m:t>
                    </m:r>
                    <m:r>
                      <a:rPr lang="en-IN" sz="1800" b="0" i="1" dirty="0" smtClean="0">
                        <a:latin typeface="Cambria Math" panose="02040503050406030204" pitchFamily="18" charset="0"/>
                      </a:rPr>
                      <m:t>×</m:t>
                    </m:r>
                    <m:r>
                      <a:rPr lang="en-GB" sz="1800" i="1" dirty="0" smtClean="0">
                        <a:latin typeface="Cambria Math" panose="02040503050406030204" pitchFamily="18" charset="0"/>
                      </a:rPr>
                      <m:t> 1</m:t>
                    </m:r>
                  </m:oMath>
                </a14:m>
                <a:r>
                  <a:rPr lang="en-GB" sz="1800" dirty="0"/>
                  <a:t> Convolution = Tensor Contractions</a:t>
                </a:r>
                <a:br>
                  <a:rPr lang="en-GB" sz="1800" dirty="0"/>
                </a:br>
                <a:r>
                  <a:rPr lang="en-GB" sz="1800" dirty="0"/>
                  <a:t>Kernel: </a:t>
                </a:r>
                <a14:m>
                  <m:oMath xmlns:m="http://schemas.openxmlformats.org/officeDocument/2006/math">
                    <m:r>
                      <a:rPr lang="en-IN" sz="1800" b="0" i="1" dirty="0" smtClean="0">
                        <a:latin typeface="Cambria Math" panose="02040503050406030204" pitchFamily="18" charset="0"/>
                      </a:rPr>
                      <m:t>𝒲</m:t>
                    </m:r>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rPr>
                        </m:ctrlPr>
                      </m:sSupPr>
                      <m:e>
                        <m:r>
                          <a:rPr lang="en-IN" sz="1800" b="0" i="1" dirty="0" smtClean="0">
                            <a:latin typeface="Cambria Math" panose="02040503050406030204" pitchFamily="18" charset="0"/>
                          </a:rPr>
                          <m:t>ℝ</m:t>
                        </m:r>
                      </m:e>
                      <m:sup>
                        <m:r>
                          <a:rPr lang="en-IN" sz="1800" b="0" i="1" dirty="0" smtClean="0">
                            <a:latin typeface="Cambria Math" panose="02040503050406030204" pitchFamily="18" charset="0"/>
                          </a:rPr>
                          <m:t>𝑇</m:t>
                        </m:r>
                        <m:r>
                          <a:rPr lang="en-IN" sz="1800" b="0" i="1" dirty="0" smtClean="0">
                            <a:latin typeface="Cambria Math" panose="02040503050406030204" pitchFamily="18" charset="0"/>
                          </a:rPr>
                          <m:t>×</m:t>
                        </m:r>
                        <m:r>
                          <a:rPr lang="en-IN" sz="1800" b="0" i="1" dirty="0" smtClean="0">
                            <a:latin typeface="Cambria Math" panose="02040503050406030204" pitchFamily="18" charset="0"/>
                          </a:rPr>
                          <m:t>𝐶</m:t>
                        </m:r>
                        <m:r>
                          <a:rPr lang="en-IN" sz="1800" b="0" i="1" dirty="0" smtClean="0">
                            <a:latin typeface="Cambria Math" panose="02040503050406030204" pitchFamily="18" charset="0"/>
                          </a:rPr>
                          <m:t>×1×1</m:t>
                        </m:r>
                      </m:sup>
                    </m:sSup>
                  </m:oMath>
                </a14:m>
                <a:r>
                  <a:rPr lang="en-GB" sz="1800" dirty="0"/>
                  <a:t>, Activation Map: </a:t>
                </a:r>
                <a14:m>
                  <m:oMath xmlns:m="http://schemas.openxmlformats.org/officeDocument/2006/math">
                    <m:r>
                      <a:rPr lang="en-IN" sz="1800" b="0" i="1" smtClean="0">
                        <a:latin typeface="Cambria Math" panose="02040503050406030204" pitchFamily="18" charset="0"/>
                      </a:rPr>
                      <m:t>𝒳</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ℝ</m:t>
                        </m:r>
                      </m:e>
                      <m:sup>
                        <m:r>
                          <a:rPr lang="en-IN" sz="1800" b="0" i="1" smtClean="0">
                            <a:latin typeface="Cambria Math" panose="02040503050406030204" pitchFamily="18" charset="0"/>
                          </a:rPr>
                          <m:t>𝐶</m:t>
                        </m:r>
                        <m:r>
                          <a:rPr lang="en-IN" sz="1800" b="0" i="1" smtClean="0">
                            <a:latin typeface="Cambria Math" panose="02040503050406030204" pitchFamily="18" charset="0"/>
                          </a:rPr>
                          <m:t>×</m:t>
                        </m:r>
                        <m:r>
                          <a:rPr lang="en-IN" sz="1800" b="0" i="1" smtClean="0">
                            <a:latin typeface="Cambria Math" panose="02040503050406030204" pitchFamily="18" charset="0"/>
                          </a:rPr>
                          <m:t>𝐻</m:t>
                        </m:r>
                        <m:r>
                          <a:rPr lang="en-IN" sz="1800" b="0" i="1" smtClean="0">
                            <a:latin typeface="Cambria Math" panose="02040503050406030204" pitchFamily="18" charset="0"/>
                          </a:rPr>
                          <m:t>×</m:t>
                        </m:r>
                        <m:r>
                          <a:rPr lang="en-IN" sz="1800" b="0" i="1" smtClean="0">
                            <a:latin typeface="Cambria Math" panose="02040503050406030204" pitchFamily="18" charset="0"/>
                          </a:rPr>
                          <m:t>𝑊</m:t>
                        </m:r>
                      </m:sup>
                    </m:sSup>
                    <m:r>
                      <a:rPr lang="en-IN" sz="1800" b="0" i="1" smtClean="0">
                        <a:latin typeface="Cambria Math" panose="02040503050406030204" pitchFamily="18" charset="0"/>
                      </a:rPr>
                      <m:t> →</m:t>
                    </m:r>
                  </m:oMath>
                </a14:m>
                <a:r>
                  <a:rPr lang="en-GB" sz="1800" dirty="0"/>
                  <a:t> Contraction along channel dimension</a:t>
                </a:r>
                <a:br>
                  <a:rPr lang="en-GB" sz="1800" dirty="0"/>
                </a:br>
                <a:r>
                  <a:rPr lang="en-GB" sz="1800" dirty="0"/>
                  <a:t>Output: </a:t>
                </a:r>
                <a14:m>
                  <m:oMath xmlns:m="http://schemas.openxmlformats.org/officeDocument/2006/math">
                    <m:r>
                      <a:rPr lang="en-IN" sz="1800" b="0" i="1" smtClean="0">
                        <a:latin typeface="Cambria Math" panose="02040503050406030204" pitchFamily="18" charset="0"/>
                      </a:rPr>
                      <m:t>𝒴</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ℝ</m:t>
                        </m:r>
                      </m:e>
                      <m:sup>
                        <m:r>
                          <a:rPr lang="en-IN" sz="1800" b="0" i="1" smtClean="0">
                            <a:latin typeface="Cambria Math" panose="02040503050406030204" pitchFamily="18" charset="0"/>
                          </a:rPr>
                          <m:t>𝑇</m:t>
                        </m:r>
                        <m:r>
                          <a:rPr lang="en-IN" sz="1800" b="0" i="1" smtClean="0">
                            <a:latin typeface="Cambria Math" panose="02040503050406030204" pitchFamily="18" charset="0"/>
                          </a:rPr>
                          <m:t>×</m:t>
                        </m:r>
                        <m:r>
                          <a:rPr lang="en-IN" sz="1800" b="0" i="1" smtClean="0">
                            <a:latin typeface="Cambria Math" panose="02040503050406030204" pitchFamily="18" charset="0"/>
                          </a:rPr>
                          <m:t>𝐻</m:t>
                        </m:r>
                        <m:r>
                          <a:rPr lang="en-IN" sz="1800" b="0" i="1" smtClean="0">
                            <a:latin typeface="Cambria Math" panose="02040503050406030204" pitchFamily="18" charset="0"/>
                          </a:rPr>
                          <m:t>×</m:t>
                        </m:r>
                        <m:r>
                          <a:rPr lang="en-IN" sz="1800" b="0" i="1" smtClean="0">
                            <a:latin typeface="Cambria Math" panose="02040503050406030204" pitchFamily="18" charset="0"/>
                          </a:rPr>
                          <m:t>𝑊</m:t>
                        </m:r>
                      </m:sup>
                    </m:sSup>
                  </m:oMath>
                </a14:m>
                <a:endParaRPr lang="en-GB" sz="1800" dirty="0"/>
              </a:p>
              <a:p>
                <a:pPr>
                  <a:lnSpc>
                    <a:spcPct val="100000"/>
                  </a:lnSpc>
                  <a:spcBef>
                    <a:spcPts val="0"/>
                  </a:spcBef>
                  <a:buClr>
                    <a:schemeClr val="accent1">
                      <a:lumMod val="75000"/>
                    </a:schemeClr>
                  </a:buClr>
                </a:pPr>
                <a:r>
                  <a:rPr lang="en-GB" sz="1800" b="1" dirty="0"/>
                  <a:t>Kruskal Convolution</a:t>
                </a:r>
                <a:r>
                  <a:rPr lang="en-GB" sz="1800" dirty="0"/>
                  <a:t>:</a:t>
                </a:r>
                <a:endParaRPr lang="en-GB" sz="1800" b="1" dirty="0"/>
              </a:p>
              <a:p>
                <a:pPr lvl="1">
                  <a:lnSpc>
                    <a:spcPct val="100000"/>
                  </a:lnSpc>
                  <a:spcBef>
                    <a:spcPts val="0"/>
                  </a:spcBef>
                  <a:buClr>
                    <a:schemeClr val="accent1">
                      <a:lumMod val="75000"/>
                    </a:schemeClr>
                  </a:buClr>
                </a:pPr>
                <a:r>
                  <a:rPr lang="en-GB" sz="1400" dirty="0"/>
                  <a:t>Uses CP Decomposition to approximate </a:t>
                </a:r>
                <a:r>
                  <a:rPr lang="en-GB" sz="1400" b="1" dirty="0"/>
                  <a:t>learnable separable filter bank</a:t>
                </a:r>
                <a:endParaRPr lang="en-GB" sz="1400" dirty="0"/>
              </a:p>
              <a:p>
                <a:pPr lvl="1">
                  <a:lnSpc>
                    <a:spcPct val="100000"/>
                  </a:lnSpc>
                  <a:spcBef>
                    <a:spcPts val="0"/>
                  </a:spcBef>
                  <a:buClr>
                    <a:schemeClr val="accent1">
                      <a:lumMod val="75000"/>
                    </a:schemeClr>
                  </a:buClr>
                </a:pPr>
                <a:r>
                  <a:rPr lang="en-GB" sz="1400" dirty="0"/>
                  <a:t>Employs series of separable convolutions</a:t>
                </a:r>
              </a:p>
              <a:p>
                <a:pPr lvl="1">
                  <a:lnSpc>
                    <a:spcPct val="100000"/>
                  </a:lnSpc>
                  <a:spcBef>
                    <a:spcPts val="0"/>
                  </a:spcBef>
                  <a:buClr>
                    <a:schemeClr val="accent1">
                      <a:lumMod val="75000"/>
                    </a:schemeClr>
                  </a:buClr>
                </a:pPr>
                <a:r>
                  <a:rPr lang="en-GB" sz="1400" dirty="0"/>
                  <a:t>Either compute CP Decomposition of pre-trained filter banks or enforce architecture to learn filter banks in CP Decomposed format</a:t>
                </a:r>
              </a:p>
            </p:txBody>
          </p:sp>
        </mc:Choice>
        <mc:Fallback>
          <p:sp>
            <p:nvSpPr>
              <p:cNvPr id="12" name="Content Placeholder 2">
                <a:extLst>
                  <a:ext uri="{FF2B5EF4-FFF2-40B4-BE49-F238E27FC236}">
                    <a16:creationId xmlns:a16="http://schemas.microsoft.com/office/drawing/2014/main" id="{E8A6EA0B-B47D-75D5-747A-C41E3E76D080}"/>
                  </a:ext>
                </a:extLst>
              </p:cNvPr>
              <p:cNvSpPr>
                <a:spLocks noGrp="1" noRot="1" noChangeAspect="1" noMove="1" noResize="1" noEditPoints="1" noAdjustHandles="1" noChangeArrowheads="1" noChangeShapeType="1" noTextEdit="1"/>
              </p:cNvSpPr>
              <p:nvPr>
                <p:ph idx="1"/>
              </p:nvPr>
            </p:nvSpPr>
            <p:spPr>
              <a:xfrm>
                <a:off x="118531" y="1100174"/>
                <a:ext cx="11853335" cy="4945026"/>
              </a:xfrm>
              <a:blipFill>
                <a:blip r:embed="rId2"/>
                <a:stretch>
                  <a:fillRect l="-514" t="-1355"/>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61B6BAC7-BCD4-24F9-29DD-B0A88EE9AC17}"/>
              </a:ext>
            </a:extLst>
          </p:cNvPr>
          <p:cNvPicPr>
            <a:picLocks noChangeAspect="1"/>
          </p:cNvPicPr>
          <p:nvPr/>
        </p:nvPicPr>
        <p:blipFill>
          <a:blip r:embed="rId3"/>
          <a:stretch>
            <a:fillRect/>
          </a:stretch>
        </p:blipFill>
        <p:spPr>
          <a:xfrm>
            <a:off x="6323136" y="2993587"/>
            <a:ext cx="5224321" cy="2764239"/>
          </a:xfrm>
          <a:prstGeom prst="rect">
            <a:avLst/>
          </a:prstGeom>
        </p:spPr>
      </p:pic>
      <p:pic>
        <p:nvPicPr>
          <p:cNvPr id="9" name="Picture 8">
            <a:extLst>
              <a:ext uri="{FF2B5EF4-FFF2-40B4-BE49-F238E27FC236}">
                <a16:creationId xmlns:a16="http://schemas.microsoft.com/office/drawing/2014/main" id="{4E2F4B52-BA0C-B730-6043-CB1CF0C53302}"/>
              </a:ext>
            </a:extLst>
          </p:cNvPr>
          <p:cNvPicPr>
            <a:picLocks noChangeAspect="1"/>
          </p:cNvPicPr>
          <p:nvPr/>
        </p:nvPicPr>
        <p:blipFill>
          <a:blip r:embed="rId4"/>
          <a:stretch>
            <a:fillRect/>
          </a:stretch>
        </p:blipFill>
        <p:spPr>
          <a:xfrm>
            <a:off x="999604" y="3429000"/>
            <a:ext cx="4544059" cy="2010056"/>
          </a:xfrm>
          <a:prstGeom prst="rect">
            <a:avLst/>
          </a:prstGeom>
        </p:spPr>
      </p:pic>
    </p:spTree>
    <p:extLst>
      <p:ext uri="{BB962C8B-B14F-4D97-AF65-F5344CB8AC3E}">
        <p14:creationId xmlns:p14="http://schemas.microsoft.com/office/powerpoint/2010/main" val="4048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D41F-1BC5-1B0E-C260-EA154DA05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C97D6-CA78-2917-FEEC-C527C89B9309}"/>
              </a:ext>
            </a:extLst>
          </p:cNvPr>
          <p:cNvSpPr>
            <a:spLocks noGrp="1"/>
          </p:cNvSpPr>
          <p:nvPr>
            <p:ph type="title"/>
          </p:nvPr>
        </p:nvSpPr>
        <p:spPr>
          <a:xfrm>
            <a:off x="0" y="-7117"/>
            <a:ext cx="12192000" cy="999441"/>
          </a:xfrm>
        </p:spPr>
        <p:txBody>
          <a:bodyPr>
            <a:normAutofit/>
          </a:bodyPr>
          <a:lstStyle/>
          <a:p>
            <a:pPr lvl="1">
              <a:lnSpc>
                <a:spcPct val="100000"/>
              </a:lnSpc>
              <a:spcBef>
                <a:spcPts val="0"/>
              </a:spcBef>
              <a:buClr>
                <a:schemeClr val="accent1">
                  <a:lumMod val="75000"/>
                </a:schemeClr>
              </a:buClr>
            </a:pPr>
            <a:r>
              <a:rPr lang="en-US" sz="4400" dirty="0">
                <a:solidFill>
                  <a:schemeClr val="bg1"/>
                </a:solidFill>
                <a:latin typeface="Bell MT" panose="02020503060305020303" pitchFamily="18" charset="0"/>
              </a:rPr>
              <a:t>CANDECOMP/PARAFAC (CP)</a:t>
            </a:r>
            <a:endParaRPr lang="en-IN" sz="4400" dirty="0">
              <a:solidFill>
                <a:schemeClr val="bg1"/>
              </a:solidFill>
              <a:latin typeface="Bell MT" panose="02020503060305020303" pitchFamily="18" charset="0"/>
            </a:endParaRPr>
          </a:p>
        </p:txBody>
      </p:sp>
      <p:sp>
        <p:nvSpPr>
          <p:cNvPr id="4" name="Date Placeholder 3">
            <a:extLst>
              <a:ext uri="{FF2B5EF4-FFF2-40B4-BE49-F238E27FC236}">
                <a16:creationId xmlns:a16="http://schemas.microsoft.com/office/drawing/2014/main" id="{19333B3C-3EE6-AF3C-D0CA-58C9EEDB1068}"/>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12CE689F-8A66-A2A2-3A77-2972A68D9107}"/>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390C5DC7-D92F-DA03-0522-B8F796AEDFE2}"/>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13</a:t>
            </a:fld>
            <a:endParaRPr lang="en-US" dirty="0">
              <a:solidFill>
                <a:schemeClr val="bg1"/>
              </a:solidFill>
            </a:endParaRPr>
          </a:p>
        </p:txBody>
      </p:sp>
      <p:sp>
        <p:nvSpPr>
          <p:cNvPr id="14" name="TextBox 13">
            <a:extLst>
              <a:ext uri="{FF2B5EF4-FFF2-40B4-BE49-F238E27FC236}">
                <a16:creationId xmlns:a16="http://schemas.microsoft.com/office/drawing/2014/main" id="{1695C1C8-D004-82CB-FBCE-F7FE1125254E}"/>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[Hitchcock; Carroll-Chang; Harshman; </a:t>
            </a:r>
            <a:r>
              <a:rPr lang="en-IN" sz="1400" dirty="0" err="1">
                <a:latin typeface="Bell MT" panose="02020503060305020303" pitchFamily="18" charset="0"/>
              </a:rPr>
              <a:t>Kolda</a:t>
            </a:r>
            <a:r>
              <a:rPr lang="en-IN" sz="1400" dirty="0">
                <a:latin typeface="Bell MT" panose="02020503060305020303" pitchFamily="18" charset="0"/>
              </a:rPr>
              <a:t>-Bader]</a:t>
            </a:r>
            <a:endParaRPr lang="en-IN" dirty="0">
              <a:latin typeface="Bell MT" panose="02020503060305020303" pitchFamily="18" charset="0"/>
            </a:endParaRP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082D7AA9-46D2-F7EC-A74F-BA2D466BABFA}"/>
                  </a:ext>
                </a:extLst>
              </p:cNvPr>
              <p:cNvSpPr>
                <a:spLocks noGrp="1"/>
              </p:cNvSpPr>
              <p:nvPr>
                <p:ph idx="1"/>
              </p:nvPr>
            </p:nvSpPr>
            <p:spPr>
              <a:xfrm>
                <a:off x="118531" y="1100174"/>
                <a:ext cx="11853335" cy="4945026"/>
              </a:xfrm>
            </p:spPr>
            <p:txBody>
              <a:bodyPr>
                <a:normAutofit/>
              </a:bodyPr>
              <a:lstStyle/>
              <a:p>
                <a:pPr>
                  <a:lnSpc>
                    <a:spcPct val="100000"/>
                  </a:lnSpc>
                  <a:buClr>
                    <a:schemeClr val="accent1">
                      <a:lumMod val="75000"/>
                    </a:schemeClr>
                  </a:buClr>
                </a:pPr>
                <a:r>
                  <a:rPr lang="en-GB" sz="1800" b="1" dirty="0"/>
                  <a:t>CANonical </a:t>
                </a:r>
                <a:r>
                  <a:rPr lang="en-GB" sz="1800" b="1" dirty="0" err="1"/>
                  <a:t>DECOMPosition</a:t>
                </a:r>
                <a:r>
                  <a:rPr lang="en-GB" sz="1800" b="1" dirty="0"/>
                  <a:t>/</a:t>
                </a:r>
                <a:r>
                  <a:rPr lang="en-GB" sz="1800" b="1" dirty="0" err="1"/>
                  <a:t>PARAllel</a:t>
                </a:r>
                <a:r>
                  <a:rPr lang="en-GB" sz="1800" b="1" dirty="0"/>
                  <a:t> </a:t>
                </a:r>
                <a:r>
                  <a:rPr lang="en-GB" sz="1800" b="1" dirty="0" err="1"/>
                  <a:t>FACtors</a:t>
                </a:r>
                <a:r>
                  <a:rPr lang="en-GB" sz="1800" b="1" dirty="0"/>
                  <a:t> (CP) Decomposition</a:t>
                </a:r>
                <a:r>
                  <a:rPr lang="en-GB" sz="1800" dirty="0"/>
                  <a:t>: The CP decomposition factorizes a tensor into a sum of component rank-one tensors. For example, given a third-order tensor </a:t>
                </a:r>
                <a14:m>
                  <m:oMath xmlns:m="http://schemas.openxmlformats.org/officeDocument/2006/math">
                    <m:r>
                      <a:rPr lang="en-GB" sz="1800" i="1" dirty="0">
                        <a:latin typeface="Cambria Math" panose="02040503050406030204" pitchFamily="18" charset="0"/>
                      </a:rPr>
                      <m:t>𝑋</m:t>
                    </m:r>
                    <m:r>
                      <a:rPr lang="en-GB" sz="1800" i="1" dirty="0">
                        <a:latin typeface="Cambria Math" panose="02040503050406030204" pitchFamily="18" charset="0"/>
                      </a:rPr>
                      <m:t> ∈</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r>
                          <a:rPr lang="en-GB" sz="1800" i="1" dirty="0">
                            <a:latin typeface="Cambria Math" panose="02040503050406030204" pitchFamily="18" charset="0"/>
                          </a:rPr>
                          <m:t>𝐼</m:t>
                        </m:r>
                        <m:r>
                          <a:rPr lang="en-GB" sz="1800" i="1" dirty="0">
                            <a:latin typeface="Cambria Math" panose="02040503050406030204" pitchFamily="18" charset="0"/>
                          </a:rPr>
                          <m:t>×</m:t>
                        </m:r>
                        <m:r>
                          <a:rPr lang="en-GB" sz="1800" i="1" dirty="0">
                            <a:latin typeface="Cambria Math" panose="02040503050406030204" pitchFamily="18" charset="0"/>
                          </a:rPr>
                          <m:t>𝐽</m:t>
                        </m:r>
                        <m:r>
                          <a:rPr lang="en-GB" sz="1800" i="1" dirty="0">
                            <a:latin typeface="Cambria Math" panose="02040503050406030204" pitchFamily="18" charset="0"/>
                          </a:rPr>
                          <m:t>×</m:t>
                        </m:r>
                        <m:r>
                          <a:rPr lang="en-GB" sz="1800" i="1" dirty="0">
                            <a:latin typeface="Cambria Math" panose="02040503050406030204" pitchFamily="18" charset="0"/>
                          </a:rPr>
                          <m:t>𝐾</m:t>
                        </m:r>
                      </m:sup>
                    </m:sSup>
                  </m:oMath>
                </a14:m>
                <a:r>
                  <a:rPr lang="en-GB" sz="1800" dirty="0"/>
                  <a:t>, we wish to write it as:</a:t>
                </a:r>
                <a:br>
                  <a:rPr lang="en-GB" sz="1800" dirty="0"/>
                </a:br>
                <a14:m>
                  <m:oMath xmlns:m="http://schemas.openxmlformats.org/officeDocument/2006/math">
                    <m:r>
                      <a:rPr lang="en-IN" sz="1800" i="1">
                        <a:latin typeface="Cambria Math" panose="02040503050406030204" pitchFamily="18" charset="0"/>
                      </a:rPr>
                      <m:t>𝑋</m:t>
                    </m:r>
                    <m:r>
                      <a:rPr lang="en-IN" sz="1800" i="1">
                        <a:latin typeface="Cambria Math" panose="02040503050406030204" pitchFamily="18" charset="0"/>
                      </a:rPr>
                      <m:t>≈ </m:t>
                    </m:r>
                    <m:nary>
                      <m:naryPr>
                        <m:chr m:val="∑"/>
                        <m:ctrlPr>
                          <a:rPr lang="en-IN" sz="1800" i="1">
                            <a:latin typeface="Cambria Math" panose="02040503050406030204" pitchFamily="18" charset="0"/>
                          </a:rPr>
                        </m:ctrlPr>
                      </m:naryPr>
                      <m:sub>
                        <m:r>
                          <m:rPr>
                            <m:brk m:alnAt="23"/>
                          </m:rPr>
                          <a:rPr lang="en-IN" sz="1800" i="1">
                            <a:latin typeface="Cambria Math" panose="02040503050406030204" pitchFamily="18" charset="0"/>
                          </a:rPr>
                          <m:t>𝑟</m:t>
                        </m:r>
                        <m:r>
                          <a:rPr lang="en-IN" sz="1800" i="1">
                            <a:latin typeface="Cambria Math" panose="02040503050406030204" pitchFamily="18" charset="0"/>
                          </a:rPr>
                          <m:t>=1</m:t>
                        </m:r>
                      </m:sub>
                      <m:sup>
                        <m:r>
                          <a:rPr lang="en-IN" sz="1800" i="1">
                            <a:latin typeface="Cambria Math" panose="02040503050406030204" pitchFamily="18" charset="0"/>
                          </a:rPr>
                          <m:t>𝑅</m:t>
                        </m:r>
                      </m:sup>
                      <m:e>
                        <m:sSub>
                          <m:sSubPr>
                            <m:ctrlPr>
                              <a:rPr lang="en-IN" sz="1800" i="1">
                                <a:latin typeface="Cambria Math" panose="02040503050406030204" pitchFamily="18" charset="0"/>
                              </a:rPr>
                            </m:ctrlPr>
                          </m:sSubPr>
                          <m:e>
                            <m:r>
                              <a:rPr lang="en-IN" sz="1800" i="1">
                                <a:latin typeface="Cambria Math" panose="02040503050406030204" pitchFamily="18" charset="0"/>
                              </a:rPr>
                              <m:t>𝑎</m:t>
                            </m:r>
                          </m:e>
                          <m:sub>
                            <m:r>
                              <a:rPr lang="en-IN" sz="1800" i="1">
                                <a:latin typeface="Cambria Math" panose="02040503050406030204" pitchFamily="18" charset="0"/>
                              </a:rPr>
                              <m:t>𝑟</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𝑏</m:t>
                            </m:r>
                          </m:e>
                          <m:sub>
                            <m:r>
                              <a:rPr lang="en-IN" sz="1800" i="1">
                                <a:latin typeface="Cambria Math" panose="02040503050406030204" pitchFamily="18" charset="0"/>
                              </a:rPr>
                              <m:t>𝑟</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𝑐</m:t>
                            </m:r>
                          </m:e>
                          <m:sub>
                            <m:r>
                              <a:rPr lang="en-IN" sz="1800" i="1">
                                <a:latin typeface="Cambria Math" panose="02040503050406030204" pitchFamily="18" charset="0"/>
                              </a:rPr>
                              <m:t>𝑟</m:t>
                            </m:r>
                          </m:sub>
                        </m:sSub>
                      </m:e>
                    </m:nary>
                  </m:oMath>
                </a14:m>
                <a:br>
                  <a:rPr lang="en-IN" sz="1800" dirty="0"/>
                </a:br>
                <a:br>
                  <a:rPr lang="en-GB" sz="1800" dirty="0"/>
                </a:br>
                <a:r>
                  <a:rPr lang="en-GB" sz="1800" dirty="0"/>
                  <a:t>where </a:t>
                </a:r>
                <a14:m>
                  <m:oMath xmlns:m="http://schemas.openxmlformats.org/officeDocument/2006/math">
                    <m:r>
                      <a:rPr lang="en-GB" sz="1800" i="1" dirty="0">
                        <a:latin typeface="Cambria Math" panose="02040503050406030204" pitchFamily="18" charset="0"/>
                      </a:rPr>
                      <m:t>𝑅</m:t>
                    </m:r>
                    <m:r>
                      <a:rPr lang="en-GB" sz="1800" i="1" dirty="0">
                        <a:latin typeface="Cambria Math" panose="02040503050406030204" pitchFamily="18" charset="0"/>
                      </a:rPr>
                      <m:t> </m:t>
                    </m:r>
                  </m:oMath>
                </a14:m>
                <a:r>
                  <a:rPr lang="en-GB" sz="1800" dirty="0"/>
                  <a:t>is a positive integer and </a:t>
                </a:r>
                <a14:m>
                  <m:oMath xmlns:m="http://schemas.openxmlformats.org/officeDocument/2006/math">
                    <m:sSub>
                      <m:sSubPr>
                        <m:ctrlPr>
                          <a:rPr lang="en-IN" sz="1800" i="1" dirty="0">
                            <a:latin typeface="Cambria Math" panose="02040503050406030204" pitchFamily="18" charset="0"/>
                          </a:rPr>
                        </m:ctrlPr>
                      </m:sSubPr>
                      <m:e>
                        <m:r>
                          <a:rPr lang="en-GB" sz="1800" i="1" dirty="0">
                            <a:latin typeface="Cambria Math" panose="02040503050406030204" pitchFamily="18" charset="0"/>
                          </a:rPr>
                          <m:t>𝑎</m:t>
                        </m:r>
                      </m:e>
                      <m:sub>
                        <m:r>
                          <a:rPr lang="en-GB" sz="1800" i="1" dirty="0">
                            <a:latin typeface="Cambria Math" panose="02040503050406030204" pitchFamily="18" charset="0"/>
                          </a:rPr>
                          <m:t>𝑟</m:t>
                        </m:r>
                      </m:sub>
                    </m:sSub>
                    <m:r>
                      <a:rPr lang="en-GB" sz="1800" i="1" dirty="0">
                        <a:latin typeface="Cambria Math" panose="02040503050406030204" pitchFamily="18" charset="0"/>
                      </a:rPr>
                      <m:t>∈</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r>
                          <a:rPr lang="en-GB" sz="1800" i="1" dirty="0">
                            <a:latin typeface="Cambria Math" panose="02040503050406030204" pitchFamily="18" charset="0"/>
                          </a:rPr>
                          <m:t>𝐼</m:t>
                        </m:r>
                      </m:sup>
                    </m:sSup>
                    <m:r>
                      <a:rPr lang="en-GB" sz="1800" i="1" dirty="0">
                        <a:latin typeface="Cambria Math" panose="02040503050406030204" pitchFamily="18" charset="0"/>
                      </a:rPr>
                      <m:t>, </m:t>
                    </m:r>
                    <m:sSub>
                      <m:sSubPr>
                        <m:ctrlPr>
                          <a:rPr lang="en-IN" sz="1800" i="1" dirty="0">
                            <a:latin typeface="Cambria Math" panose="02040503050406030204" pitchFamily="18" charset="0"/>
                          </a:rPr>
                        </m:ctrlPr>
                      </m:sSubPr>
                      <m:e>
                        <m:r>
                          <a:rPr lang="en-IN" sz="1800" i="1" dirty="0">
                            <a:latin typeface="Cambria Math" panose="02040503050406030204" pitchFamily="18" charset="0"/>
                          </a:rPr>
                          <m:t>𝑏</m:t>
                        </m:r>
                      </m:e>
                      <m:sub>
                        <m:r>
                          <a:rPr lang="en-IN" sz="1800" i="1" dirty="0">
                            <a:latin typeface="Cambria Math" panose="02040503050406030204" pitchFamily="18" charset="0"/>
                          </a:rPr>
                          <m:t>𝑟</m:t>
                        </m:r>
                      </m:sub>
                    </m:sSub>
                    <m:r>
                      <a:rPr lang="en-GB" sz="1800" i="1" dirty="0">
                        <a:latin typeface="Cambria Math" panose="02040503050406030204" pitchFamily="18" charset="0"/>
                      </a:rPr>
                      <m:t>∈</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r>
                          <a:rPr lang="en-IN" sz="1800" i="1" dirty="0">
                            <a:latin typeface="Cambria Math" panose="02040503050406030204" pitchFamily="18" charset="0"/>
                          </a:rPr>
                          <m:t>𝐽</m:t>
                        </m:r>
                      </m:sup>
                    </m:sSup>
                  </m:oMath>
                </a14:m>
                <a:r>
                  <a:rPr lang="en-GB" sz="1800" dirty="0"/>
                  <a:t>, and </a:t>
                </a:r>
                <a14:m>
                  <m:oMath xmlns:m="http://schemas.openxmlformats.org/officeDocument/2006/math">
                    <m:sSub>
                      <m:sSubPr>
                        <m:ctrlPr>
                          <a:rPr lang="en-IN" sz="1800" i="1" dirty="0">
                            <a:latin typeface="Cambria Math" panose="02040503050406030204" pitchFamily="18" charset="0"/>
                          </a:rPr>
                        </m:ctrlPr>
                      </m:sSubPr>
                      <m:e>
                        <m:r>
                          <a:rPr lang="en-GB" sz="1800" i="1" dirty="0">
                            <a:latin typeface="Cambria Math" panose="02040503050406030204" pitchFamily="18" charset="0"/>
                          </a:rPr>
                          <m:t>𝑐</m:t>
                        </m:r>
                      </m:e>
                      <m:sub>
                        <m:r>
                          <a:rPr lang="en-GB" sz="1800" i="1" dirty="0">
                            <a:latin typeface="Cambria Math" panose="02040503050406030204" pitchFamily="18" charset="0"/>
                          </a:rPr>
                          <m:t>𝑟</m:t>
                        </m:r>
                      </m:sub>
                    </m:sSub>
                    <m:r>
                      <a:rPr lang="en-GB" sz="1800" i="1" dirty="0">
                        <a:latin typeface="Cambria Math" panose="02040503050406030204" pitchFamily="18" charset="0"/>
                      </a:rPr>
                      <m:t>∈</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r>
                          <a:rPr lang="en-GB" sz="1800" i="1" dirty="0">
                            <a:latin typeface="Cambria Math" panose="02040503050406030204" pitchFamily="18" charset="0"/>
                          </a:rPr>
                          <m:t>𝐾</m:t>
                        </m:r>
                      </m:sup>
                    </m:sSup>
                    <m:r>
                      <a:rPr lang="en-GB" sz="1800" i="1" dirty="0">
                        <a:latin typeface="Cambria Math" panose="02040503050406030204" pitchFamily="18" charset="0"/>
                      </a:rPr>
                      <m:t> </m:t>
                    </m:r>
                  </m:oMath>
                </a14:m>
                <a:r>
                  <a:rPr lang="en-GB" sz="1800" dirty="0"/>
                  <a:t>for </a:t>
                </a:r>
                <a14:m>
                  <m:oMath xmlns:m="http://schemas.openxmlformats.org/officeDocument/2006/math">
                    <m:r>
                      <a:rPr lang="en-GB" sz="1800" i="1" dirty="0">
                        <a:latin typeface="Cambria Math" panose="02040503050406030204" pitchFamily="18" charset="0"/>
                      </a:rPr>
                      <m:t>𝑟</m:t>
                    </m:r>
                    <m:r>
                      <a:rPr lang="en-IN" sz="1800" i="1" dirty="0">
                        <a:latin typeface="Cambria Math" panose="02040503050406030204" pitchFamily="18" charset="0"/>
                      </a:rPr>
                      <m:t>∈</m:t>
                    </m:r>
                    <m:d>
                      <m:dPr>
                        <m:begChr m:val="["/>
                        <m:endChr m:val="]"/>
                        <m:ctrlPr>
                          <a:rPr lang="en-IN" sz="1800" i="1" dirty="0">
                            <a:latin typeface="Cambria Math" panose="02040503050406030204" pitchFamily="18" charset="0"/>
                          </a:rPr>
                        </m:ctrlPr>
                      </m:dPr>
                      <m:e>
                        <m:r>
                          <a:rPr lang="en-IN" sz="1800" i="1" dirty="0">
                            <a:latin typeface="Cambria Math" panose="02040503050406030204" pitchFamily="18" charset="0"/>
                          </a:rPr>
                          <m:t>𝑅</m:t>
                        </m:r>
                      </m:e>
                    </m:d>
                    <m:r>
                      <a:rPr lang="en-IN" sz="1800" i="1" dirty="0">
                        <a:latin typeface="Cambria Math" panose="02040503050406030204" pitchFamily="18" charset="0"/>
                      </a:rPr>
                      <m:t>,  ∘</m:t>
                    </m:r>
                  </m:oMath>
                </a14:m>
                <a:r>
                  <a:rPr lang="en-IN" sz="1800" dirty="0"/>
                  <a:t> denotes vector outer product.</a:t>
                </a:r>
                <a:endParaRPr lang="en-GB" sz="1800" b="1" dirty="0"/>
              </a:p>
            </p:txBody>
          </p:sp>
        </mc:Choice>
        <mc:Fallback>
          <p:sp>
            <p:nvSpPr>
              <p:cNvPr id="12" name="Content Placeholder 2">
                <a:extLst>
                  <a:ext uri="{FF2B5EF4-FFF2-40B4-BE49-F238E27FC236}">
                    <a16:creationId xmlns:a16="http://schemas.microsoft.com/office/drawing/2014/main" id="{082D7AA9-46D2-F7EC-A74F-BA2D466BABFA}"/>
                  </a:ext>
                </a:extLst>
              </p:cNvPr>
              <p:cNvSpPr>
                <a:spLocks noGrp="1" noRot="1" noChangeAspect="1" noMove="1" noResize="1" noEditPoints="1" noAdjustHandles="1" noChangeArrowheads="1" noChangeShapeType="1" noTextEdit="1"/>
              </p:cNvSpPr>
              <p:nvPr>
                <p:ph idx="1"/>
              </p:nvPr>
            </p:nvSpPr>
            <p:spPr>
              <a:xfrm>
                <a:off x="118531" y="1100174"/>
                <a:ext cx="11853335" cy="4945026"/>
              </a:xfrm>
              <a:blipFill>
                <a:blip r:embed="rId2"/>
                <a:stretch>
                  <a:fillRect l="-514" t="-1355"/>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63A97D99-C5E5-C133-EB67-008980809689}"/>
              </a:ext>
            </a:extLst>
          </p:cNvPr>
          <p:cNvPicPr>
            <a:picLocks noChangeAspect="1"/>
          </p:cNvPicPr>
          <p:nvPr/>
        </p:nvPicPr>
        <p:blipFill>
          <a:blip r:embed="rId3"/>
          <a:stretch>
            <a:fillRect/>
          </a:stretch>
        </p:blipFill>
        <p:spPr>
          <a:xfrm>
            <a:off x="2614638" y="3572687"/>
            <a:ext cx="6861120" cy="1866863"/>
          </a:xfrm>
          <a:prstGeom prst="rect">
            <a:avLst/>
          </a:prstGeom>
        </p:spPr>
      </p:pic>
    </p:spTree>
    <p:extLst>
      <p:ext uri="{BB962C8B-B14F-4D97-AF65-F5344CB8AC3E}">
        <p14:creationId xmlns:p14="http://schemas.microsoft.com/office/powerpoint/2010/main" val="87946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DBF8D-B106-A256-1F33-BB33A9FD2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A5863-E224-8005-EF41-50E367CBEBC1}"/>
              </a:ext>
            </a:extLst>
          </p:cNvPr>
          <p:cNvSpPr>
            <a:spLocks noGrp="1"/>
          </p:cNvSpPr>
          <p:nvPr>
            <p:ph type="title"/>
          </p:nvPr>
        </p:nvSpPr>
        <p:spPr>
          <a:xfrm>
            <a:off x="0" y="-7117"/>
            <a:ext cx="12192000" cy="999441"/>
          </a:xfrm>
        </p:spPr>
        <p:txBody>
          <a:bodyPr>
            <a:normAutofit/>
          </a:bodyPr>
          <a:lstStyle/>
          <a:p>
            <a:pPr lvl="1">
              <a:lnSpc>
                <a:spcPct val="100000"/>
              </a:lnSpc>
              <a:spcBef>
                <a:spcPts val="0"/>
              </a:spcBef>
              <a:buClr>
                <a:schemeClr val="accent1">
                  <a:lumMod val="75000"/>
                </a:schemeClr>
              </a:buClr>
            </a:pPr>
            <a:r>
              <a:rPr lang="en-IN" sz="4400" dirty="0">
                <a:solidFill>
                  <a:schemeClr val="bg1"/>
                </a:solidFill>
                <a:latin typeface="Bell MT" panose="02020503060305020303" pitchFamily="18" charset="0"/>
              </a:rPr>
              <a:t>Tensorizing Convolution Operation</a:t>
            </a:r>
          </a:p>
        </p:txBody>
      </p:sp>
      <p:sp>
        <p:nvSpPr>
          <p:cNvPr id="4" name="Date Placeholder 3">
            <a:extLst>
              <a:ext uri="{FF2B5EF4-FFF2-40B4-BE49-F238E27FC236}">
                <a16:creationId xmlns:a16="http://schemas.microsoft.com/office/drawing/2014/main" id="{47A9A12B-E6BD-EA11-7AEA-3D0C687FCDCC}"/>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A9D91FFC-1D1E-9EF6-AE67-025EFA2E89A0}"/>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34595CE0-31CB-7579-AF52-623E7C1D9089}"/>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14</a:t>
            </a:fld>
            <a:endParaRPr lang="en-US" dirty="0">
              <a:solidFill>
                <a:schemeClr val="bg1"/>
              </a:solidFill>
            </a:endParaRPr>
          </a:p>
        </p:txBody>
      </p:sp>
      <p:sp>
        <p:nvSpPr>
          <p:cNvPr id="14" name="TextBox 13">
            <a:extLst>
              <a:ext uri="{FF2B5EF4-FFF2-40B4-BE49-F238E27FC236}">
                <a16:creationId xmlns:a16="http://schemas.microsoft.com/office/drawing/2014/main" id="{A8820BF4-64B7-41A5-1C31-C84EDBB8AE1E}"/>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[Kim-Park-et al.; </a:t>
            </a:r>
            <a:r>
              <a:rPr lang="en-IN" sz="1400" dirty="0" err="1">
                <a:latin typeface="Bell MT" panose="02020503060305020303" pitchFamily="18" charset="0"/>
              </a:rPr>
              <a:t>Panagakis</a:t>
            </a:r>
            <a:r>
              <a:rPr lang="en-IN" sz="1400" dirty="0">
                <a:latin typeface="Bell MT" panose="02020503060305020303" pitchFamily="18" charset="0"/>
              </a:rPr>
              <a:t>-</a:t>
            </a:r>
            <a:r>
              <a:rPr lang="en-IN" sz="1400" dirty="0" err="1">
                <a:latin typeface="Bell MT" panose="02020503060305020303" pitchFamily="18" charset="0"/>
              </a:rPr>
              <a:t>Koissafi</a:t>
            </a:r>
            <a:r>
              <a:rPr lang="en-IN" sz="1400" dirty="0">
                <a:latin typeface="Bell MT" panose="02020503060305020303" pitchFamily="18" charset="0"/>
              </a:rPr>
              <a:t>-et al.]</a:t>
            </a:r>
            <a:endParaRPr lang="en-IN" dirty="0">
              <a:latin typeface="Bell MT" panose="02020503060305020303" pitchFamily="18" charset="0"/>
            </a:endParaRPr>
          </a:p>
        </p:txBody>
      </p:sp>
      <p:sp>
        <p:nvSpPr>
          <p:cNvPr id="12" name="Content Placeholder 2">
            <a:extLst>
              <a:ext uri="{FF2B5EF4-FFF2-40B4-BE49-F238E27FC236}">
                <a16:creationId xmlns:a16="http://schemas.microsoft.com/office/drawing/2014/main" id="{97C0754E-FBE7-9BA3-8EF2-C6636D3993EF}"/>
              </a:ext>
            </a:extLst>
          </p:cNvPr>
          <p:cNvSpPr>
            <a:spLocks noGrp="1"/>
          </p:cNvSpPr>
          <p:nvPr>
            <p:ph idx="1"/>
          </p:nvPr>
        </p:nvSpPr>
        <p:spPr>
          <a:xfrm>
            <a:off x="118531" y="1100174"/>
            <a:ext cx="11853335" cy="4945026"/>
          </a:xfrm>
        </p:spPr>
        <p:txBody>
          <a:bodyPr>
            <a:normAutofit/>
          </a:bodyPr>
          <a:lstStyle/>
          <a:p>
            <a:pPr>
              <a:lnSpc>
                <a:spcPct val="100000"/>
              </a:lnSpc>
              <a:spcBef>
                <a:spcPts val="0"/>
              </a:spcBef>
              <a:buClr>
                <a:schemeClr val="accent1">
                  <a:lumMod val="75000"/>
                </a:schemeClr>
              </a:buClr>
            </a:pPr>
            <a:r>
              <a:rPr lang="en-GB" sz="1800" b="1" dirty="0"/>
              <a:t>Tucker Convolution</a:t>
            </a:r>
            <a:r>
              <a:rPr lang="en-GB" sz="1800" dirty="0"/>
              <a:t>:</a:t>
            </a:r>
            <a:endParaRPr lang="en-GB" sz="1800" b="1" dirty="0"/>
          </a:p>
          <a:p>
            <a:pPr lvl="1">
              <a:lnSpc>
                <a:spcPct val="100000"/>
              </a:lnSpc>
              <a:spcBef>
                <a:spcPts val="0"/>
              </a:spcBef>
              <a:buClr>
                <a:schemeClr val="accent1">
                  <a:lumMod val="75000"/>
                </a:schemeClr>
              </a:buClr>
            </a:pPr>
            <a:r>
              <a:rPr lang="en-GB" sz="1400" dirty="0"/>
              <a:t>Uses Tucker Decomposition to approximate </a:t>
            </a:r>
            <a:r>
              <a:rPr lang="en-GB" sz="1400" b="1" dirty="0"/>
              <a:t>learnable separable filter bank</a:t>
            </a:r>
            <a:endParaRPr lang="en-GB" sz="1400" dirty="0"/>
          </a:p>
          <a:p>
            <a:pPr lvl="1">
              <a:lnSpc>
                <a:spcPct val="100000"/>
              </a:lnSpc>
              <a:spcBef>
                <a:spcPts val="0"/>
              </a:spcBef>
              <a:buClr>
                <a:schemeClr val="accent1">
                  <a:lumMod val="75000"/>
                </a:schemeClr>
              </a:buClr>
            </a:pPr>
            <a:r>
              <a:rPr lang="en-GB" sz="1400" dirty="0"/>
              <a:t>Employs series of convolutions</a:t>
            </a:r>
          </a:p>
          <a:p>
            <a:pPr lvl="1">
              <a:lnSpc>
                <a:spcPct val="100000"/>
              </a:lnSpc>
              <a:spcBef>
                <a:spcPts val="0"/>
              </a:spcBef>
              <a:buClr>
                <a:schemeClr val="accent1">
                  <a:lumMod val="75000"/>
                </a:schemeClr>
              </a:buClr>
            </a:pPr>
            <a:r>
              <a:rPr lang="en-GB" sz="1400" dirty="0"/>
              <a:t>Filters don’t need to be separable now in the spatial dimensions</a:t>
            </a:r>
          </a:p>
        </p:txBody>
      </p:sp>
      <p:pic>
        <p:nvPicPr>
          <p:cNvPr id="8" name="Picture 7">
            <a:extLst>
              <a:ext uri="{FF2B5EF4-FFF2-40B4-BE49-F238E27FC236}">
                <a16:creationId xmlns:a16="http://schemas.microsoft.com/office/drawing/2014/main" id="{F23864E3-3072-9185-64CA-263A34B6D929}"/>
              </a:ext>
            </a:extLst>
          </p:cNvPr>
          <p:cNvPicPr>
            <a:picLocks noChangeAspect="1"/>
          </p:cNvPicPr>
          <p:nvPr/>
        </p:nvPicPr>
        <p:blipFill>
          <a:blip r:embed="rId2"/>
          <a:stretch>
            <a:fillRect/>
          </a:stretch>
        </p:blipFill>
        <p:spPr>
          <a:xfrm>
            <a:off x="960383" y="3107914"/>
            <a:ext cx="4853410" cy="1879613"/>
          </a:xfrm>
          <a:prstGeom prst="rect">
            <a:avLst/>
          </a:prstGeom>
        </p:spPr>
      </p:pic>
      <p:pic>
        <p:nvPicPr>
          <p:cNvPr id="11" name="Picture 10">
            <a:extLst>
              <a:ext uri="{FF2B5EF4-FFF2-40B4-BE49-F238E27FC236}">
                <a16:creationId xmlns:a16="http://schemas.microsoft.com/office/drawing/2014/main" id="{F7168444-7B06-9A51-4347-192F65B418C7}"/>
              </a:ext>
            </a:extLst>
          </p:cNvPr>
          <p:cNvPicPr>
            <a:picLocks noChangeAspect="1"/>
          </p:cNvPicPr>
          <p:nvPr/>
        </p:nvPicPr>
        <p:blipFill>
          <a:blip r:embed="rId3"/>
          <a:stretch>
            <a:fillRect/>
          </a:stretch>
        </p:blipFill>
        <p:spPr>
          <a:xfrm>
            <a:off x="6954046" y="2768600"/>
            <a:ext cx="4277571" cy="2658533"/>
          </a:xfrm>
          <a:prstGeom prst="rect">
            <a:avLst/>
          </a:prstGeom>
        </p:spPr>
      </p:pic>
    </p:spTree>
    <p:extLst>
      <p:ext uri="{BB962C8B-B14F-4D97-AF65-F5344CB8AC3E}">
        <p14:creationId xmlns:p14="http://schemas.microsoft.com/office/powerpoint/2010/main" val="171039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A4DE4-36A8-E80B-BA9E-2ABC99031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8B54E2-1776-95C5-2085-8B8C02096BAE}"/>
              </a:ext>
            </a:extLst>
          </p:cNvPr>
          <p:cNvSpPr>
            <a:spLocks noGrp="1"/>
          </p:cNvSpPr>
          <p:nvPr>
            <p:ph type="title"/>
          </p:nvPr>
        </p:nvSpPr>
        <p:spPr>
          <a:xfrm>
            <a:off x="0" y="-7117"/>
            <a:ext cx="12192000" cy="999441"/>
          </a:xfrm>
        </p:spPr>
        <p:txBody>
          <a:bodyPr>
            <a:normAutofit/>
          </a:bodyPr>
          <a:lstStyle/>
          <a:p>
            <a:pPr lvl="1">
              <a:lnSpc>
                <a:spcPct val="100000"/>
              </a:lnSpc>
              <a:spcBef>
                <a:spcPts val="0"/>
              </a:spcBef>
              <a:buClr>
                <a:schemeClr val="accent1">
                  <a:lumMod val="75000"/>
                </a:schemeClr>
              </a:buClr>
            </a:pPr>
            <a:r>
              <a:rPr lang="en-US" sz="4400" dirty="0">
                <a:solidFill>
                  <a:schemeClr val="bg1"/>
                </a:solidFill>
                <a:latin typeface="Bell MT" panose="02020503060305020303" pitchFamily="18" charset="0"/>
              </a:rPr>
              <a:t>Tucker Decomposition</a:t>
            </a:r>
            <a:endParaRPr lang="en-IN" sz="4400" dirty="0">
              <a:solidFill>
                <a:schemeClr val="bg1"/>
              </a:solidFill>
              <a:latin typeface="Bell MT" panose="02020503060305020303" pitchFamily="18" charset="0"/>
            </a:endParaRPr>
          </a:p>
        </p:txBody>
      </p:sp>
      <p:sp>
        <p:nvSpPr>
          <p:cNvPr id="4" name="Date Placeholder 3">
            <a:extLst>
              <a:ext uri="{FF2B5EF4-FFF2-40B4-BE49-F238E27FC236}">
                <a16:creationId xmlns:a16="http://schemas.microsoft.com/office/drawing/2014/main" id="{BA43D5AB-3D04-2E5C-20CA-2E6D128D578F}"/>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2D53CBFF-E50D-54A3-1295-1E7344D7C558}"/>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104811E3-3E35-CB3F-3619-9C328AFAF5A4}"/>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15</a:t>
            </a:fld>
            <a:endParaRPr lang="en-US" dirty="0">
              <a:solidFill>
                <a:schemeClr val="bg1"/>
              </a:solidFill>
            </a:endParaRPr>
          </a:p>
        </p:txBody>
      </p:sp>
      <p:sp>
        <p:nvSpPr>
          <p:cNvPr id="14" name="TextBox 13">
            <a:extLst>
              <a:ext uri="{FF2B5EF4-FFF2-40B4-BE49-F238E27FC236}">
                <a16:creationId xmlns:a16="http://schemas.microsoft.com/office/drawing/2014/main" id="{6C53A6FF-5C4B-D2F4-9D6C-3B215F0C68A4}"/>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[Tucker; </a:t>
            </a:r>
            <a:r>
              <a:rPr lang="en-IN" sz="1400" dirty="0" err="1">
                <a:latin typeface="Bell MT" panose="02020503060305020303" pitchFamily="18" charset="0"/>
              </a:rPr>
              <a:t>Kolda</a:t>
            </a:r>
            <a:r>
              <a:rPr lang="en-IN" sz="1400" dirty="0">
                <a:latin typeface="Bell MT" panose="02020503060305020303" pitchFamily="18" charset="0"/>
              </a:rPr>
              <a:t>-Bader]</a:t>
            </a:r>
            <a:endParaRPr lang="en-IN" dirty="0">
              <a:latin typeface="Bell MT" panose="02020503060305020303" pitchFamily="18" charset="0"/>
            </a:endParaRP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E71F780E-DD85-E3D5-5A54-FD2E713B692E}"/>
                  </a:ext>
                </a:extLst>
              </p:cNvPr>
              <p:cNvSpPr>
                <a:spLocks noGrp="1"/>
              </p:cNvSpPr>
              <p:nvPr>
                <p:ph idx="1"/>
              </p:nvPr>
            </p:nvSpPr>
            <p:spPr>
              <a:xfrm>
                <a:off x="118531" y="1100174"/>
                <a:ext cx="11853335" cy="4945026"/>
              </a:xfrm>
            </p:spPr>
            <p:txBody>
              <a:bodyPr>
                <a:normAutofit/>
              </a:bodyPr>
              <a:lstStyle/>
              <a:p>
                <a:pPr>
                  <a:lnSpc>
                    <a:spcPct val="100000"/>
                  </a:lnSpc>
                  <a:buClr>
                    <a:schemeClr val="accent1">
                      <a:lumMod val="75000"/>
                    </a:schemeClr>
                  </a:buClr>
                </a:pPr>
                <a:r>
                  <a:rPr lang="en-GB" sz="1800" b="1" dirty="0"/>
                  <a:t>Tucker Decomposition</a:t>
                </a:r>
                <a:r>
                  <a:rPr lang="en-GB" sz="1800" dirty="0"/>
                  <a:t>: Factorizes an N-way tensor into a compressed N-way tensor called </a:t>
                </a:r>
                <a:r>
                  <a:rPr lang="en-GB" sz="1800" i="1" dirty="0"/>
                  <a:t>core tensor </a:t>
                </a:r>
                <a:r>
                  <a:rPr lang="en-GB" sz="1800" dirty="0"/>
                  <a:t>and N matrices, thus, it is also called higher-order PCA or higher-order SVD. For example, given a third-order tensor </a:t>
                </a:r>
                <a14:m>
                  <m:oMath xmlns:m="http://schemas.openxmlformats.org/officeDocument/2006/math">
                    <m:r>
                      <a:rPr lang="en-GB" sz="1800" i="1" dirty="0">
                        <a:latin typeface="Cambria Math" panose="02040503050406030204" pitchFamily="18" charset="0"/>
                      </a:rPr>
                      <m:t>𝑋</m:t>
                    </m:r>
                    <m:r>
                      <a:rPr lang="en-GB" sz="1800" i="1" dirty="0">
                        <a:latin typeface="Cambria Math" panose="02040503050406030204" pitchFamily="18" charset="0"/>
                      </a:rPr>
                      <m:t> ∈</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r>
                          <a:rPr lang="en-GB" sz="1800" i="1" dirty="0">
                            <a:latin typeface="Cambria Math" panose="02040503050406030204" pitchFamily="18" charset="0"/>
                          </a:rPr>
                          <m:t>𝐼</m:t>
                        </m:r>
                        <m:r>
                          <a:rPr lang="en-GB" sz="1800" i="1" dirty="0">
                            <a:latin typeface="Cambria Math" panose="02040503050406030204" pitchFamily="18" charset="0"/>
                          </a:rPr>
                          <m:t>×</m:t>
                        </m:r>
                        <m:r>
                          <a:rPr lang="en-GB" sz="1800" i="1" dirty="0">
                            <a:latin typeface="Cambria Math" panose="02040503050406030204" pitchFamily="18" charset="0"/>
                          </a:rPr>
                          <m:t>𝐽</m:t>
                        </m:r>
                        <m:r>
                          <a:rPr lang="en-GB" sz="1800" i="1" dirty="0">
                            <a:latin typeface="Cambria Math" panose="02040503050406030204" pitchFamily="18" charset="0"/>
                          </a:rPr>
                          <m:t>×</m:t>
                        </m:r>
                        <m:r>
                          <a:rPr lang="en-GB" sz="1800" i="1" dirty="0">
                            <a:latin typeface="Cambria Math" panose="02040503050406030204" pitchFamily="18" charset="0"/>
                          </a:rPr>
                          <m:t>𝐾</m:t>
                        </m:r>
                      </m:sup>
                    </m:sSup>
                  </m:oMath>
                </a14:m>
                <a:r>
                  <a:rPr lang="en-GB" sz="1800" dirty="0"/>
                  <a:t>, Tucker Decomposition gives:</a:t>
                </a:r>
                <a:br>
                  <a:rPr lang="en-GB" sz="1800" dirty="0"/>
                </a:br>
                <a14:m>
                  <m:oMath xmlns:m="http://schemas.openxmlformats.org/officeDocument/2006/math">
                    <m:r>
                      <a:rPr lang="en-IN" sz="1800" i="1">
                        <a:latin typeface="Cambria Math" panose="02040503050406030204" pitchFamily="18" charset="0"/>
                      </a:rPr>
                      <m:t>𝑋</m:t>
                    </m:r>
                    <m:r>
                      <a:rPr lang="en-IN" sz="1800" i="1">
                        <a:latin typeface="Cambria Math" panose="02040503050406030204" pitchFamily="18" charset="0"/>
                      </a:rPr>
                      <m:t>≈</m:t>
                    </m:r>
                    <m:r>
                      <a:rPr lang="en-IN" sz="1800" i="1">
                        <a:latin typeface="Cambria Math" panose="02040503050406030204" pitchFamily="18" charset="0"/>
                      </a:rPr>
                      <m:t>𝒢</m:t>
                    </m:r>
                    <m:sSub>
                      <m:sSubPr>
                        <m:ctrlPr>
                          <a:rPr lang="en-IN" sz="1800" i="1">
                            <a:latin typeface="Cambria Math" panose="02040503050406030204" pitchFamily="18" charset="0"/>
                          </a:rPr>
                        </m:ctrlPr>
                      </m:sSubPr>
                      <m:e>
                        <m:r>
                          <a:rPr lang="en-IN" sz="1800" i="1">
                            <a:latin typeface="Cambria Math" panose="02040503050406030204" pitchFamily="18" charset="0"/>
                          </a:rPr>
                          <m:t>×</m:t>
                        </m:r>
                      </m:e>
                      <m:sub>
                        <m:r>
                          <a:rPr lang="en-IN" sz="1800" i="1">
                            <a:latin typeface="Cambria Math" panose="02040503050406030204" pitchFamily="18" charset="0"/>
                          </a:rPr>
                          <m:t>1</m:t>
                        </m:r>
                      </m:sub>
                    </m:sSub>
                    <m:r>
                      <a:rPr lang="en-IN" sz="1800" i="1">
                        <a:latin typeface="Cambria Math" panose="02040503050406030204" pitchFamily="18" charset="0"/>
                      </a:rPr>
                      <m:t>𝐴</m:t>
                    </m:r>
                    <m:sSub>
                      <m:sSubPr>
                        <m:ctrlPr>
                          <a:rPr lang="en-IN" sz="1800" i="1">
                            <a:latin typeface="Cambria Math" panose="02040503050406030204" pitchFamily="18" charset="0"/>
                          </a:rPr>
                        </m:ctrlPr>
                      </m:sSubPr>
                      <m:e>
                        <m:r>
                          <a:rPr lang="en-IN" sz="1800" i="1">
                            <a:latin typeface="Cambria Math" panose="02040503050406030204" pitchFamily="18" charset="0"/>
                          </a:rPr>
                          <m:t>×</m:t>
                        </m:r>
                      </m:e>
                      <m:sub>
                        <m:r>
                          <a:rPr lang="en-IN" sz="1800" i="1">
                            <a:latin typeface="Cambria Math" panose="02040503050406030204" pitchFamily="18" charset="0"/>
                          </a:rPr>
                          <m:t>2</m:t>
                        </m:r>
                      </m:sub>
                    </m:sSub>
                    <m:r>
                      <a:rPr lang="en-IN" sz="1800" i="1">
                        <a:latin typeface="Cambria Math" panose="02040503050406030204" pitchFamily="18" charset="0"/>
                      </a:rPr>
                      <m:t>𝐵</m:t>
                    </m:r>
                    <m:sSub>
                      <m:sSubPr>
                        <m:ctrlPr>
                          <a:rPr lang="en-IN" sz="1800" i="1">
                            <a:latin typeface="Cambria Math" panose="02040503050406030204" pitchFamily="18" charset="0"/>
                          </a:rPr>
                        </m:ctrlPr>
                      </m:sSubPr>
                      <m:e>
                        <m:r>
                          <a:rPr lang="en-IN" sz="1800" i="1">
                            <a:latin typeface="Cambria Math" panose="02040503050406030204" pitchFamily="18" charset="0"/>
                          </a:rPr>
                          <m:t>×</m:t>
                        </m:r>
                      </m:e>
                      <m:sub>
                        <m:r>
                          <a:rPr lang="en-IN" sz="1800" i="1">
                            <a:latin typeface="Cambria Math" panose="02040503050406030204" pitchFamily="18" charset="0"/>
                          </a:rPr>
                          <m:t>3</m:t>
                        </m:r>
                      </m:sub>
                    </m:sSub>
                    <m:r>
                      <a:rPr lang="en-IN" sz="1800" i="1">
                        <a:latin typeface="Cambria Math" panose="02040503050406030204" pitchFamily="18" charset="0"/>
                      </a:rPr>
                      <m:t>𝐶</m:t>
                    </m:r>
                    <m:r>
                      <a:rPr lang="en-IN" sz="1800" i="1">
                        <a:latin typeface="Cambria Math" panose="02040503050406030204" pitchFamily="18" charset="0"/>
                      </a:rPr>
                      <m:t>≡</m:t>
                    </m:r>
                    <m:nary>
                      <m:naryPr>
                        <m:chr m:val="∑"/>
                        <m:ctrlPr>
                          <a:rPr lang="en-IN" sz="1800" i="1">
                            <a:latin typeface="Cambria Math" panose="02040503050406030204" pitchFamily="18" charset="0"/>
                          </a:rPr>
                        </m:ctrlPr>
                      </m:naryPr>
                      <m:sub>
                        <m:r>
                          <a:rPr lang="en-IN" sz="1800" i="1">
                            <a:latin typeface="Cambria Math" panose="02040503050406030204" pitchFamily="18" charset="0"/>
                          </a:rPr>
                          <m:t>𝑝</m:t>
                        </m:r>
                        <m:r>
                          <a:rPr lang="en-IN" sz="1800" i="1">
                            <a:latin typeface="Cambria Math" panose="02040503050406030204" pitchFamily="18" charset="0"/>
                          </a:rPr>
                          <m:t>=1</m:t>
                        </m:r>
                      </m:sub>
                      <m:sup>
                        <m:r>
                          <a:rPr lang="en-IN" sz="1800" i="1">
                            <a:latin typeface="Cambria Math" panose="02040503050406030204" pitchFamily="18" charset="0"/>
                          </a:rPr>
                          <m:t>𝑃</m:t>
                        </m:r>
                      </m:sup>
                      <m:e>
                        <m:nary>
                          <m:naryPr>
                            <m:chr m:val="∑"/>
                            <m:ctrlPr>
                              <a:rPr lang="en-IN" sz="1800" i="1">
                                <a:latin typeface="Cambria Math" panose="02040503050406030204" pitchFamily="18" charset="0"/>
                              </a:rPr>
                            </m:ctrlPr>
                          </m:naryPr>
                          <m:sub>
                            <m:r>
                              <a:rPr lang="en-IN" sz="1800" i="1">
                                <a:latin typeface="Cambria Math" panose="02040503050406030204" pitchFamily="18" charset="0"/>
                              </a:rPr>
                              <m:t>𝑞</m:t>
                            </m:r>
                            <m:r>
                              <a:rPr lang="en-IN" sz="1800" i="1">
                                <a:latin typeface="Cambria Math" panose="02040503050406030204" pitchFamily="18" charset="0"/>
                              </a:rPr>
                              <m:t>=1</m:t>
                            </m:r>
                          </m:sub>
                          <m:sup>
                            <m:r>
                              <a:rPr lang="en-IN" sz="1800" i="1">
                                <a:latin typeface="Cambria Math" panose="02040503050406030204" pitchFamily="18" charset="0"/>
                              </a:rPr>
                              <m:t>𝑄</m:t>
                            </m:r>
                          </m:sup>
                          <m:e>
                            <m:nary>
                              <m:naryPr>
                                <m:chr m:val="∑"/>
                                <m:ctrlPr>
                                  <a:rPr lang="en-IN" sz="1800" i="1">
                                    <a:latin typeface="Cambria Math" panose="02040503050406030204" pitchFamily="18" charset="0"/>
                                  </a:rPr>
                                </m:ctrlPr>
                              </m:naryPr>
                              <m:sub>
                                <m:r>
                                  <a:rPr lang="en-IN" sz="1800" i="1">
                                    <a:latin typeface="Cambria Math" panose="02040503050406030204" pitchFamily="18" charset="0"/>
                                  </a:rPr>
                                  <m:t>𝑟</m:t>
                                </m:r>
                                <m:r>
                                  <a:rPr lang="en-IN" sz="1800" i="1">
                                    <a:latin typeface="Cambria Math" panose="02040503050406030204" pitchFamily="18" charset="0"/>
                                  </a:rPr>
                                  <m:t>=1</m:t>
                                </m:r>
                              </m:sub>
                              <m:sup>
                                <m:r>
                                  <a:rPr lang="en-IN" sz="1800" i="1">
                                    <a:latin typeface="Cambria Math" panose="02040503050406030204" pitchFamily="18" charset="0"/>
                                  </a:rPr>
                                  <m:t>𝑅</m:t>
                                </m:r>
                              </m:sup>
                              <m:e>
                                <m:sSub>
                                  <m:sSubPr>
                                    <m:ctrlPr>
                                      <a:rPr lang="en-IN" sz="1800" i="1">
                                        <a:latin typeface="Cambria Math" panose="02040503050406030204" pitchFamily="18" charset="0"/>
                                      </a:rPr>
                                    </m:ctrlPr>
                                  </m:sSubPr>
                                  <m:e>
                                    <m:r>
                                      <a:rPr lang="en-IN" sz="1800" i="1">
                                        <a:latin typeface="Cambria Math" panose="02040503050406030204" pitchFamily="18" charset="0"/>
                                      </a:rPr>
                                      <m:t>ℊ</m:t>
                                    </m:r>
                                  </m:e>
                                  <m:sub>
                                    <m:r>
                                      <a:rPr lang="en-IN" sz="1800" i="1">
                                        <a:latin typeface="Cambria Math" panose="02040503050406030204" pitchFamily="18" charset="0"/>
                                      </a:rPr>
                                      <m:t>𝑝𝑞𝑟</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𝑎</m:t>
                                    </m:r>
                                  </m:e>
                                  <m:sub>
                                    <m:r>
                                      <a:rPr lang="en-IN" sz="1800" i="1">
                                        <a:latin typeface="Cambria Math" panose="02040503050406030204" pitchFamily="18" charset="0"/>
                                      </a:rPr>
                                      <m:t>𝑝</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𝑏</m:t>
                                    </m:r>
                                  </m:e>
                                  <m:sub>
                                    <m:r>
                                      <a:rPr lang="en-IN" sz="1800" i="1">
                                        <a:latin typeface="Cambria Math" panose="02040503050406030204" pitchFamily="18" charset="0"/>
                                      </a:rPr>
                                      <m:t>𝑞</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𝑐</m:t>
                                    </m:r>
                                  </m:e>
                                  <m:sub>
                                    <m:r>
                                      <a:rPr lang="en-IN" sz="1800" i="1">
                                        <a:latin typeface="Cambria Math" panose="02040503050406030204" pitchFamily="18" charset="0"/>
                                      </a:rPr>
                                      <m:t>𝑟</m:t>
                                    </m:r>
                                  </m:sub>
                                </m:sSub>
                              </m:e>
                            </m:nary>
                          </m:e>
                        </m:nary>
                      </m:e>
                    </m:nary>
                    <m:r>
                      <a:rPr lang="en-IN" sz="1800" i="1">
                        <a:latin typeface="Cambria Math" panose="02040503050406030204" pitchFamily="18" charset="0"/>
                      </a:rPr>
                      <m:t>≡</m:t>
                    </m:r>
                    <m:d>
                      <m:dPr>
                        <m:begChr m:val="["/>
                        <m:endChr m:val="]"/>
                        <m:ctrlPr>
                          <a:rPr lang="en-IN" sz="1800" i="1">
                            <a:latin typeface="Cambria Math" panose="02040503050406030204" pitchFamily="18" charset="0"/>
                          </a:rPr>
                        </m:ctrlPr>
                      </m:dPr>
                      <m:e>
                        <m:d>
                          <m:dPr>
                            <m:begChr m:val="["/>
                            <m:endChr m:val="]"/>
                            <m:ctrlPr>
                              <a:rPr lang="en-IN" sz="1800" i="1">
                                <a:latin typeface="Cambria Math" panose="02040503050406030204" pitchFamily="18" charset="0"/>
                              </a:rPr>
                            </m:ctrlPr>
                          </m:dPr>
                          <m:e>
                            <m:r>
                              <a:rPr lang="en-IN" sz="1800" i="1">
                                <a:latin typeface="Cambria Math" panose="02040503050406030204" pitchFamily="18" charset="0"/>
                              </a:rPr>
                              <m:t>𝒢</m:t>
                            </m:r>
                            <m:r>
                              <a:rPr lang="en-IN" sz="1800" i="1">
                                <a:latin typeface="Cambria Math" panose="02040503050406030204" pitchFamily="18" charset="0"/>
                              </a:rPr>
                              <m:t>, </m:t>
                            </m:r>
                            <m:r>
                              <a:rPr lang="en-IN" sz="1800" i="1">
                                <a:latin typeface="Cambria Math" panose="02040503050406030204" pitchFamily="18" charset="0"/>
                              </a:rPr>
                              <m:t>𝐴</m:t>
                            </m:r>
                            <m:r>
                              <a:rPr lang="en-IN" sz="1800" i="1">
                                <a:latin typeface="Cambria Math" panose="02040503050406030204" pitchFamily="18" charset="0"/>
                              </a:rPr>
                              <m:t>, </m:t>
                            </m:r>
                            <m:r>
                              <a:rPr lang="en-IN" sz="1800" i="1">
                                <a:latin typeface="Cambria Math" panose="02040503050406030204" pitchFamily="18" charset="0"/>
                              </a:rPr>
                              <m:t>𝐵</m:t>
                            </m:r>
                            <m:r>
                              <a:rPr lang="en-IN" sz="1800" i="1">
                                <a:latin typeface="Cambria Math" panose="02040503050406030204" pitchFamily="18" charset="0"/>
                              </a:rPr>
                              <m:t>, </m:t>
                            </m:r>
                            <m:r>
                              <a:rPr lang="en-IN" sz="1800" i="1">
                                <a:latin typeface="Cambria Math" panose="02040503050406030204" pitchFamily="18" charset="0"/>
                              </a:rPr>
                              <m:t>𝐶</m:t>
                            </m:r>
                          </m:e>
                        </m:d>
                      </m:e>
                    </m:d>
                    <m:r>
                      <a:rPr lang="en-IN" sz="1800" i="1">
                        <a:latin typeface="Cambria Math" panose="02040503050406030204" pitchFamily="18" charset="0"/>
                      </a:rPr>
                      <m:t> </m:t>
                    </m:r>
                  </m:oMath>
                </a14:m>
                <a:br>
                  <a:rPr lang="en-IN" sz="1800" dirty="0"/>
                </a:br>
                <a:br>
                  <a:rPr lang="en-GB" sz="1800" dirty="0"/>
                </a:br>
                <a:r>
                  <a:rPr lang="en-GB" sz="1800" dirty="0"/>
                  <a:t>where </a:t>
                </a:r>
                <a14:m>
                  <m:oMath xmlns:m="http://schemas.openxmlformats.org/officeDocument/2006/math">
                    <m:r>
                      <a:rPr lang="en-IN" sz="1800" i="1" dirty="0">
                        <a:latin typeface="Cambria Math" panose="02040503050406030204" pitchFamily="18" charset="0"/>
                      </a:rPr>
                      <m:t>𝐴</m:t>
                    </m:r>
                    <m:r>
                      <a:rPr lang="en-GB" sz="1800" i="1" dirty="0">
                        <a:latin typeface="Cambria Math" panose="02040503050406030204" pitchFamily="18" charset="0"/>
                      </a:rPr>
                      <m:t>∈</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r>
                          <a:rPr lang="en-GB" sz="1800" i="1" dirty="0">
                            <a:latin typeface="Cambria Math" panose="02040503050406030204" pitchFamily="18" charset="0"/>
                          </a:rPr>
                          <m:t>𝐼</m:t>
                        </m:r>
                        <m:r>
                          <a:rPr lang="en-IN" sz="1800" i="1" dirty="0">
                            <a:latin typeface="Cambria Math" panose="02040503050406030204" pitchFamily="18" charset="0"/>
                          </a:rPr>
                          <m:t>×</m:t>
                        </m:r>
                        <m:r>
                          <a:rPr lang="en-IN" sz="1800" i="1" dirty="0">
                            <a:latin typeface="Cambria Math" panose="02040503050406030204" pitchFamily="18" charset="0"/>
                          </a:rPr>
                          <m:t>𝑃</m:t>
                        </m:r>
                      </m:sup>
                    </m:sSup>
                    <m:r>
                      <a:rPr lang="en-GB" sz="1800" i="1" dirty="0">
                        <a:latin typeface="Cambria Math" panose="02040503050406030204" pitchFamily="18" charset="0"/>
                      </a:rPr>
                      <m:t>, </m:t>
                    </m:r>
                    <m:r>
                      <a:rPr lang="en-IN" sz="1800" i="1" dirty="0">
                        <a:latin typeface="Cambria Math" panose="02040503050406030204" pitchFamily="18" charset="0"/>
                      </a:rPr>
                      <m:t>𝐵</m:t>
                    </m:r>
                    <m:r>
                      <a:rPr lang="en-GB" sz="1800" i="1" dirty="0">
                        <a:latin typeface="Cambria Math" panose="02040503050406030204" pitchFamily="18" charset="0"/>
                      </a:rPr>
                      <m:t>∈</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r>
                          <a:rPr lang="en-IN" sz="1800" i="1" dirty="0">
                            <a:latin typeface="Cambria Math" panose="02040503050406030204" pitchFamily="18" charset="0"/>
                          </a:rPr>
                          <m:t>𝐽</m:t>
                        </m:r>
                        <m:r>
                          <a:rPr lang="en-IN" sz="1800" i="1" dirty="0">
                            <a:latin typeface="Cambria Math" panose="02040503050406030204" pitchFamily="18" charset="0"/>
                          </a:rPr>
                          <m:t>×</m:t>
                        </m:r>
                        <m:r>
                          <a:rPr lang="en-IN" sz="1800" i="1" dirty="0">
                            <a:latin typeface="Cambria Math" panose="02040503050406030204" pitchFamily="18" charset="0"/>
                          </a:rPr>
                          <m:t>𝑄</m:t>
                        </m:r>
                      </m:sup>
                    </m:sSup>
                  </m:oMath>
                </a14:m>
                <a:r>
                  <a:rPr lang="en-GB" sz="1800" dirty="0"/>
                  <a:t>, and </a:t>
                </a:r>
                <a14:m>
                  <m:oMath xmlns:m="http://schemas.openxmlformats.org/officeDocument/2006/math">
                    <m:r>
                      <a:rPr lang="en-IN" sz="1800" i="1" dirty="0">
                        <a:latin typeface="Cambria Math" panose="02040503050406030204" pitchFamily="18" charset="0"/>
                      </a:rPr>
                      <m:t>𝐶</m:t>
                    </m:r>
                    <m:r>
                      <a:rPr lang="en-GB" sz="1800" i="1" dirty="0">
                        <a:latin typeface="Cambria Math" panose="02040503050406030204" pitchFamily="18" charset="0"/>
                      </a:rPr>
                      <m:t>∈</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r>
                          <a:rPr lang="en-GB" sz="1800" i="1" dirty="0">
                            <a:latin typeface="Cambria Math" panose="02040503050406030204" pitchFamily="18" charset="0"/>
                          </a:rPr>
                          <m:t>𝐾</m:t>
                        </m:r>
                        <m:r>
                          <a:rPr lang="en-IN" sz="1800" i="1" dirty="0">
                            <a:latin typeface="Cambria Math" panose="02040503050406030204" pitchFamily="18" charset="0"/>
                          </a:rPr>
                          <m:t>×</m:t>
                        </m:r>
                        <m:r>
                          <a:rPr lang="en-IN" sz="1800" i="1" dirty="0">
                            <a:latin typeface="Cambria Math" panose="02040503050406030204" pitchFamily="18" charset="0"/>
                          </a:rPr>
                          <m:t>𝑅</m:t>
                        </m:r>
                      </m:sup>
                    </m:sSup>
                  </m:oMath>
                </a14:m>
                <a:r>
                  <a:rPr lang="en-IN" sz="1800" dirty="0"/>
                  <a:t> are </a:t>
                </a:r>
                <a:r>
                  <a:rPr lang="en-IN" sz="1800" i="1" dirty="0"/>
                  <a:t>factor matrices</a:t>
                </a:r>
                <a:r>
                  <a:rPr lang="en-IN" sz="1800" dirty="0"/>
                  <a:t> (usually column-wise orthogonal; can be thought of as principal components along each mode) and </a:t>
                </a:r>
                <a14:m>
                  <m:oMath xmlns:m="http://schemas.openxmlformats.org/officeDocument/2006/math">
                    <m:r>
                      <a:rPr lang="en-IN" sz="1800" i="1">
                        <a:latin typeface="Cambria Math" panose="02040503050406030204" pitchFamily="18" charset="0"/>
                      </a:rPr>
                      <m:t>𝒢</m:t>
                    </m:r>
                    <m:r>
                      <a:rPr lang="en-IN" sz="1800" i="1">
                        <a:latin typeface="Cambria Math" panose="02040503050406030204" pitchFamily="18" charset="0"/>
                      </a:rPr>
                      <m:t>∈</m:t>
                    </m:r>
                    <m:sSup>
                      <m:sSupPr>
                        <m:ctrlPr>
                          <a:rPr lang="en-IN" sz="1800" i="1">
                            <a:latin typeface="Cambria Math" panose="02040503050406030204" pitchFamily="18" charset="0"/>
                          </a:rPr>
                        </m:ctrlPr>
                      </m:sSupPr>
                      <m:e>
                        <m:r>
                          <a:rPr lang="en-IN" sz="1800" i="1">
                            <a:latin typeface="Cambria Math" panose="02040503050406030204" pitchFamily="18" charset="0"/>
                          </a:rPr>
                          <m:t>ℝ</m:t>
                        </m:r>
                      </m:e>
                      <m:sup>
                        <m:r>
                          <a:rPr lang="en-IN" sz="1800" i="1">
                            <a:latin typeface="Cambria Math" panose="02040503050406030204" pitchFamily="18" charset="0"/>
                          </a:rPr>
                          <m:t>𝑃</m:t>
                        </m:r>
                        <m:r>
                          <a:rPr lang="en-IN" sz="1800" i="1">
                            <a:latin typeface="Cambria Math" panose="02040503050406030204" pitchFamily="18" charset="0"/>
                          </a:rPr>
                          <m:t>×</m:t>
                        </m:r>
                        <m:r>
                          <a:rPr lang="en-IN" sz="1800" i="1">
                            <a:latin typeface="Cambria Math" panose="02040503050406030204" pitchFamily="18" charset="0"/>
                          </a:rPr>
                          <m:t>𝑄</m:t>
                        </m:r>
                        <m:r>
                          <a:rPr lang="en-IN" sz="1800" i="1">
                            <a:latin typeface="Cambria Math" panose="02040503050406030204" pitchFamily="18" charset="0"/>
                          </a:rPr>
                          <m:t>×</m:t>
                        </m:r>
                        <m:r>
                          <a:rPr lang="en-IN" sz="1800" i="1">
                            <a:latin typeface="Cambria Math" panose="02040503050406030204" pitchFamily="18" charset="0"/>
                          </a:rPr>
                          <m:t>𝑅</m:t>
                        </m:r>
                      </m:sup>
                    </m:sSup>
                  </m:oMath>
                </a14:m>
                <a:r>
                  <a:rPr lang="en-IN" sz="1800" dirty="0"/>
                  <a:t> is the </a:t>
                </a:r>
                <a:r>
                  <a:rPr lang="en-IN" sz="1800" i="1" dirty="0"/>
                  <a:t>core tensor, </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𝑎</m:t>
                        </m:r>
                      </m:e>
                      <m:sub>
                        <m:r>
                          <a:rPr lang="en-IN" sz="1800" i="1">
                            <a:latin typeface="Cambria Math" panose="02040503050406030204" pitchFamily="18" charset="0"/>
                          </a:rPr>
                          <m:t>𝑝</m:t>
                        </m:r>
                      </m:sub>
                    </m:sSub>
                    <m:r>
                      <a:rPr lang="en-IN" sz="1800" i="1">
                        <a:latin typeface="Cambria Math" panose="02040503050406030204" pitchFamily="18" charset="0"/>
                      </a:rPr>
                      <m:t>∈</m:t>
                    </m:r>
                    <m:sSup>
                      <m:sSupPr>
                        <m:ctrlPr>
                          <a:rPr lang="en-IN" sz="1800" i="1">
                            <a:latin typeface="Cambria Math" panose="02040503050406030204" pitchFamily="18" charset="0"/>
                          </a:rPr>
                        </m:ctrlPr>
                      </m:sSupPr>
                      <m:e>
                        <m:r>
                          <a:rPr lang="en-IN" sz="1800" i="1">
                            <a:latin typeface="Cambria Math" panose="02040503050406030204" pitchFamily="18" charset="0"/>
                          </a:rPr>
                          <m:t>ℝ</m:t>
                        </m:r>
                      </m:e>
                      <m:sup>
                        <m:r>
                          <a:rPr lang="en-IN" sz="1800" i="1">
                            <a:latin typeface="Cambria Math" panose="02040503050406030204" pitchFamily="18" charset="0"/>
                          </a:rPr>
                          <m:t>𝐼</m:t>
                        </m:r>
                      </m:sup>
                    </m:sSup>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𝑏</m:t>
                        </m:r>
                      </m:e>
                      <m:sub>
                        <m:r>
                          <a:rPr lang="en-IN" sz="1800" i="1">
                            <a:latin typeface="Cambria Math" panose="02040503050406030204" pitchFamily="18" charset="0"/>
                          </a:rPr>
                          <m:t>𝑞</m:t>
                        </m:r>
                      </m:sub>
                    </m:sSub>
                    <m:r>
                      <a:rPr lang="en-IN" sz="1800" i="1">
                        <a:latin typeface="Cambria Math" panose="02040503050406030204" pitchFamily="18" charset="0"/>
                      </a:rPr>
                      <m:t>∈</m:t>
                    </m:r>
                    <m:sSup>
                      <m:sSupPr>
                        <m:ctrlPr>
                          <a:rPr lang="en-IN" sz="1800" i="1">
                            <a:latin typeface="Cambria Math" panose="02040503050406030204" pitchFamily="18" charset="0"/>
                          </a:rPr>
                        </m:ctrlPr>
                      </m:sSupPr>
                      <m:e>
                        <m:r>
                          <a:rPr lang="en-IN" sz="1800" i="1">
                            <a:latin typeface="Cambria Math" panose="02040503050406030204" pitchFamily="18" charset="0"/>
                          </a:rPr>
                          <m:t>ℝ</m:t>
                        </m:r>
                      </m:e>
                      <m:sup>
                        <m:r>
                          <a:rPr lang="en-IN" sz="1800" i="1">
                            <a:latin typeface="Cambria Math" panose="02040503050406030204" pitchFamily="18" charset="0"/>
                          </a:rPr>
                          <m:t>𝐽</m:t>
                        </m:r>
                      </m:sup>
                    </m:sSup>
                    <m:r>
                      <a:rPr lang="en-IN" sz="1800" i="1">
                        <a:latin typeface="Cambria Math" panose="02040503050406030204" pitchFamily="18" charset="0"/>
                      </a:rPr>
                      <m:t>,</m:t>
                    </m:r>
                  </m:oMath>
                </a14:m>
                <a:r>
                  <a:rPr lang="en-IN" sz="1800" dirty="0"/>
                  <a:t> </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𝑐</m:t>
                        </m:r>
                      </m:e>
                      <m:sub>
                        <m:r>
                          <a:rPr lang="en-IN" sz="1800" i="1">
                            <a:latin typeface="Cambria Math" panose="02040503050406030204" pitchFamily="18" charset="0"/>
                          </a:rPr>
                          <m:t>𝑟</m:t>
                        </m:r>
                      </m:sub>
                    </m:sSub>
                    <m:r>
                      <a:rPr lang="en-IN" sz="1800" i="1">
                        <a:latin typeface="Cambria Math" panose="02040503050406030204" pitchFamily="18" charset="0"/>
                      </a:rPr>
                      <m:t>∈</m:t>
                    </m:r>
                    <m:sSup>
                      <m:sSupPr>
                        <m:ctrlPr>
                          <a:rPr lang="en-IN" sz="1800" i="1">
                            <a:latin typeface="Cambria Math" panose="02040503050406030204" pitchFamily="18" charset="0"/>
                          </a:rPr>
                        </m:ctrlPr>
                      </m:sSupPr>
                      <m:e>
                        <m:r>
                          <a:rPr lang="en-IN" sz="1800" i="1">
                            <a:latin typeface="Cambria Math" panose="02040503050406030204" pitchFamily="18" charset="0"/>
                          </a:rPr>
                          <m:t>ℝ</m:t>
                        </m:r>
                      </m:e>
                      <m:sup>
                        <m:r>
                          <a:rPr lang="en-IN" sz="1800" i="1">
                            <a:latin typeface="Cambria Math" panose="02040503050406030204" pitchFamily="18" charset="0"/>
                          </a:rPr>
                          <m:t>𝐾</m:t>
                        </m:r>
                      </m:sup>
                    </m:sSup>
                  </m:oMath>
                </a14:m>
                <a:r>
                  <a:rPr lang="en-IN" sz="1800" dirty="0"/>
                  <a:t>.</a:t>
                </a:r>
                <a:br>
                  <a:rPr lang="en-IN" sz="1800" dirty="0"/>
                </a:br>
                <a:endParaRPr lang="en-GB" sz="1800" b="1" dirty="0"/>
              </a:p>
            </p:txBody>
          </p:sp>
        </mc:Choice>
        <mc:Fallback>
          <p:sp>
            <p:nvSpPr>
              <p:cNvPr id="12" name="Content Placeholder 2">
                <a:extLst>
                  <a:ext uri="{FF2B5EF4-FFF2-40B4-BE49-F238E27FC236}">
                    <a16:creationId xmlns:a16="http://schemas.microsoft.com/office/drawing/2014/main" id="{E71F780E-DD85-E3D5-5A54-FD2E713B692E}"/>
                  </a:ext>
                </a:extLst>
              </p:cNvPr>
              <p:cNvSpPr>
                <a:spLocks noGrp="1" noRot="1" noChangeAspect="1" noMove="1" noResize="1" noEditPoints="1" noAdjustHandles="1" noChangeArrowheads="1" noChangeShapeType="1" noTextEdit="1"/>
              </p:cNvSpPr>
              <p:nvPr>
                <p:ph idx="1"/>
              </p:nvPr>
            </p:nvSpPr>
            <p:spPr>
              <a:xfrm>
                <a:off x="118531" y="1100174"/>
                <a:ext cx="11853335" cy="4945026"/>
              </a:xfrm>
              <a:blipFill>
                <a:blip r:embed="rId2"/>
                <a:stretch>
                  <a:fillRect l="-514" t="-1355"/>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9590BA89-E4B0-BB4F-3203-DEE818CAB306}"/>
              </a:ext>
            </a:extLst>
          </p:cNvPr>
          <p:cNvPicPr>
            <a:picLocks noChangeAspect="1"/>
          </p:cNvPicPr>
          <p:nvPr/>
        </p:nvPicPr>
        <p:blipFill>
          <a:blip r:embed="rId3"/>
          <a:stretch>
            <a:fillRect/>
          </a:stretch>
        </p:blipFill>
        <p:spPr>
          <a:xfrm>
            <a:off x="3659124" y="4005133"/>
            <a:ext cx="4873750" cy="2110016"/>
          </a:xfrm>
          <a:prstGeom prst="rect">
            <a:avLst/>
          </a:prstGeom>
        </p:spPr>
      </p:pic>
    </p:spTree>
    <p:extLst>
      <p:ext uri="{BB962C8B-B14F-4D97-AF65-F5344CB8AC3E}">
        <p14:creationId xmlns:p14="http://schemas.microsoft.com/office/powerpoint/2010/main" val="1821245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68168-B5FB-8DDF-BFED-F006C445D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65314F-F2DB-195A-B65D-500AD9E95C49}"/>
              </a:ext>
            </a:extLst>
          </p:cNvPr>
          <p:cNvSpPr>
            <a:spLocks noGrp="1"/>
          </p:cNvSpPr>
          <p:nvPr>
            <p:ph type="title"/>
          </p:nvPr>
        </p:nvSpPr>
        <p:spPr>
          <a:xfrm>
            <a:off x="0" y="-7117"/>
            <a:ext cx="12192000" cy="999441"/>
          </a:xfrm>
        </p:spPr>
        <p:txBody>
          <a:bodyPr>
            <a:normAutofit/>
          </a:bodyPr>
          <a:lstStyle/>
          <a:p>
            <a:pPr lvl="1">
              <a:lnSpc>
                <a:spcPct val="100000"/>
              </a:lnSpc>
              <a:spcBef>
                <a:spcPts val="0"/>
              </a:spcBef>
              <a:buClr>
                <a:schemeClr val="accent1">
                  <a:lumMod val="75000"/>
                </a:schemeClr>
              </a:buClr>
            </a:pPr>
            <a:r>
              <a:rPr lang="en-IN" sz="4400" dirty="0">
                <a:solidFill>
                  <a:schemeClr val="bg1"/>
                </a:solidFill>
                <a:latin typeface="Bell MT" panose="02020503060305020303" pitchFamily="18" charset="0"/>
              </a:rPr>
              <a:t>Tensorizing Contraction Layers </a:t>
            </a:r>
          </a:p>
        </p:txBody>
      </p:sp>
      <p:sp>
        <p:nvSpPr>
          <p:cNvPr id="4" name="Date Placeholder 3">
            <a:extLst>
              <a:ext uri="{FF2B5EF4-FFF2-40B4-BE49-F238E27FC236}">
                <a16:creationId xmlns:a16="http://schemas.microsoft.com/office/drawing/2014/main" id="{33F24764-336A-DC56-F5A3-4FD4F92284D5}"/>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9394A01B-09E9-73E0-8FEA-F70E075FCEBF}"/>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93A27E08-C531-6AD3-F985-225D9205E21F}"/>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16</a:t>
            </a:fld>
            <a:endParaRPr lang="en-US" dirty="0">
              <a:solidFill>
                <a:schemeClr val="bg1"/>
              </a:solidFill>
            </a:endParaRPr>
          </a:p>
        </p:txBody>
      </p:sp>
      <p:sp>
        <p:nvSpPr>
          <p:cNvPr id="14" name="TextBox 13">
            <a:extLst>
              <a:ext uri="{FF2B5EF4-FFF2-40B4-BE49-F238E27FC236}">
                <a16:creationId xmlns:a16="http://schemas.microsoft.com/office/drawing/2014/main" id="{50324BE4-AA59-C223-21EF-56618A87CFFC}"/>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Kossaifi</a:t>
            </a:r>
            <a:r>
              <a:rPr lang="en-IN" sz="1400" dirty="0">
                <a:latin typeface="Bell MT" panose="02020503060305020303" pitchFamily="18" charset="0"/>
              </a:rPr>
              <a:t>-Khanna-et al.; </a:t>
            </a:r>
            <a:r>
              <a:rPr lang="en-IN" sz="1400" dirty="0" err="1">
                <a:latin typeface="Bell MT" panose="02020503060305020303" pitchFamily="18" charset="0"/>
              </a:rPr>
              <a:t>Panagakis</a:t>
            </a:r>
            <a:r>
              <a:rPr lang="en-IN" sz="1400" dirty="0">
                <a:latin typeface="Bell MT" panose="02020503060305020303" pitchFamily="18" charset="0"/>
              </a:rPr>
              <a:t>-</a:t>
            </a:r>
            <a:r>
              <a:rPr lang="en-IN" sz="1400" dirty="0" err="1">
                <a:latin typeface="Bell MT" panose="02020503060305020303" pitchFamily="18" charset="0"/>
              </a:rPr>
              <a:t>Koissafi</a:t>
            </a:r>
            <a:r>
              <a:rPr lang="en-IN" sz="1400" dirty="0">
                <a:latin typeface="Bell MT" panose="02020503060305020303" pitchFamily="18" charset="0"/>
              </a:rPr>
              <a:t>-et al.]</a:t>
            </a:r>
            <a:endParaRPr lang="en-IN" dirty="0">
              <a:latin typeface="Bell MT" panose="02020503060305020303" pitchFamily="18" charset="0"/>
            </a:endParaRPr>
          </a:p>
        </p:txBody>
      </p:sp>
      <p:sp>
        <p:nvSpPr>
          <p:cNvPr id="12" name="Content Placeholder 2">
            <a:extLst>
              <a:ext uri="{FF2B5EF4-FFF2-40B4-BE49-F238E27FC236}">
                <a16:creationId xmlns:a16="http://schemas.microsoft.com/office/drawing/2014/main" id="{8839E155-6473-0A70-3D23-BFFCFE567193}"/>
              </a:ext>
            </a:extLst>
          </p:cNvPr>
          <p:cNvSpPr>
            <a:spLocks noGrp="1"/>
          </p:cNvSpPr>
          <p:nvPr>
            <p:ph idx="1"/>
          </p:nvPr>
        </p:nvSpPr>
        <p:spPr>
          <a:xfrm>
            <a:off x="118531" y="1100174"/>
            <a:ext cx="11853335" cy="4945026"/>
          </a:xfrm>
        </p:spPr>
        <p:txBody>
          <a:bodyPr>
            <a:normAutofit/>
          </a:bodyPr>
          <a:lstStyle/>
          <a:p>
            <a:pPr>
              <a:lnSpc>
                <a:spcPct val="100000"/>
              </a:lnSpc>
              <a:spcBef>
                <a:spcPts val="0"/>
              </a:spcBef>
              <a:buClr>
                <a:schemeClr val="accent1">
                  <a:lumMod val="75000"/>
                </a:schemeClr>
              </a:buClr>
            </a:pPr>
            <a:r>
              <a:rPr lang="en-GB" sz="1800" dirty="0"/>
              <a:t>Now, output activation maps of Tensorized Convolutional Layers will be </a:t>
            </a:r>
            <a:r>
              <a:rPr lang="en-GB" sz="1800" b="1" dirty="0"/>
              <a:t>4-D tensors</a:t>
            </a:r>
          </a:p>
          <a:p>
            <a:pPr>
              <a:lnSpc>
                <a:spcPct val="100000"/>
              </a:lnSpc>
              <a:spcBef>
                <a:spcPts val="0"/>
              </a:spcBef>
              <a:buClr>
                <a:schemeClr val="accent1">
                  <a:lumMod val="75000"/>
                </a:schemeClr>
              </a:buClr>
            </a:pPr>
            <a:r>
              <a:rPr lang="en-GB" sz="1800" dirty="0"/>
              <a:t>Naively flattening activation maps to pass on vectorized inputs to Fully-Connected Linear Layers destroys the multilinear structure</a:t>
            </a:r>
          </a:p>
          <a:p>
            <a:pPr>
              <a:lnSpc>
                <a:spcPct val="100000"/>
              </a:lnSpc>
              <a:spcBef>
                <a:spcPts val="0"/>
              </a:spcBef>
              <a:buClr>
                <a:schemeClr val="accent1">
                  <a:lumMod val="75000"/>
                </a:schemeClr>
              </a:buClr>
            </a:pPr>
            <a:r>
              <a:rPr lang="en-GB" sz="1800" dirty="0"/>
              <a:t>Hence, tensorize </a:t>
            </a:r>
            <a:r>
              <a:rPr lang="en-GB" sz="1800" b="1" dirty="0"/>
              <a:t>Contraction Layers </a:t>
            </a:r>
            <a:r>
              <a:rPr lang="en-GB" sz="1800" dirty="0"/>
              <a:t>(</a:t>
            </a:r>
            <a:r>
              <a:rPr lang="en-IN" sz="1800" dirty="0"/>
              <a:t>layers that transforms activation maps of convolutional layers to inputs of linear layers)</a:t>
            </a:r>
          </a:p>
          <a:p>
            <a:pPr>
              <a:lnSpc>
                <a:spcPct val="100000"/>
              </a:lnSpc>
              <a:spcBef>
                <a:spcPts val="0"/>
              </a:spcBef>
              <a:buClr>
                <a:schemeClr val="accent1">
                  <a:lumMod val="75000"/>
                </a:schemeClr>
              </a:buClr>
            </a:pPr>
            <a:r>
              <a:rPr lang="en-IN" sz="1800" dirty="0"/>
              <a:t>Proposition of a new layer called </a:t>
            </a:r>
            <a:r>
              <a:rPr lang="en-IN" sz="1800" b="1" dirty="0"/>
              <a:t>Tensor Contraction Layer (TCL):</a:t>
            </a:r>
            <a:endParaRPr lang="en-IN" sz="1800" dirty="0"/>
          </a:p>
          <a:p>
            <a:pPr lvl="1">
              <a:lnSpc>
                <a:spcPct val="100000"/>
              </a:lnSpc>
              <a:spcBef>
                <a:spcPts val="0"/>
              </a:spcBef>
              <a:buClr>
                <a:schemeClr val="accent1">
                  <a:lumMod val="75000"/>
                </a:schemeClr>
              </a:buClr>
            </a:pPr>
            <a:r>
              <a:rPr lang="en-IN" sz="1400" dirty="0"/>
              <a:t>Perform </a:t>
            </a:r>
            <a:r>
              <a:rPr lang="en-IN" sz="1400" b="1" dirty="0"/>
              <a:t>Tucker Decomposition </a:t>
            </a:r>
            <a:r>
              <a:rPr lang="en-IN" sz="1400" dirty="0"/>
              <a:t>of the input tensorized activation maps</a:t>
            </a:r>
          </a:p>
          <a:p>
            <a:pPr lvl="1">
              <a:lnSpc>
                <a:spcPct val="100000"/>
              </a:lnSpc>
              <a:spcBef>
                <a:spcPts val="0"/>
              </a:spcBef>
              <a:buClr>
                <a:schemeClr val="accent1">
                  <a:lumMod val="75000"/>
                </a:schemeClr>
              </a:buClr>
            </a:pPr>
            <a:r>
              <a:rPr lang="en-IN" sz="1400" dirty="0"/>
              <a:t>Pass on the </a:t>
            </a:r>
            <a:r>
              <a:rPr lang="en-IN" sz="1400" b="1" dirty="0"/>
              <a:t>Tucker Core </a:t>
            </a:r>
            <a:r>
              <a:rPr lang="en-IN" sz="1400" dirty="0"/>
              <a:t>to the FC Connected Layers (Remember: Compressing Large Weight Matrices!)</a:t>
            </a:r>
          </a:p>
          <a:p>
            <a:pPr lvl="1">
              <a:lnSpc>
                <a:spcPct val="100000"/>
              </a:lnSpc>
              <a:spcBef>
                <a:spcPts val="0"/>
              </a:spcBef>
              <a:buClr>
                <a:schemeClr val="accent1">
                  <a:lumMod val="75000"/>
                </a:schemeClr>
              </a:buClr>
            </a:pPr>
            <a:r>
              <a:rPr lang="en-IN" sz="1400" dirty="0"/>
              <a:t>Enforce Tucker Decomposition and learn Tucker Core and Factor Matrices while training</a:t>
            </a:r>
          </a:p>
          <a:p>
            <a:pPr lvl="1">
              <a:lnSpc>
                <a:spcPct val="100000"/>
              </a:lnSpc>
              <a:spcBef>
                <a:spcPts val="0"/>
              </a:spcBef>
              <a:buClr>
                <a:schemeClr val="accent1">
                  <a:lumMod val="75000"/>
                </a:schemeClr>
              </a:buClr>
            </a:pPr>
            <a:endParaRPr lang="en-IN" sz="1400" dirty="0"/>
          </a:p>
          <a:p>
            <a:pPr>
              <a:lnSpc>
                <a:spcPct val="100000"/>
              </a:lnSpc>
              <a:spcBef>
                <a:spcPts val="0"/>
              </a:spcBef>
              <a:buClr>
                <a:schemeClr val="accent1">
                  <a:lumMod val="75000"/>
                </a:schemeClr>
              </a:buClr>
            </a:pPr>
            <a:endParaRPr lang="en-GB" sz="1800" dirty="0"/>
          </a:p>
        </p:txBody>
      </p:sp>
      <p:pic>
        <p:nvPicPr>
          <p:cNvPr id="10" name="Picture 9">
            <a:extLst>
              <a:ext uri="{FF2B5EF4-FFF2-40B4-BE49-F238E27FC236}">
                <a16:creationId xmlns:a16="http://schemas.microsoft.com/office/drawing/2014/main" id="{D2C2AD35-4355-538D-153F-255531340826}"/>
              </a:ext>
            </a:extLst>
          </p:cNvPr>
          <p:cNvPicPr>
            <a:picLocks noChangeAspect="1"/>
          </p:cNvPicPr>
          <p:nvPr/>
        </p:nvPicPr>
        <p:blipFill>
          <a:blip r:embed="rId2"/>
          <a:stretch>
            <a:fillRect/>
          </a:stretch>
        </p:blipFill>
        <p:spPr>
          <a:xfrm>
            <a:off x="3017432" y="3748087"/>
            <a:ext cx="5534025" cy="1800225"/>
          </a:xfrm>
          <a:prstGeom prst="rect">
            <a:avLst/>
          </a:prstGeom>
        </p:spPr>
      </p:pic>
    </p:spTree>
    <p:extLst>
      <p:ext uri="{BB962C8B-B14F-4D97-AF65-F5344CB8AC3E}">
        <p14:creationId xmlns:p14="http://schemas.microsoft.com/office/powerpoint/2010/main" val="159405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77380-C269-2111-2A84-1B0962FA1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C0833-7A5F-1529-AE35-FF80A95336B1}"/>
              </a:ext>
            </a:extLst>
          </p:cNvPr>
          <p:cNvSpPr>
            <a:spLocks noGrp="1"/>
          </p:cNvSpPr>
          <p:nvPr>
            <p:ph type="title"/>
          </p:nvPr>
        </p:nvSpPr>
        <p:spPr>
          <a:xfrm>
            <a:off x="0" y="-7117"/>
            <a:ext cx="12192000" cy="999441"/>
          </a:xfrm>
        </p:spPr>
        <p:txBody>
          <a:bodyPr>
            <a:normAutofit/>
          </a:bodyPr>
          <a:lstStyle/>
          <a:p>
            <a:pPr lvl="1">
              <a:lnSpc>
                <a:spcPct val="100000"/>
              </a:lnSpc>
              <a:spcBef>
                <a:spcPts val="0"/>
              </a:spcBef>
              <a:buClr>
                <a:schemeClr val="accent1">
                  <a:lumMod val="75000"/>
                </a:schemeClr>
              </a:buClr>
            </a:pPr>
            <a:r>
              <a:rPr lang="en-GB" sz="4400" dirty="0">
                <a:solidFill>
                  <a:schemeClr val="bg1"/>
                </a:solidFill>
                <a:latin typeface="Bell MT" panose="02020503060305020303" pitchFamily="18" charset="0"/>
              </a:rPr>
              <a:t>Tensorizing Regression Layer</a:t>
            </a:r>
          </a:p>
        </p:txBody>
      </p:sp>
      <p:sp>
        <p:nvSpPr>
          <p:cNvPr id="4" name="Date Placeholder 3">
            <a:extLst>
              <a:ext uri="{FF2B5EF4-FFF2-40B4-BE49-F238E27FC236}">
                <a16:creationId xmlns:a16="http://schemas.microsoft.com/office/drawing/2014/main" id="{A87CD719-A49A-6165-8AB8-01BFB6FF252C}"/>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3D6E16A9-96B9-E773-ECAA-58EAC1BBA978}"/>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21AD260F-EC52-76C6-3110-F25E6BF73914}"/>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17</a:t>
            </a:fld>
            <a:endParaRPr lang="en-US" dirty="0">
              <a:solidFill>
                <a:schemeClr val="bg1"/>
              </a:solidFill>
            </a:endParaRPr>
          </a:p>
        </p:txBody>
      </p:sp>
      <p:sp>
        <p:nvSpPr>
          <p:cNvPr id="14" name="TextBox 13">
            <a:extLst>
              <a:ext uri="{FF2B5EF4-FFF2-40B4-BE49-F238E27FC236}">
                <a16:creationId xmlns:a16="http://schemas.microsoft.com/office/drawing/2014/main" id="{8C5A4247-83FD-6C15-31B0-62BFFF75D936}"/>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Kossaifi</a:t>
            </a:r>
            <a:r>
              <a:rPr lang="en-IN" sz="1400" dirty="0">
                <a:latin typeface="Bell MT" panose="02020503060305020303" pitchFamily="18" charset="0"/>
              </a:rPr>
              <a:t>-Lipton-et al.; </a:t>
            </a:r>
            <a:r>
              <a:rPr lang="en-IN" sz="1400" dirty="0" err="1">
                <a:latin typeface="Bell MT" panose="02020503060305020303" pitchFamily="18" charset="0"/>
              </a:rPr>
              <a:t>Panagakis</a:t>
            </a:r>
            <a:r>
              <a:rPr lang="en-IN" sz="1400" dirty="0">
                <a:latin typeface="Bell MT" panose="02020503060305020303" pitchFamily="18" charset="0"/>
              </a:rPr>
              <a:t>-</a:t>
            </a:r>
            <a:r>
              <a:rPr lang="en-IN" sz="1400" dirty="0" err="1">
                <a:latin typeface="Bell MT" panose="02020503060305020303" pitchFamily="18" charset="0"/>
              </a:rPr>
              <a:t>Koissafi</a:t>
            </a:r>
            <a:r>
              <a:rPr lang="en-IN" sz="1400" dirty="0">
                <a:latin typeface="Bell MT" panose="02020503060305020303" pitchFamily="18" charset="0"/>
              </a:rPr>
              <a:t>-et al.; </a:t>
            </a:r>
            <a:r>
              <a:rPr lang="en-IN" sz="1400" dirty="0" err="1">
                <a:latin typeface="Bell MT" panose="02020503060305020303" pitchFamily="18" charset="0"/>
                <a:hlinkClick r:id="rId2"/>
              </a:rPr>
              <a:t>tensor_regression_layer.ipynb</a:t>
            </a:r>
            <a:r>
              <a:rPr lang="en-IN" sz="1400" dirty="0">
                <a:latin typeface="Bell MT" panose="02020503060305020303" pitchFamily="18" charset="0"/>
              </a:rPr>
              <a:t>]</a:t>
            </a:r>
            <a:endParaRPr lang="en-IN" dirty="0">
              <a:latin typeface="Bell MT" panose="02020503060305020303" pitchFamily="18" charset="0"/>
            </a:endParaRP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61FCFDB6-DFF3-E355-DA2B-981EC1BBD76B}"/>
                  </a:ext>
                </a:extLst>
              </p:cNvPr>
              <p:cNvSpPr>
                <a:spLocks noGrp="1"/>
              </p:cNvSpPr>
              <p:nvPr>
                <p:ph idx="1"/>
              </p:nvPr>
            </p:nvSpPr>
            <p:spPr>
              <a:xfrm>
                <a:off x="118531" y="1100174"/>
                <a:ext cx="11853335" cy="4945026"/>
              </a:xfrm>
            </p:spPr>
            <p:txBody>
              <a:bodyPr>
                <a:normAutofit/>
              </a:bodyPr>
              <a:lstStyle/>
              <a:p>
                <a:pPr>
                  <a:lnSpc>
                    <a:spcPct val="100000"/>
                  </a:lnSpc>
                  <a:spcBef>
                    <a:spcPts val="0"/>
                  </a:spcBef>
                  <a:buClr>
                    <a:schemeClr val="accent1">
                      <a:lumMod val="75000"/>
                    </a:schemeClr>
                  </a:buClr>
                </a:pPr>
                <a:r>
                  <a:rPr lang="en-GB" sz="1800" dirty="0"/>
                  <a:t>Let’s focus on the Output Layer</a:t>
                </a:r>
              </a:p>
              <a:p>
                <a:pPr>
                  <a:lnSpc>
                    <a:spcPct val="100000"/>
                  </a:lnSpc>
                  <a:spcBef>
                    <a:spcPts val="0"/>
                  </a:spcBef>
                  <a:buClr>
                    <a:schemeClr val="accent1">
                      <a:lumMod val="75000"/>
                    </a:schemeClr>
                  </a:buClr>
                </a:pPr>
                <a:r>
                  <a:rPr lang="en-GB" sz="1800" b="1" dirty="0"/>
                  <a:t>Regression Problem</a:t>
                </a:r>
                <a:r>
                  <a:rPr lang="en-GB" sz="1800" dirty="0"/>
                  <a:t>: The Output Layer receives activation tensors from Tensorized FC Layers and has to output 1 real value.</a:t>
                </a:r>
              </a:p>
              <a:p>
                <a:pPr>
                  <a:lnSpc>
                    <a:spcPct val="100000"/>
                  </a:lnSpc>
                  <a:spcBef>
                    <a:spcPts val="0"/>
                  </a:spcBef>
                  <a:buClr>
                    <a:schemeClr val="accent1">
                      <a:lumMod val="75000"/>
                    </a:schemeClr>
                  </a:buClr>
                </a:pPr>
                <a:r>
                  <a:rPr lang="en-GB" sz="1800" dirty="0"/>
                  <a:t>Flattening is not an option! (We❤️tensors!)</a:t>
                </a:r>
              </a:p>
              <a:p>
                <a:pPr>
                  <a:lnSpc>
                    <a:spcPct val="100000"/>
                  </a:lnSpc>
                  <a:spcBef>
                    <a:spcPts val="0"/>
                  </a:spcBef>
                  <a:buClr>
                    <a:schemeClr val="accent1">
                      <a:lumMod val="75000"/>
                    </a:schemeClr>
                  </a:buClr>
                </a:pPr>
                <a:r>
                  <a:rPr lang="en-GB" sz="1800" dirty="0"/>
                  <a:t>Introduced </a:t>
                </a:r>
                <a:r>
                  <a:rPr lang="en-GB" sz="1800" b="1" dirty="0"/>
                  <a:t>Tensor Regression Layer</a:t>
                </a:r>
                <a:r>
                  <a:rPr lang="en-GB" sz="1800" dirty="0"/>
                  <a:t> </a:t>
                </a:r>
                <a:r>
                  <a:rPr lang="en-GB" sz="1800" b="1" dirty="0"/>
                  <a:t>(TRL):</a:t>
                </a:r>
              </a:p>
              <a:p>
                <a:pPr lvl="1">
                  <a:lnSpc>
                    <a:spcPct val="100000"/>
                  </a:lnSpc>
                  <a:spcBef>
                    <a:spcPts val="0"/>
                  </a:spcBef>
                  <a:buClr>
                    <a:schemeClr val="accent1">
                      <a:lumMod val="75000"/>
                    </a:schemeClr>
                  </a:buClr>
                </a:pPr>
                <a:r>
                  <a:rPr lang="en-IN" sz="1400" dirty="0"/>
                  <a:t>Tensorized </a:t>
                </a:r>
                <a:r>
                  <a:rPr lang="en-IN" sz="1400" b="0" dirty="0"/>
                  <a:t>Input: </a:t>
                </a:r>
                <a14:m>
                  <m:oMath xmlns:m="http://schemas.openxmlformats.org/officeDocument/2006/math">
                    <m:r>
                      <a:rPr lang="en-IN" sz="1400" b="0" i="1" dirty="0" smtClean="0">
                        <a:latin typeface="Cambria Math" panose="02040503050406030204" pitchFamily="18" charset="0"/>
                      </a:rPr>
                      <m:t>𝒳</m:t>
                    </m:r>
                    <m:r>
                      <a:rPr lang="pt-BR" sz="1400" i="1" dirty="0" smtClean="0">
                        <a:latin typeface="Cambria Math" panose="02040503050406030204" pitchFamily="18" charset="0"/>
                      </a:rPr>
                      <m:t>  </m:t>
                    </m:r>
                    <m:r>
                      <a:rPr lang="pt-BR" sz="1400" i="1" dirty="0">
                        <a:latin typeface="Cambria Math" panose="02040503050406030204" pitchFamily="18" charset="0"/>
                      </a:rPr>
                      <m:t>∈</m:t>
                    </m:r>
                    <m:sSup>
                      <m:sSupPr>
                        <m:ctrlPr>
                          <a:rPr lang="en-IN" sz="1400" b="0" i="1" dirty="0" smtClean="0">
                            <a:latin typeface="Cambria Math" panose="02040503050406030204" pitchFamily="18" charset="0"/>
                          </a:rPr>
                        </m:ctrlPr>
                      </m:sSupPr>
                      <m:e>
                        <m:r>
                          <a:rPr lang="en-IN" sz="1400" b="0" i="1" dirty="0" smtClean="0">
                            <a:latin typeface="Cambria Math" panose="02040503050406030204" pitchFamily="18" charset="0"/>
                          </a:rPr>
                          <m:t>ℝ</m:t>
                        </m:r>
                      </m:e>
                      <m:sup>
                        <m:r>
                          <a:rPr lang="pt-BR" sz="1400" i="1" dirty="0">
                            <a:latin typeface="Cambria Math" panose="02040503050406030204" pitchFamily="18" charset="0"/>
                          </a:rPr>
                          <m:t> </m:t>
                        </m:r>
                        <m:sSub>
                          <m:sSubPr>
                            <m:ctrlPr>
                              <a:rPr lang="en-IN" sz="1400" b="0" i="1" dirty="0" smtClean="0">
                                <a:latin typeface="Cambria Math" panose="02040503050406030204" pitchFamily="18" charset="0"/>
                              </a:rPr>
                            </m:ctrlPr>
                          </m:sSubPr>
                          <m:e>
                            <m:r>
                              <a:rPr lang="pt-BR" sz="1400" i="1" dirty="0">
                                <a:latin typeface="Cambria Math" panose="02040503050406030204" pitchFamily="18" charset="0"/>
                              </a:rPr>
                              <m:t>𝐼</m:t>
                            </m:r>
                          </m:e>
                          <m:sub>
                            <m:r>
                              <a:rPr lang="pt-BR" sz="1400" i="1" dirty="0">
                                <a:latin typeface="Cambria Math" panose="02040503050406030204" pitchFamily="18" charset="0"/>
                              </a:rPr>
                              <m:t>1</m:t>
                            </m:r>
                          </m:sub>
                        </m:sSub>
                        <m:r>
                          <a:rPr lang="pt-BR" sz="1400" i="1" dirty="0">
                            <a:latin typeface="Cambria Math" panose="02040503050406030204" pitchFamily="18" charset="0"/>
                          </a:rPr>
                          <m:t>×</m:t>
                        </m:r>
                        <m:sSub>
                          <m:sSubPr>
                            <m:ctrlPr>
                              <a:rPr lang="en-IN" sz="1400" b="0" i="1" dirty="0" smtClean="0">
                                <a:latin typeface="Cambria Math" panose="02040503050406030204" pitchFamily="18" charset="0"/>
                              </a:rPr>
                            </m:ctrlPr>
                          </m:sSubPr>
                          <m:e>
                            <m:r>
                              <a:rPr lang="pt-BR" sz="1400" i="1" dirty="0">
                                <a:latin typeface="Cambria Math" panose="02040503050406030204" pitchFamily="18" charset="0"/>
                              </a:rPr>
                              <m:t>𝐼</m:t>
                            </m:r>
                          </m:e>
                          <m:sub>
                            <m:r>
                              <a:rPr lang="pt-BR" sz="1400" i="1" dirty="0">
                                <a:latin typeface="Cambria Math" panose="02040503050406030204" pitchFamily="18" charset="0"/>
                              </a:rPr>
                              <m:t>2</m:t>
                            </m:r>
                          </m:sub>
                        </m:sSub>
                        <m:r>
                          <a:rPr lang="pt-BR" sz="1400" i="1" dirty="0">
                            <a:latin typeface="Cambria Math" panose="02040503050406030204" pitchFamily="18" charset="0"/>
                          </a:rPr>
                          <m:t>×···×</m:t>
                        </m:r>
                        <m:sSub>
                          <m:sSubPr>
                            <m:ctrlPr>
                              <a:rPr lang="en-IN" sz="1400" b="0" i="1" dirty="0" smtClean="0">
                                <a:latin typeface="Cambria Math" panose="02040503050406030204" pitchFamily="18" charset="0"/>
                              </a:rPr>
                            </m:ctrlPr>
                          </m:sSubPr>
                          <m:e>
                            <m:r>
                              <a:rPr lang="pt-BR" sz="1400" i="1" dirty="0">
                                <a:latin typeface="Cambria Math" panose="02040503050406030204" pitchFamily="18" charset="0"/>
                              </a:rPr>
                              <m:t>𝐼</m:t>
                            </m:r>
                          </m:e>
                          <m:sub>
                            <m:r>
                              <a:rPr lang="pt-BR" sz="1400" i="1" dirty="0">
                                <a:latin typeface="Cambria Math" panose="02040503050406030204" pitchFamily="18" charset="0"/>
                              </a:rPr>
                              <m:t>𝑁</m:t>
                            </m:r>
                          </m:sub>
                        </m:sSub>
                        <m:r>
                          <a:rPr lang="en-IN" sz="1400" b="0" i="1" dirty="0" smtClean="0">
                            <a:latin typeface="Cambria Math" panose="02040503050406030204" pitchFamily="18" charset="0"/>
                          </a:rPr>
                          <m:t> </m:t>
                        </m:r>
                      </m:sup>
                    </m:sSup>
                  </m:oMath>
                </a14:m>
                <a:endParaRPr lang="en-GB" sz="1400" dirty="0"/>
              </a:p>
              <a:p>
                <a:pPr lvl="1">
                  <a:lnSpc>
                    <a:spcPct val="100000"/>
                  </a:lnSpc>
                  <a:spcBef>
                    <a:spcPts val="0"/>
                  </a:spcBef>
                  <a:buClr>
                    <a:schemeClr val="accent1">
                      <a:lumMod val="75000"/>
                    </a:schemeClr>
                  </a:buClr>
                </a:pPr>
                <a:r>
                  <a:rPr lang="en-GB" sz="1400" dirty="0"/>
                  <a:t>Tensorized Weight Matrix: </a:t>
                </a:r>
                <a14:m>
                  <m:oMath xmlns:m="http://schemas.openxmlformats.org/officeDocument/2006/math">
                    <m:r>
                      <a:rPr lang="en-IN" sz="1400" b="0" i="1" dirty="0" smtClean="0">
                        <a:latin typeface="Cambria Math" panose="02040503050406030204" pitchFamily="18" charset="0"/>
                      </a:rPr>
                      <m:t>𝒲</m:t>
                    </m:r>
                    <m:r>
                      <a:rPr lang="pt-BR" sz="1400" i="1" dirty="0">
                        <a:latin typeface="Cambria Math" panose="02040503050406030204" pitchFamily="18" charset="0"/>
                      </a:rPr>
                      <m:t> </m:t>
                    </m:r>
                    <m:r>
                      <a:rPr lang="pt-BR" sz="1400" i="1" dirty="0">
                        <a:latin typeface="Cambria Math" panose="02040503050406030204" pitchFamily="18" charset="0"/>
                      </a:rPr>
                      <m:t>∈</m:t>
                    </m:r>
                    <m:sSup>
                      <m:sSupPr>
                        <m:ctrlPr>
                          <a:rPr lang="en-IN" sz="1400" i="1" dirty="0">
                            <a:latin typeface="Cambria Math" panose="02040503050406030204" pitchFamily="18" charset="0"/>
                          </a:rPr>
                        </m:ctrlPr>
                      </m:sSupPr>
                      <m:e>
                        <m:r>
                          <a:rPr lang="en-IN" sz="1400" i="1" dirty="0">
                            <a:latin typeface="Cambria Math" panose="02040503050406030204" pitchFamily="18" charset="0"/>
                          </a:rPr>
                          <m:t>ℝ</m:t>
                        </m:r>
                      </m:e>
                      <m:sup>
                        <m:r>
                          <a:rPr lang="pt-BR" sz="1400" i="1" dirty="0">
                            <a:latin typeface="Cambria Math" panose="02040503050406030204" pitchFamily="18" charset="0"/>
                          </a:rPr>
                          <m:t> </m:t>
                        </m:r>
                        <m:sSub>
                          <m:sSubPr>
                            <m:ctrlPr>
                              <a:rPr lang="en-IN" sz="1400" i="1" dirty="0">
                                <a:latin typeface="Cambria Math" panose="02040503050406030204" pitchFamily="18" charset="0"/>
                              </a:rPr>
                            </m:ctrlPr>
                          </m:sSubPr>
                          <m:e>
                            <m:r>
                              <a:rPr lang="pt-BR" sz="1400" i="1" dirty="0">
                                <a:latin typeface="Cambria Math" panose="02040503050406030204" pitchFamily="18" charset="0"/>
                              </a:rPr>
                              <m:t>𝐼</m:t>
                            </m:r>
                          </m:e>
                          <m:sub>
                            <m:r>
                              <a:rPr lang="pt-BR" sz="1400" i="1" dirty="0">
                                <a:latin typeface="Cambria Math" panose="02040503050406030204" pitchFamily="18" charset="0"/>
                              </a:rPr>
                              <m:t>1</m:t>
                            </m:r>
                          </m:sub>
                        </m:sSub>
                        <m:r>
                          <a:rPr lang="pt-BR" sz="1400" i="1" dirty="0">
                            <a:latin typeface="Cambria Math" panose="02040503050406030204" pitchFamily="18" charset="0"/>
                          </a:rPr>
                          <m:t>×</m:t>
                        </m:r>
                        <m:sSub>
                          <m:sSubPr>
                            <m:ctrlPr>
                              <a:rPr lang="en-IN" sz="1400" i="1" dirty="0">
                                <a:latin typeface="Cambria Math" panose="02040503050406030204" pitchFamily="18" charset="0"/>
                              </a:rPr>
                            </m:ctrlPr>
                          </m:sSubPr>
                          <m:e>
                            <m:r>
                              <a:rPr lang="pt-BR" sz="1400" i="1" dirty="0">
                                <a:latin typeface="Cambria Math" panose="02040503050406030204" pitchFamily="18" charset="0"/>
                              </a:rPr>
                              <m:t>𝐼</m:t>
                            </m:r>
                          </m:e>
                          <m:sub>
                            <m:r>
                              <a:rPr lang="pt-BR" sz="1400" i="1" dirty="0">
                                <a:latin typeface="Cambria Math" panose="02040503050406030204" pitchFamily="18" charset="0"/>
                              </a:rPr>
                              <m:t>2</m:t>
                            </m:r>
                          </m:sub>
                        </m:sSub>
                        <m:r>
                          <a:rPr lang="pt-BR" sz="1400" i="1" dirty="0">
                            <a:latin typeface="Cambria Math" panose="02040503050406030204" pitchFamily="18" charset="0"/>
                          </a:rPr>
                          <m:t>×···×</m:t>
                        </m:r>
                        <m:sSub>
                          <m:sSubPr>
                            <m:ctrlPr>
                              <a:rPr lang="en-IN" sz="1400" i="1" dirty="0">
                                <a:latin typeface="Cambria Math" panose="02040503050406030204" pitchFamily="18" charset="0"/>
                              </a:rPr>
                            </m:ctrlPr>
                          </m:sSubPr>
                          <m:e>
                            <m:r>
                              <a:rPr lang="pt-BR" sz="1400" i="1" dirty="0">
                                <a:latin typeface="Cambria Math" panose="02040503050406030204" pitchFamily="18" charset="0"/>
                              </a:rPr>
                              <m:t>𝐼</m:t>
                            </m:r>
                          </m:e>
                          <m:sub>
                            <m:r>
                              <a:rPr lang="pt-BR" sz="1400" i="1" dirty="0">
                                <a:latin typeface="Cambria Math" panose="02040503050406030204" pitchFamily="18" charset="0"/>
                              </a:rPr>
                              <m:t>𝑁</m:t>
                            </m:r>
                          </m:sub>
                        </m:sSub>
                        <m:r>
                          <a:rPr lang="en-IN" sz="1400" i="1" dirty="0">
                            <a:latin typeface="Cambria Math" panose="02040503050406030204" pitchFamily="18" charset="0"/>
                          </a:rPr>
                          <m:t> </m:t>
                        </m:r>
                      </m:sup>
                    </m:sSup>
                  </m:oMath>
                </a14:m>
                <a:endParaRPr lang="en-IN" sz="1400" dirty="0"/>
              </a:p>
              <a:p>
                <a:pPr lvl="1">
                  <a:lnSpc>
                    <a:spcPct val="100000"/>
                  </a:lnSpc>
                  <a:spcBef>
                    <a:spcPts val="0"/>
                  </a:spcBef>
                  <a:buClr>
                    <a:schemeClr val="accent1">
                      <a:lumMod val="75000"/>
                    </a:schemeClr>
                  </a:buClr>
                </a:pPr>
                <a14:m>
                  <m:oMath xmlns:m="http://schemas.openxmlformats.org/officeDocument/2006/math">
                    <m:r>
                      <a:rPr lang="en-IN" sz="1400" b="0" i="1" smtClean="0">
                        <a:latin typeface="Cambria Math" panose="02040503050406030204" pitchFamily="18" charset="0"/>
                      </a:rPr>
                      <m:t>𝑦</m:t>
                    </m:r>
                    <m:r>
                      <a:rPr lang="en-IN" sz="1400" b="0" i="1" smtClean="0">
                        <a:latin typeface="Cambria Math" panose="02040503050406030204" pitchFamily="18" charset="0"/>
                      </a:rPr>
                      <m:t>= </m:t>
                    </m:r>
                    <m:r>
                      <m:rPr>
                        <m:lit/>
                      </m:rPr>
                      <a:rPr lang="en-IN" sz="1400" b="0" i="1" smtClean="0">
                        <a:latin typeface="Cambria Math" panose="02040503050406030204" pitchFamily="18" charset="0"/>
                      </a:rPr>
                      <m:t>&lt;</m:t>
                    </m:r>
                    <m:r>
                      <a:rPr lang="en-IN" sz="1400" b="0" i="1" smtClean="0">
                        <a:latin typeface="Cambria Math" panose="02040503050406030204" pitchFamily="18" charset="0"/>
                      </a:rPr>
                      <m:t>𝒳</m:t>
                    </m:r>
                    <m:r>
                      <a:rPr lang="en-IN" sz="1400" b="0" i="1" smtClean="0">
                        <a:latin typeface="Cambria Math" panose="02040503050406030204" pitchFamily="18" charset="0"/>
                      </a:rPr>
                      <m:t>,</m:t>
                    </m:r>
                    <m:r>
                      <a:rPr lang="en-IN" sz="1400" b="0" i="1" smtClean="0">
                        <a:latin typeface="Cambria Math" panose="02040503050406030204" pitchFamily="18" charset="0"/>
                      </a:rPr>
                      <m:t>𝒲</m:t>
                    </m:r>
                    <m:r>
                      <m:rPr>
                        <m:lit/>
                      </m:rPr>
                      <a:rPr lang="en-IN" sz="1400" b="0" i="1" smtClean="0">
                        <a:latin typeface="Cambria Math" panose="02040503050406030204" pitchFamily="18" charset="0"/>
                      </a:rPr>
                      <m:t>&gt;</m:t>
                    </m:r>
                    <m:r>
                      <a:rPr lang="en-IN" sz="1400" b="0" i="1" smtClean="0">
                        <a:latin typeface="Cambria Math" panose="02040503050406030204" pitchFamily="18" charset="0"/>
                      </a:rPr>
                      <m:t> +</m:t>
                    </m:r>
                    <m:r>
                      <a:rPr lang="en-IN" sz="1400" b="0" i="1" smtClean="0">
                        <a:latin typeface="Cambria Math" panose="02040503050406030204" pitchFamily="18" charset="0"/>
                      </a:rPr>
                      <m:t>𝑏</m:t>
                    </m:r>
                    <m:r>
                      <a:rPr lang="en-IN" sz="1400" b="0" i="1" smtClean="0">
                        <a:latin typeface="Cambria Math" panose="02040503050406030204" pitchFamily="18" charset="0"/>
                      </a:rPr>
                      <m:t>,    </m:t>
                    </m:r>
                    <m:r>
                      <a:rPr lang="en-IN" sz="1400" b="0" i="1" smtClean="0">
                        <a:latin typeface="Cambria Math" panose="02040503050406030204" pitchFamily="18" charset="0"/>
                      </a:rPr>
                      <m:t>𝑦</m:t>
                    </m:r>
                    <m:r>
                      <a:rPr lang="en-IN" sz="1400" b="0" i="1" smtClean="0">
                        <a:latin typeface="Cambria Math" panose="02040503050406030204" pitchFamily="18" charset="0"/>
                      </a:rPr>
                      <m:t>, </m:t>
                    </m:r>
                    <m:r>
                      <a:rPr lang="en-IN" sz="1400" b="0" i="1" smtClean="0">
                        <a:latin typeface="Cambria Math" panose="02040503050406030204" pitchFamily="18" charset="0"/>
                      </a:rPr>
                      <m:t>𝑏</m:t>
                    </m:r>
                    <m:r>
                      <a:rPr lang="en-IN" sz="1400" b="0" i="1" smtClean="0">
                        <a:latin typeface="Cambria Math" panose="02040503050406030204" pitchFamily="18" charset="0"/>
                      </a:rPr>
                      <m:t>∈</m:t>
                    </m:r>
                    <m:r>
                      <a:rPr lang="en-IN" sz="1400" b="0" i="1" smtClean="0">
                        <a:latin typeface="Cambria Math" panose="02040503050406030204" pitchFamily="18" charset="0"/>
                      </a:rPr>
                      <m:t>ℝ</m:t>
                    </m:r>
                  </m:oMath>
                </a14:m>
                <a:r>
                  <a:rPr lang="en-GB" sz="1400" dirty="0"/>
                  <a:t> [Tensor Inner Product; literally sum of elementwise multiplications]</a:t>
                </a:r>
              </a:p>
              <a:p>
                <a:pPr lvl="1">
                  <a:lnSpc>
                    <a:spcPct val="100000"/>
                  </a:lnSpc>
                  <a:spcBef>
                    <a:spcPts val="0"/>
                  </a:spcBef>
                  <a:buClr>
                    <a:schemeClr val="accent1">
                      <a:lumMod val="75000"/>
                    </a:schemeClr>
                  </a:buClr>
                </a:pPr>
                <a14:m>
                  <m:oMath xmlns:m="http://schemas.openxmlformats.org/officeDocument/2006/math">
                    <m:r>
                      <a:rPr lang="en-IN" sz="1400" b="0" i="1" smtClean="0">
                        <a:latin typeface="Cambria Math" panose="02040503050406030204" pitchFamily="18" charset="0"/>
                      </a:rPr>
                      <m:t>𝒳</m:t>
                    </m:r>
                  </m:oMath>
                </a14:m>
                <a:r>
                  <a:rPr lang="en-GB" sz="1400" dirty="0"/>
                  <a:t> and </a:t>
                </a:r>
                <a14:m>
                  <m:oMath xmlns:m="http://schemas.openxmlformats.org/officeDocument/2006/math">
                    <m:r>
                      <a:rPr lang="en-IN" sz="1400" b="0" i="1" smtClean="0">
                        <a:latin typeface="Cambria Math" panose="02040503050406030204" pitchFamily="18" charset="0"/>
                      </a:rPr>
                      <m:t>𝒲</m:t>
                    </m:r>
                  </m:oMath>
                </a14:m>
                <a:r>
                  <a:rPr lang="en-GB" sz="1400" dirty="0"/>
                  <a:t> can be further admitted in Tucker, CP or TT format</a:t>
                </a:r>
              </a:p>
              <a:p>
                <a:pPr lvl="1">
                  <a:lnSpc>
                    <a:spcPct val="100000"/>
                  </a:lnSpc>
                  <a:spcBef>
                    <a:spcPts val="0"/>
                  </a:spcBef>
                  <a:buClr>
                    <a:schemeClr val="accent1">
                      <a:lumMod val="75000"/>
                    </a:schemeClr>
                  </a:buClr>
                </a:pPr>
                <a:endParaRPr lang="en-GB" sz="1400" b="1" dirty="0"/>
              </a:p>
              <a:p>
                <a:pPr>
                  <a:lnSpc>
                    <a:spcPct val="100000"/>
                  </a:lnSpc>
                  <a:spcBef>
                    <a:spcPts val="0"/>
                  </a:spcBef>
                  <a:buClr>
                    <a:schemeClr val="accent1">
                      <a:lumMod val="75000"/>
                    </a:schemeClr>
                  </a:buClr>
                </a:pPr>
                <a:endParaRPr lang="en-IN" sz="1400" dirty="0"/>
              </a:p>
              <a:p>
                <a:pPr>
                  <a:lnSpc>
                    <a:spcPct val="100000"/>
                  </a:lnSpc>
                  <a:spcBef>
                    <a:spcPts val="0"/>
                  </a:spcBef>
                  <a:buClr>
                    <a:schemeClr val="accent1">
                      <a:lumMod val="75000"/>
                    </a:schemeClr>
                  </a:buClr>
                </a:pPr>
                <a:endParaRPr lang="en-GB" sz="1800" dirty="0"/>
              </a:p>
            </p:txBody>
          </p:sp>
        </mc:Choice>
        <mc:Fallback>
          <p:sp>
            <p:nvSpPr>
              <p:cNvPr id="12" name="Content Placeholder 2">
                <a:extLst>
                  <a:ext uri="{FF2B5EF4-FFF2-40B4-BE49-F238E27FC236}">
                    <a16:creationId xmlns:a16="http://schemas.microsoft.com/office/drawing/2014/main" id="{61FCFDB6-DFF3-E355-DA2B-981EC1BBD76B}"/>
                  </a:ext>
                </a:extLst>
              </p:cNvPr>
              <p:cNvSpPr>
                <a:spLocks noGrp="1" noRot="1" noChangeAspect="1" noMove="1" noResize="1" noEditPoints="1" noAdjustHandles="1" noChangeArrowheads="1" noChangeShapeType="1" noTextEdit="1"/>
              </p:cNvSpPr>
              <p:nvPr>
                <p:ph idx="1"/>
              </p:nvPr>
            </p:nvSpPr>
            <p:spPr>
              <a:xfrm>
                <a:off x="118531" y="1100174"/>
                <a:ext cx="11853335" cy="4945026"/>
              </a:xfrm>
              <a:blipFill>
                <a:blip r:embed="rId3"/>
                <a:stretch>
                  <a:fillRect l="-514" t="-1355"/>
                </a:stretch>
              </a:blipFill>
            </p:spPr>
            <p:txBody>
              <a:bodyPr/>
              <a:lstStyle/>
              <a:p>
                <a:r>
                  <a:rPr lang="en-IN">
                    <a:noFill/>
                  </a:rPr>
                  <a:t> </a:t>
                </a:r>
              </a:p>
            </p:txBody>
          </p:sp>
        </mc:Fallback>
      </mc:AlternateContent>
    </p:spTree>
    <p:extLst>
      <p:ext uri="{BB962C8B-B14F-4D97-AF65-F5344CB8AC3E}">
        <p14:creationId xmlns:p14="http://schemas.microsoft.com/office/powerpoint/2010/main" val="277315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2E80F-C3D1-6183-6BCF-D467136C4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345AB1-E637-4C56-4705-C11ACAF4CA1A}"/>
              </a:ext>
            </a:extLst>
          </p:cNvPr>
          <p:cNvSpPr>
            <a:spLocks noGrp="1"/>
          </p:cNvSpPr>
          <p:nvPr>
            <p:ph type="title"/>
          </p:nvPr>
        </p:nvSpPr>
        <p:spPr>
          <a:xfrm>
            <a:off x="0" y="-7117"/>
            <a:ext cx="12192000" cy="999441"/>
          </a:xfrm>
        </p:spPr>
        <p:txBody>
          <a:bodyPr>
            <a:normAutofit/>
          </a:bodyPr>
          <a:lstStyle/>
          <a:p>
            <a:pPr lvl="1">
              <a:lnSpc>
                <a:spcPct val="100000"/>
              </a:lnSpc>
              <a:spcBef>
                <a:spcPts val="0"/>
              </a:spcBef>
              <a:buClr>
                <a:schemeClr val="accent1">
                  <a:lumMod val="75000"/>
                </a:schemeClr>
              </a:buClr>
            </a:pPr>
            <a:r>
              <a:rPr lang="en-GB" sz="4400" dirty="0">
                <a:solidFill>
                  <a:schemeClr val="bg1"/>
                </a:solidFill>
                <a:latin typeface="Bell MT" panose="02020503060305020303" pitchFamily="18" charset="0"/>
              </a:rPr>
              <a:t>Compressing CNNs</a:t>
            </a:r>
          </a:p>
        </p:txBody>
      </p:sp>
      <p:sp>
        <p:nvSpPr>
          <p:cNvPr id="4" name="Date Placeholder 3">
            <a:extLst>
              <a:ext uri="{FF2B5EF4-FFF2-40B4-BE49-F238E27FC236}">
                <a16:creationId xmlns:a16="http://schemas.microsoft.com/office/drawing/2014/main" id="{94AD4E8E-7E70-6ECA-0763-E73D2B8CA8C6}"/>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03455E2C-DFC8-AE42-1FF1-D1DDC54E450B}"/>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4D09BC8A-492A-E54B-2750-13A231416500}"/>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18</a:t>
            </a:fld>
            <a:endParaRPr lang="en-US" dirty="0">
              <a:solidFill>
                <a:schemeClr val="bg1"/>
              </a:solidFill>
            </a:endParaRPr>
          </a:p>
        </p:txBody>
      </p:sp>
      <p:sp>
        <p:nvSpPr>
          <p:cNvPr id="14" name="TextBox 13">
            <a:extLst>
              <a:ext uri="{FF2B5EF4-FFF2-40B4-BE49-F238E27FC236}">
                <a16:creationId xmlns:a16="http://schemas.microsoft.com/office/drawing/2014/main" id="{FA52FD6F-0B6D-B106-931C-AD2B8A9C3375}"/>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Panagakis</a:t>
            </a:r>
            <a:r>
              <a:rPr lang="en-IN" sz="1400" dirty="0">
                <a:latin typeface="Bell MT" panose="02020503060305020303" pitchFamily="18" charset="0"/>
              </a:rPr>
              <a:t>-</a:t>
            </a:r>
            <a:r>
              <a:rPr lang="en-IN" sz="1400" dirty="0" err="1">
                <a:latin typeface="Bell MT" panose="02020503060305020303" pitchFamily="18" charset="0"/>
              </a:rPr>
              <a:t>Koissafi</a:t>
            </a:r>
            <a:r>
              <a:rPr lang="en-IN" sz="1400" dirty="0">
                <a:latin typeface="Bell MT" panose="02020503060305020303" pitchFamily="18" charset="0"/>
              </a:rPr>
              <a:t>-et al.]</a:t>
            </a:r>
            <a:endParaRPr lang="en-IN" dirty="0">
              <a:latin typeface="Bell MT" panose="02020503060305020303" pitchFamily="18" charset="0"/>
            </a:endParaRPr>
          </a:p>
        </p:txBody>
      </p:sp>
      <p:pic>
        <p:nvPicPr>
          <p:cNvPr id="8" name="Picture 7">
            <a:extLst>
              <a:ext uri="{FF2B5EF4-FFF2-40B4-BE49-F238E27FC236}">
                <a16:creationId xmlns:a16="http://schemas.microsoft.com/office/drawing/2014/main" id="{B6206CB7-D234-2624-3A35-2AE578D6000A}"/>
              </a:ext>
            </a:extLst>
          </p:cNvPr>
          <p:cNvPicPr>
            <a:picLocks noChangeAspect="1"/>
          </p:cNvPicPr>
          <p:nvPr/>
        </p:nvPicPr>
        <p:blipFill>
          <a:blip r:embed="rId2"/>
          <a:stretch>
            <a:fillRect/>
          </a:stretch>
        </p:blipFill>
        <p:spPr>
          <a:xfrm>
            <a:off x="509716" y="1300101"/>
            <a:ext cx="11172565" cy="1666510"/>
          </a:xfrm>
          <a:prstGeom prst="rect">
            <a:avLst/>
          </a:prstGeom>
        </p:spPr>
      </p:pic>
      <p:cxnSp>
        <p:nvCxnSpPr>
          <p:cNvPr id="10" name="Straight Arrow Connector 9">
            <a:extLst>
              <a:ext uri="{FF2B5EF4-FFF2-40B4-BE49-F238E27FC236}">
                <a16:creationId xmlns:a16="http://schemas.microsoft.com/office/drawing/2014/main" id="{2B8F4700-A191-17BD-570A-6AD6F215ABF0}"/>
              </a:ext>
            </a:extLst>
          </p:cNvPr>
          <p:cNvCxnSpPr>
            <a:cxnSpLocks/>
            <a:stCxn id="8" idx="2"/>
          </p:cNvCxnSpPr>
          <p:nvPr/>
        </p:nvCxnSpPr>
        <p:spPr>
          <a:xfrm flipH="1">
            <a:off x="6095998" y="2966611"/>
            <a:ext cx="1" cy="80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6D1973-7484-8BCA-6251-1FEC61100472}"/>
              </a:ext>
            </a:extLst>
          </p:cNvPr>
          <p:cNvPicPr>
            <a:picLocks noChangeAspect="1"/>
          </p:cNvPicPr>
          <p:nvPr/>
        </p:nvPicPr>
        <p:blipFill>
          <a:blip r:embed="rId3"/>
          <a:stretch>
            <a:fillRect/>
          </a:stretch>
        </p:blipFill>
        <p:spPr>
          <a:xfrm>
            <a:off x="2169080" y="3773160"/>
            <a:ext cx="7853836" cy="2258050"/>
          </a:xfrm>
          <a:prstGeom prst="rect">
            <a:avLst/>
          </a:prstGeom>
        </p:spPr>
      </p:pic>
    </p:spTree>
    <p:extLst>
      <p:ext uri="{BB962C8B-B14F-4D97-AF65-F5344CB8AC3E}">
        <p14:creationId xmlns:p14="http://schemas.microsoft.com/office/powerpoint/2010/main" val="2626540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ACFDC-8BE6-D834-3B16-56ECD3333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9C7E1B-92F9-3489-CDC4-A8EA13B9C7F1}"/>
              </a:ext>
            </a:extLst>
          </p:cNvPr>
          <p:cNvSpPr>
            <a:spLocks noGrp="1"/>
          </p:cNvSpPr>
          <p:nvPr>
            <p:ph type="ctrTitle"/>
          </p:nvPr>
        </p:nvSpPr>
        <p:spPr>
          <a:xfrm>
            <a:off x="1524000" y="2843664"/>
            <a:ext cx="9144000" cy="1170671"/>
          </a:xfrm>
        </p:spPr>
        <p:txBody>
          <a:bodyPr>
            <a:normAutofit fontScale="90000"/>
          </a:bodyPr>
          <a:lstStyle/>
          <a:p>
            <a:r>
              <a:rPr lang="en-US" dirty="0"/>
              <a:t>Compressing RNNs, GRUs, LSTMs</a:t>
            </a:r>
          </a:p>
        </p:txBody>
      </p:sp>
      <p:sp>
        <p:nvSpPr>
          <p:cNvPr id="4" name="Subtitle 2">
            <a:extLst>
              <a:ext uri="{FF2B5EF4-FFF2-40B4-BE49-F238E27FC236}">
                <a16:creationId xmlns:a16="http://schemas.microsoft.com/office/drawing/2014/main" id="{693E68A5-78D8-F1AE-096C-42513181F69F}"/>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6454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a:xfrm>
            <a:off x="0" y="-7117"/>
            <a:ext cx="12192000" cy="999441"/>
          </a:xfrm>
        </p:spPr>
        <p:txBody>
          <a:bodyPr/>
          <a:lstStyle/>
          <a:p>
            <a:r>
              <a:rPr lang="en-US" dirty="0"/>
              <a:t>Problem Statement</a:t>
            </a:r>
          </a:p>
        </p:txBody>
      </p:sp>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64138" y="1100173"/>
            <a:ext cx="11911324" cy="4902693"/>
          </a:xfrm>
        </p:spPr>
        <p:txBody>
          <a:bodyPr>
            <a:normAutofit/>
          </a:bodyPr>
          <a:lstStyle/>
          <a:p>
            <a:pPr>
              <a:lnSpc>
                <a:spcPct val="110000"/>
              </a:lnSpc>
              <a:spcBef>
                <a:spcPts val="0"/>
              </a:spcBef>
              <a:buClr>
                <a:schemeClr val="accent1">
                  <a:lumMod val="75000"/>
                </a:schemeClr>
              </a:buClr>
            </a:pPr>
            <a:r>
              <a:rPr lang="en-GB" sz="1800" dirty="0"/>
              <a:t>Want to </a:t>
            </a:r>
            <a:r>
              <a:rPr lang="en-GB" sz="1800" dirty="0" err="1"/>
              <a:t>analyze</a:t>
            </a:r>
            <a:r>
              <a:rPr lang="en-GB" sz="1800" dirty="0"/>
              <a:t> how Tensors Operations and Tensor Decompositions contribute to the field of Deep Learning.</a:t>
            </a:r>
          </a:p>
          <a:p>
            <a:pPr>
              <a:lnSpc>
                <a:spcPct val="110000"/>
              </a:lnSpc>
              <a:spcBef>
                <a:spcPts val="0"/>
              </a:spcBef>
              <a:buClr>
                <a:schemeClr val="accent1">
                  <a:lumMod val="75000"/>
                </a:schemeClr>
              </a:buClr>
            </a:pPr>
            <a:r>
              <a:rPr lang="en-GB" sz="1800" dirty="0"/>
              <a:t>Will be looking at: </a:t>
            </a:r>
            <a:r>
              <a:rPr lang="en-GB" sz="1800" b="1" dirty="0"/>
              <a:t>Tensor-based compression of deep neural networks</a:t>
            </a:r>
            <a:endParaRPr lang="en-GB" sz="1400" b="1" dirty="0"/>
          </a:p>
          <a:p>
            <a:pPr>
              <a:lnSpc>
                <a:spcPct val="110000"/>
              </a:lnSpc>
              <a:spcBef>
                <a:spcPts val="0"/>
              </a:spcBef>
              <a:buClr>
                <a:schemeClr val="accent1">
                  <a:lumMod val="75000"/>
                </a:schemeClr>
              </a:buClr>
            </a:pPr>
            <a:r>
              <a:rPr lang="en-GB" sz="1800" dirty="0"/>
              <a:t>Based on applications, will also introduce some common techniques of Tensor Decomposition</a:t>
            </a:r>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2</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3" y="6185098"/>
            <a:ext cx="12191999" cy="307777"/>
          </a:xfrm>
          <a:prstGeom prst="rect">
            <a:avLst/>
          </a:prstGeom>
          <a:noFill/>
        </p:spPr>
        <p:txBody>
          <a:bodyPr wrap="square" rtlCol="0">
            <a:spAutoFit/>
          </a:bodyPr>
          <a:lstStyle/>
          <a:p>
            <a:r>
              <a:rPr lang="en-IN" sz="1400" dirty="0">
                <a:latin typeface="Bell MT" panose="02020503060305020303" pitchFamily="18" charset="0"/>
              </a:rPr>
              <a:t>[Sun-Hao-Li; </a:t>
            </a:r>
            <a:r>
              <a:rPr lang="en-IN" sz="1400" dirty="0" err="1">
                <a:latin typeface="Bell MT" panose="02020503060305020303" pitchFamily="18" charset="0"/>
              </a:rPr>
              <a:t>Img</a:t>
            </a:r>
            <a:r>
              <a:rPr lang="en-IN" sz="1400" dirty="0">
                <a:latin typeface="Bell MT" panose="02020503060305020303" pitchFamily="18" charset="0"/>
              </a:rPr>
              <a:t> </a:t>
            </a:r>
            <a:r>
              <a:rPr lang="en-IN" sz="1400" dirty="0" err="1">
                <a:latin typeface="Bell MT" panose="02020503060305020303" pitchFamily="18" charset="0"/>
              </a:rPr>
              <a:t>Src</a:t>
            </a:r>
            <a:r>
              <a:rPr lang="en-GB" sz="1400" dirty="0"/>
              <a:t>: </a:t>
            </a:r>
            <a:r>
              <a:rPr lang="en-GB" sz="1400" dirty="0">
                <a:latin typeface="Bell MT" panose="02020503060305020303" pitchFamily="18" charset="0"/>
                <a:hlinkClick r:id="rId2"/>
              </a:rPr>
              <a:t>NVIDIA Research: Tensors Are the Future of Deep Learning</a:t>
            </a:r>
            <a:r>
              <a:rPr lang="en-IN" sz="1400" dirty="0">
                <a:latin typeface="Bell MT" panose="02020503060305020303" pitchFamily="18" charset="0"/>
              </a:rPr>
              <a:t>]</a:t>
            </a:r>
            <a:endParaRPr lang="en-IN" dirty="0">
              <a:latin typeface="Bell MT" panose="02020503060305020303" pitchFamily="18" charset="0"/>
            </a:endParaRPr>
          </a:p>
        </p:txBody>
      </p:sp>
      <p:pic>
        <p:nvPicPr>
          <p:cNvPr id="8" name="Picture 7">
            <a:extLst>
              <a:ext uri="{FF2B5EF4-FFF2-40B4-BE49-F238E27FC236}">
                <a16:creationId xmlns:a16="http://schemas.microsoft.com/office/drawing/2014/main" id="{2C39D314-7F0A-1C11-0C8E-6796FBD0CA28}"/>
              </a:ext>
            </a:extLst>
          </p:cNvPr>
          <p:cNvPicPr>
            <a:picLocks noChangeAspect="1"/>
          </p:cNvPicPr>
          <p:nvPr/>
        </p:nvPicPr>
        <p:blipFill>
          <a:blip r:embed="rId3"/>
          <a:stretch>
            <a:fillRect/>
          </a:stretch>
        </p:blipFill>
        <p:spPr>
          <a:xfrm>
            <a:off x="476075" y="3429000"/>
            <a:ext cx="11239841" cy="1343193"/>
          </a:xfrm>
          <a:prstGeom prst="rect">
            <a:avLst/>
          </a:prstGeom>
        </p:spPr>
      </p:pic>
      <p:sp>
        <p:nvSpPr>
          <p:cNvPr id="10" name="Content Placeholder 2">
            <a:extLst>
              <a:ext uri="{FF2B5EF4-FFF2-40B4-BE49-F238E27FC236}">
                <a16:creationId xmlns:a16="http://schemas.microsoft.com/office/drawing/2014/main" id="{027DA949-C34A-D326-3886-6ABBCA74F87E}"/>
              </a:ext>
            </a:extLst>
          </p:cNvPr>
          <p:cNvSpPr txBox="1">
            <a:spLocks/>
          </p:cNvSpPr>
          <p:nvPr/>
        </p:nvSpPr>
        <p:spPr>
          <a:xfrm>
            <a:off x="216538" y="1252574"/>
            <a:ext cx="5227529" cy="3123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Clr>
                <a:schemeClr val="accent1">
                  <a:lumMod val="75000"/>
                </a:schemeClr>
              </a:buClr>
              <a:buNone/>
            </a:pPr>
            <a:endParaRPr lang="en-GB" sz="1400" dirty="0"/>
          </a:p>
        </p:txBody>
      </p:sp>
    </p:spTree>
    <p:extLst>
      <p:ext uri="{BB962C8B-B14F-4D97-AF65-F5344CB8AC3E}">
        <p14:creationId xmlns:p14="http://schemas.microsoft.com/office/powerpoint/2010/main" val="248181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B1FD5-D70B-02FA-3CB1-9CDC7F4C4C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E17766-0088-1A09-DA71-6726E450C9C4}"/>
              </a:ext>
            </a:extLst>
          </p:cNvPr>
          <p:cNvSpPr>
            <a:spLocks noGrp="1"/>
          </p:cNvSpPr>
          <p:nvPr>
            <p:ph type="title"/>
          </p:nvPr>
        </p:nvSpPr>
        <p:spPr>
          <a:xfrm>
            <a:off x="0" y="-7117"/>
            <a:ext cx="12192000" cy="999441"/>
          </a:xfrm>
        </p:spPr>
        <p:txBody>
          <a:bodyPr/>
          <a:lstStyle/>
          <a:p>
            <a:r>
              <a:rPr lang="en-US" dirty="0"/>
              <a:t>Compressing RNNs, GRUs and LSTMs</a:t>
            </a:r>
          </a:p>
        </p:txBody>
      </p:sp>
      <p:sp>
        <p:nvSpPr>
          <p:cNvPr id="4" name="Date Placeholder 3">
            <a:extLst>
              <a:ext uri="{FF2B5EF4-FFF2-40B4-BE49-F238E27FC236}">
                <a16:creationId xmlns:a16="http://schemas.microsoft.com/office/drawing/2014/main" id="{548E0366-774B-D1DA-BA89-47F3D0FA5108}"/>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A0C913B4-A071-15F0-5698-ECABDF2996B2}"/>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30FC6FD3-44D2-5968-DE89-797FA49D20E1}"/>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20</a:t>
            </a:fld>
            <a:endParaRPr lang="en-US" dirty="0">
              <a:solidFill>
                <a:schemeClr val="bg1"/>
              </a:solidFill>
            </a:endParaRPr>
          </a:p>
        </p:txBody>
      </p:sp>
      <p:sp>
        <p:nvSpPr>
          <p:cNvPr id="14" name="TextBox 13">
            <a:extLst>
              <a:ext uri="{FF2B5EF4-FFF2-40B4-BE49-F238E27FC236}">
                <a16:creationId xmlns:a16="http://schemas.microsoft.com/office/drawing/2014/main" id="{EA61016B-B919-5997-FD58-E0AB55664E19}"/>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[Onu-Miller-et al.; Novikov-</a:t>
            </a:r>
            <a:r>
              <a:rPr lang="en-IN" sz="1400" dirty="0" err="1">
                <a:latin typeface="Bell MT" panose="02020503060305020303" pitchFamily="18" charset="0"/>
              </a:rPr>
              <a:t>Podoprikhin</a:t>
            </a:r>
            <a:r>
              <a:rPr lang="en-IN" sz="1400" dirty="0">
                <a:latin typeface="Bell MT" panose="02020503060305020303" pitchFamily="18" charset="0"/>
              </a:rPr>
              <a:t>-et al.]</a:t>
            </a:r>
            <a:endParaRPr lang="en-IN" dirty="0">
              <a:latin typeface="Bell MT" panose="02020503060305020303" pitchFamily="18" charset="0"/>
            </a:endParaRPr>
          </a:p>
        </p:txBody>
      </p:sp>
      <p:sp>
        <p:nvSpPr>
          <p:cNvPr id="12" name="Content Placeholder 2">
            <a:extLst>
              <a:ext uri="{FF2B5EF4-FFF2-40B4-BE49-F238E27FC236}">
                <a16:creationId xmlns:a16="http://schemas.microsoft.com/office/drawing/2014/main" id="{DD07EF37-0E81-F574-39DC-B3B09AEDB133}"/>
              </a:ext>
            </a:extLst>
          </p:cNvPr>
          <p:cNvSpPr>
            <a:spLocks noGrp="1"/>
          </p:cNvSpPr>
          <p:nvPr>
            <p:ph idx="1"/>
          </p:nvPr>
        </p:nvSpPr>
        <p:spPr>
          <a:xfrm>
            <a:off x="118531" y="1100174"/>
            <a:ext cx="11853335" cy="4945026"/>
          </a:xfrm>
        </p:spPr>
        <p:txBody>
          <a:bodyPr>
            <a:normAutofit/>
          </a:bodyPr>
          <a:lstStyle/>
          <a:p>
            <a:pPr>
              <a:lnSpc>
                <a:spcPct val="100000"/>
              </a:lnSpc>
              <a:spcBef>
                <a:spcPts val="0"/>
              </a:spcBef>
              <a:buClr>
                <a:schemeClr val="accent1">
                  <a:lumMod val="75000"/>
                </a:schemeClr>
              </a:buClr>
            </a:pPr>
            <a:r>
              <a:rPr lang="en-IN" sz="1800" b="1" dirty="0"/>
              <a:t>Remember</a:t>
            </a:r>
            <a:r>
              <a:rPr lang="en-IN" sz="1800" dirty="0"/>
              <a:t>: Compressing Large Weight Matrices!</a:t>
            </a:r>
          </a:p>
          <a:p>
            <a:pPr>
              <a:lnSpc>
                <a:spcPct val="100000"/>
              </a:lnSpc>
              <a:spcBef>
                <a:spcPts val="0"/>
              </a:spcBef>
              <a:buClr>
                <a:schemeClr val="accent1">
                  <a:lumMod val="75000"/>
                </a:schemeClr>
              </a:buClr>
            </a:pPr>
            <a:r>
              <a:rPr lang="en-IN" sz="1800" dirty="0"/>
              <a:t>Weights of RNNs, GRUs, LSTMs compressed using the same straight-forward methodology with additional Weight Sharing property natural to sequential models.</a:t>
            </a:r>
          </a:p>
          <a:p>
            <a:pPr>
              <a:lnSpc>
                <a:spcPct val="100000"/>
              </a:lnSpc>
              <a:spcBef>
                <a:spcPts val="0"/>
              </a:spcBef>
              <a:buClr>
                <a:schemeClr val="accent1">
                  <a:lumMod val="75000"/>
                </a:schemeClr>
              </a:buClr>
            </a:pPr>
            <a:r>
              <a:rPr lang="en-IN" sz="1800" dirty="0"/>
              <a:t>Use </a:t>
            </a:r>
            <a:r>
              <a:rPr lang="en-IN" sz="1800" b="1" dirty="0"/>
              <a:t>Tensor Train Decomposition</a:t>
            </a:r>
          </a:p>
          <a:p>
            <a:pPr>
              <a:lnSpc>
                <a:spcPct val="100000"/>
              </a:lnSpc>
              <a:spcBef>
                <a:spcPts val="0"/>
              </a:spcBef>
              <a:buClr>
                <a:schemeClr val="accent1">
                  <a:lumMod val="75000"/>
                </a:schemeClr>
              </a:buClr>
            </a:pPr>
            <a:r>
              <a:rPr lang="en-IN" sz="1800" dirty="0"/>
              <a:t>Even better approach: </a:t>
            </a:r>
          </a:p>
          <a:p>
            <a:pPr lvl="1">
              <a:lnSpc>
                <a:spcPct val="100000"/>
              </a:lnSpc>
              <a:spcBef>
                <a:spcPts val="0"/>
              </a:spcBef>
              <a:buClr>
                <a:schemeClr val="accent1">
                  <a:lumMod val="75000"/>
                </a:schemeClr>
              </a:buClr>
            </a:pPr>
            <a:r>
              <a:rPr lang="en-IN" sz="1400" dirty="0"/>
              <a:t>Concatenate all weight matrices corresponding to every “cell” and “gate” and then compress to TT-format</a:t>
            </a:r>
          </a:p>
          <a:p>
            <a:pPr lvl="1">
              <a:lnSpc>
                <a:spcPct val="100000"/>
              </a:lnSpc>
              <a:spcBef>
                <a:spcPts val="0"/>
              </a:spcBef>
              <a:buClr>
                <a:schemeClr val="accent1">
                  <a:lumMod val="75000"/>
                </a:schemeClr>
              </a:buClr>
            </a:pPr>
            <a:r>
              <a:rPr lang="en-IN" sz="1400" dirty="0"/>
              <a:t>This leads to even more compression as compared to compressing individual weight matrices</a:t>
            </a:r>
          </a:p>
          <a:p>
            <a:pPr lvl="1">
              <a:lnSpc>
                <a:spcPct val="100000"/>
              </a:lnSpc>
              <a:spcBef>
                <a:spcPts val="0"/>
              </a:spcBef>
              <a:buClr>
                <a:schemeClr val="accent1">
                  <a:lumMod val="75000"/>
                </a:schemeClr>
              </a:buClr>
            </a:pPr>
            <a:r>
              <a:rPr lang="en-IN" sz="1400" dirty="0"/>
              <a:t>Observed </a:t>
            </a:r>
            <a:r>
              <a:rPr lang="en-GB" sz="1400" b="1" dirty="0"/>
              <a:t>implicit regularization </a:t>
            </a:r>
            <a:r>
              <a:rPr lang="en-GB" sz="1400" dirty="0"/>
              <a:t>because of TT-LSTM: </a:t>
            </a:r>
            <a:r>
              <a:rPr lang="en-GB" sz="1400" b="1" dirty="0"/>
              <a:t>Less overfitting</a:t>
            </a:r>
            <a:r>
              <a:rPr lang="en-GB" sz="1400" dirty="0"/>
              <a:t>, minimizing the issue of </a:t>
            </a:r>
            <a:r>
              <a:rPr lang="en-GB" sz="1400" b="1" dirty="0"/>
              <a:t>vanishing or exploding gradients</a:t>
            </a:r>
            <a:endParaRPr lang="en-GB" sz="1400" dirty="0"/>
          </a:p>
          <a:p>
            <a:pPr lvl="1">
              <a:lnSpc>
                <a:spcPct val="100000"/>
              </a:lnSpc>
              <a:spcBef>
                <a:spcPts val="0"/>
              </a:spcBef>
              <a:buClr>
                <a:schemeClr val="accent1">
                  <a:lumMod val="75000"/>
                </a:schemeClr>
              </a:buClr>
            </a:pPr>
            <a:r>
              <a:rPr lang="en-GB" sz="1400" dirty="0"/>
              <a:t>TT-LSTM also </a:t>
            </a:r>
            <a:r>
              <a:rPr lang="en-GB" sz="1400" b="1" dirty="0"/>
              <a:t>robust to changes in learning rate </a:t>
            </a:r>
            <a:r>
              <a:rPr lang="en-GB" sz="1400" dirty="0"/>
              <a:t>unlike Vanilla LSTM</a:t>
            </a:r>
            <a:endParaRPr lang="en-IN" sz="1000" dirty="0"/>
          </a:p>
        </p:txBody>
      </p:sp>
      <p:pic>
        <p:nvPicPr>
          <p:cNvPr id="7" name="Picture 6">
            <a:extLst>
              <a:ext uri="{FF2B5EF4-FFF2-40B4-BE49-F238E27FC236}">
                <a16:creationId xmlns:a16="http://schemas.microsoft.com/office/drawing/2014/main" id="{74BC66E7-B821-31F9-936C-56CCC5883099}"/>
              </a:ext>
            </a:extLst>
          </p:cNvPr>
          <p:cNvPicPr>
            <a:picLocks noChangeAspect="1"/>
          </p:cNvPicPr>
          <p:nvPr/>
        </p:nvPicPr>
        <p:blipFill>
          <a:blip r:embed="rId2"/>
          <a:stretch>
            <a:fillRect/>
          </a:stretch>
        </p:blipFill>
        <p:spPr>
          <a:xfrm>
            <a:off x="6627247" y="3566879"/>
            <a:ext cx="3696737" cy="2509463"/>
          </a:xfrm>
          <a:prstGeom prst="rect">
            <a:avLst/>
          </a:prstGeom>
        </p:spPr>
      </p:pic>
      <p:pic>
        <p:nvPicPr>
          <p:cNvPr id="9" name="Picture 8">
            <a:extLst>
              <a:ext uri="{FF2B5EF4-FFF2-40B4-BE49-F238E27FC236}">
                <a16:creationId xmlns:a16="http://schemas.microsoft.com/office/drawing/2014/main" id="{D200AEB5-EBC5-BCA6-CA38-2FCED1E964DD}"/>
              </a:ext>
            </a:extLst>
          </p:cNvPr>
          <p:cNvPicPr>
            <a:picLocks noChangeAspect="1"/>
          </p:cNvPicPr>
          <p:nvPr/>
        </p:nvPicPr>
        <p:blipFill>
          <a:blip r:embed="rId3"/>
          <a:stretch>
            <a:fillRect/>
          </a:stretch>
        </p:blipFill>
        <p:spPr>
          <a:xfrm>
            <a:off x="2192866" y="3566879"/>
            <a:ext cx="2786499" cy="2440524"/>
          </a:xfrm>
          <a:prstGeom prst="rect">
            <a:avLst/>
          </a:prstGeom>
        </p:spPr>
      </p:pic>
    </p:spTree>
    <p:extLst>
      <p:ext uri="{BB962C8B-B14F-4D97-AF65-F5344CB8AC3E}">
        <p14:creationId xmlns:p14="http://schemas.microsoft.com/office/powerpoint/2010/main" val="284177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2670A-3BBE-AA48-688C-B853935F5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440C1B-B5A2-19B9-2ABF-70644806AE94}"/>
              </a:ext>
            </a:extLst>
          </p:cNvPr>
          <p:cNvSpPr>
            <a:spLocks noGrp="1"/>
          </p:cNvSpPr>
          <p:nvPr>
            <p:ph type="ctrTitle"/>
          </p:nvPr>
        </p:nvSpPr>
        <p:spPr>
          <a:xfrm>
            <a:off x="1524000" y="2843664"/>
            <a:ext cx="9144000" cy="1170671"/>
          </a:xfrm>
        </p:spPr>
        <p:txBody>
          <a:bodyPr>
            <a:normAutofit/>
          </a:bodyPr>
          <a:lstStyle/>
          <a:p>
            <a:r>
              <a:rPr lang="en-US" dirty="0"/>
              <a:t>Compressing Transformers</a:t>
            </a:r>
          </a:p>
        </p:txBody>
      </p:sp>
      <p:sp>
        <p:nvSpPr>
          <p:cNvPr id="4" name="Subtitle 2">
            <a:extLst>
              <a:ext uri="{FF2B5EF4-FFF2-40B4-BE49-F238E27FC236}">
                <a16:creationId xmlns:a16="http://schemas.microsoft.com/office/drawing/2014/main" id="{2954CBB8-7AC1-16FD-5542-7500512E9018}"/>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663272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9161A-7A72-D418-6F71-700D2CE8B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84B459-4051-3945-A908-277B973D257D}"/>
              </a:ext>
            </a:extLst>
          </p:cNvPr>
          <p:cNvSpPr>
            <a:spLocks noGrp="1"/>
          </p:cNvSpPr>
          <p:nvPr>
            <p:ph type="title"/>
          </p:nvPr>
        </p:nvSpPr>
        <p:spPr>
          <a:xfrm>
            <a:off x="0" y="-7117"/>
            <a:ext cx="12192000" cy="999441"/>
          </a:xfrm>
        </p:spPr>
        <p:txBody>
          <a:bodyPr/>
          <a:lstStyle/>
          <a:p>
            <a:r>
              <a:rPr lang="en-US" dirty="0"/>
              <a:t>Compressing Transformers</a:t>
            </a:r>
          </a:p>
        </p:txBody>
      </p:sp>
      <p:sp>
        <p:nvSpPr>
          <p:cNvPr id="4" name="Date Placeholder 3">
            <a:extLst>
              <a:ext uri="{FF2B5EF4-FFF2-40B4-BE49-F238E27FC236}">
                <a16:creationId xmlns:a16="http://schemas.microsoft.com/office/drawing/2014/main" id="{321C89B7-6295-5908-7762-3BF535C1FC01}"/>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3DFC157F-AFFC-2B93-6680-9157E99699DB}"/>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E8497BCC-123D-45E0-C7CB-1598912F23BB}"/>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22</a:t>
            </a:fld>
            <a:endParaRPr lang="en-US" dirty="0">
              <a:solidFill>
                <a:schemeClr val="bg1"/>
              </a:solidFill>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B827DA7-B307-9410-9B8B-33AB71E1D1F3}"/>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Hrinchuk</a:t>
                </a:r>
                <a:r>
                  <a:rPr lang="en-IN" sz="1400" dirty="0">
                    <a:latin typeface="Bell MT" panose="02020503060305020303" pitchFamily="18" charset="0"/>
                  </a:rPr>
                  <a:t>-</a:t>
                </a:r>
                <a:r>
                  <a:rPr lang="en-IN" sz="1400" dirty="0" err="1">
                    <a:latin typeface="Bell MT" panose="02020503060305020303" pitchFamily="18" charset="0"/>
                  </a:rPr>
                  <a:t>Khrulkov</a:t>
                </a:r>
                <a:r>
                  <a:rPr lang="en-IN" sz="1400" dirty="0">
                    <a:latin typeface="Bell MT" panose="02020503060305020303" pitchFamily="18" charset="0"/>
                  </a:rPr>
                  <a:t>-et al.; Ma-Zhang-et al.; Rabanser-</a:t>
                </a:r>
                <a:r>
                  <a:rPr lang="en-IN" sz="1400" dirty="0" err="1">
                    <a:latin typeface="Bell MT" panose="02020503060305020303" pitchFamily="18" charset="0"/>
                  </a:rPr>
                  <a:t>Shchur</a:t>
                </a:r>
                <a:r>
                  <a:rPr lang="en-IN" sz="1400" dirty="0">
                    <a:latin typeface="Bell MT" panose="02020503060305020303" pitchFamily="18" charset="0"/>
                  </a:rPr>
                  <a:t>-G</a:t>
                </a:r>
                <a14:m>
                  <m:oMath xmlns:m="http://schemas.openxmlformats.org/officeDocument/2006/math">
                    <m:acc>
                      <m:accPr>
                        <m:chr m:val="̈"/>
                        <m:ctrlPr>
                          <a:rPr lang="en-IN" sz="1200" i="1" dirty="0">
                            <a:latin typeface="Cambria Math" panose="02040503050406030204" pitchFamily="18" charset="0"/>
                          </a:rPr>
                        </m:ctrlPr>
                      </m:accPr>
                      <m:e>
                        <m:r>
                          <m:rPr>
                            <m:sty m:val="p"/>
                          </m:rPr>
                          <a:rPr lang="en-IN" sz="1200" dirty="0">
                            <a:latin typeface="Cambria Math" panose="02040503050406030204" pitchFamily="18" charset="0"/>
                          </a:rPr>
                          <m:t>u</m:t>
                        </m:r>
                      </m:e>
                    </m:acc>
                  </m:oMath>
                </a14:m>
                <a:r>
                  <a:rPr lang="en-IN" sz="1400" dirty="0" err="1">
                    <a:latin typeface="Bell MT" panose="02020503060305020303" pitchFamily="18" charset="0"/>
                  </a:rPr>
                  <a:t>nnemann</a:t>
                </a:r>
                <a:r>
                  <a:rPr lang="en-IN" sz="1400" dirty="0">
                    <a:latin typeface="Bell MT" panose="02020503060305020303" pitchFamily="18" charset="0"/>
                  </a:rPr>
                  <a:t>; </a:t>
                </a:r>
                <a:r>
                  <a:rPr lang="en-IN" sz="1400" dirty="0" err="1">
                    <a:latin typeface="Bell MT" panose="02020503060305020303" pitchFamily="18" charset="0"/>
                  </a:rPr>
                  <a:t>Kolda</a:t>
                </a:r>
                <a:r>
                  <a:rPr lang="en-IN" sz="1400" dirty="0">
                    <a:latin typeface="Bell MT" panose="02020503060305020303" pitchFamily="18" charset="0"/>
                  </a:rPr>
                  <a:t>-Bader; </a:t>
                </a:r>
                <a:r>
                  <a:rPr lang="en-IN" sz="1400" dirty="0" err="1">
                    <a:latin typeface="Bell MT" panose="02020503060305020303" pitchFamily="18" charset="0"/>
                  </a:rPr>
                  <a:t>Oseledets</a:t>
                </a:r>
                <a:r>
                  <a:rPr lang="en-IN" sz="1400" dirty="0">
                    <a:latin typeface="Bell MT" panose="02020503060305020303" pitchFamily="18" charset="0"/>
                  </a:rPr>
                  <a:t>]</a:t>
                </a:r>
                <a:endParaRPr lang="en-IN" dirty="0">
                  <a:latin typeface="Bell MT" panose="02020503060305020303" pitchFamily="18" charset="0"/>
                </a:endParaRPr>
              </a:p>
            </p:txBody>
          </p:sp>
        </mc:Choice>
        <mc:Fallback>
          <p:sp>
            <p:nvSpPr>
              <p:cNvPr id="14" name="TextBox 13">
                <a:extLst>
                  <a:ext uri="{FF2B5EF4-FFF2-40B4-BE49-F238E27FC236}">
                    <a16:creationId xmlns:a16="http://schemas.microsoft.com/office/drawing/2014/main" id="{7B827DA7-B307-9410-9B8B-33AB71E1D1F3}"/>
                  </a:ext>
                </a:extLst>
              </p:cNvPr>
              <p:cNvSpPr txBox="1">
                <a:spLocks noRot="1" noChangeAspect="1" noMove="1" noResize="1" noEditPoints="1" noAdjustHandles="1" noChangeArrowheads="1" noChangeShapeType="1" noTextEdit="1"/>
              </p:cNvSpPr>
              <p:nvPr/>
            </p:nvSpPr>
            <p:spPr>
              <a:xfrm>
                <a:off x="0" y="6185098"/>
                <a:ext cx="12191999" cy="307777"/>
              </a:xfrm>
              <a:prstGeom prst="rect">
                <a:avLst/>
              </a:prstGeom>
              <a:blipFill>
                <a:blip r:embed="rId2"/>
                <a:stretch>
                  <a:fillRect l="-150" t="-2000" b="-22000"/>
                </a:stretch>
              </a:blipFill>
            </p:spPr>
            <p:txBody>
              <a:bodyPr/>
              <a:lstStyle/>
              <a:p>
                <a:r>
                  <a:rPr lang="en-IN">
                    <a:noFill/>
                  </a:rPr>
                  <a:t> </a:t>
                </a:r>
              </a:p>
            </p:txBody>
          </p:sp>
        </mc:Fallback>
      </mc:AlternateContent>
      <p:sp>
        <p:nvSpPr>
          <p:cNvPr id="12" name="Content Placeholder 2">
            <a:extLst>
              <a:ext uri="{FF2B5EF4-FFF2-40B4-BE49-F238E27FC236}">
                <a16:creationId xmlns:a16="http://schemas.microsoft.com/office/drawing/2014/main" id="{F6D47ECC-D067-4298-4730-2606DF0783EC}"/>
              </a:ext>
            </a:extLst>
          </p:cNvPr>
          <p:cNvSpPr>
            <a:spLocks noGrp="1"/>
          </p:cNvSpPr>
          <p:nvPr>
            <p:ph idx="1"/>
          </p:nvPr>
        </p:nvSpPr>
        <p:spPr>
          <a:xfrm>
            <a:off x="118531" y="1100174"/>
            <a:ext cx="11853335" cy="4945026"/>
          </a:xfrm>
        </p:spPr>
        <p:txBody>
          <a:bodyPr>
            <a:normAutofit/>
          </a:bodyPr>
          <a:lstStyle/>
          <a:p>
            <a:pPr>
              <a:lnSpc>
                <a:spcPct val="100000"/>
              </a:lnSpc>
              <a:spcBef>
                <a:spcPts val="0"/>
              </a:spcBef>
              <a:buClr>
                <a:schemeClr val="accent1">
                  <a:lumMod val="75000"/>
                </a:schemeClr>
              </a:buClr>
            </a:pPr>
            <a:r>
              <a:rPr lang="en-IN" sz="1800" dirty="0"/>
              <a:t>Compression applied at multiple sections of the transformer:</a:t>
            </a:r>
          </a:p>
          <a:p>
            <a:pPr lvl="1">
              <a:lnSpc>
                <a:spcPct val="100000"/>
              </a:lnSpc>
              <a:spcBef>
                <a:spcPts val="0"/>
              </a:spcBef>
              <a:buClr>
                <a:schemeClr val="accent1">
                  <a:lumMod val="75000"/>
                </a:schemeClr>
              </a:buClr>
            </a:pPr>
            <a:r>
              <a:rPr lang="en-IN" sz="1400" dirty="0"/>
              <a:t>Tensorizing Embedding Layers</a:t>
            </a:r>
          </a:p>
          <a:p>
            <a:pPr lvl="1">
              <a:lnSpc>
                <a:spcPct val="100000"/>
              </a:lnSpc>
              <a:spcBef>
                <a:spcPts val="0"/>
              </a:spcBef>
              <a:buClr>
                <a:schemeClr val="accent1">
                  <a:lumMod val="75000"/>
                </a:schemeClr>
              </a:buClr>
            </a:pPr>
            <a:r>
              <a:rPr lang="en-IN" sz="1400" dirty="0"/>
              <a:t>Tensorizing Attention Heads</a:t>
            </a:r>
          </a:p>
          <a:p>
            <a:pPr>
              <a:lnSpc>
                <a:spcPct val="100000"/>
              </a:lnSpc>
              <a:spcBef>
                <a:spcPts val="0"/>
              </a:spcBef>
              <a:buClr>
                <a:schemeClr val="accent1">
                  <a:lumMod val="75000"/>
                </a:schemeClr>
              </a:buClr>
            </a:pPr>
            <a:r>
              <a:rPr lang="en-IN" sz="1800" b="1" dirty="0"/>
              <a:t>Tensorizing Embedding Layers</a:t>
            </a:r>
            <a:r>
              <a:rPr lang="en-IN" sz="1800" dirty="0"/>
              <a:t>:</a:t>
            </a:r>
          </a:p>
          <a:p>
            <a:pPr lvl="1">
              <a:lnSpc>
                <a:spcPct val="100000"/>
              </a:lnSpc>
              <a:spcBef>
                <a:spcPts val="0"/>
              </a:spcBef>
              <a:buClr>
                <a:schemeClr val="accent1">
                  <a:lumMod val="75000"/>
                </a:schemeClr>
              </a:buClr>
            </a:pPr>
            <a:r>
              <a:rPr lang="en-IN" sz="1400" dirty="0"/>
              <a:t>Store Embedding Matrix in TT-format (</a:t>
            </a:r>
            <a:r>
              <a:rPr lang="en-IN" sz="1400" b="1" dirty="0"/>
              <a:t>Remember</a:t>
            </a:r>
            <a:r>
              <a:rPr lang="en-IN" sz="1400" dirty="0"/>
              <a:t>: Compressing Large Weight Matrices!)</a:t>
            </a:r>
          </a:p>
          <a:p>
            <a:pPr lvl="1">
              <a:lnSpc>
                <a:spcPct val="100000"/>
              </a:lnSpc>
              <a:spcBef>
                <a:spcPts val="0"/>
              </a:spcBef>
              <a:buClr>
                <a:schemeClr val="accent1">
                  <a:lumMod val="75000"/>
                </a:schemeClr>
              </a:buClr>
            </a:pPr>
            <a:r>
              <a:rPr lang="en-IN" sz="1400" dirty="0"/>
              <a:t>Apart from compression, authors realized and proved that TT-embeddings are </a:t>
            </a:r>
            <a:r>
              <a:rPr lang="en-IN" sz="1400" b="1" dirty="0"/>
              <a:t>more expressive </a:t>
            </a:r>
            <a:r>
              <a:rPr lang="en-IN" sz="1400" dirty="0"/>
              <a:t>than vanilla matrix-based embeddings.</a:t>
            </a:r>
          </a:p>
          <a:p>
            <a:pPr lvl="1">
              <a:lnSpc>
                <a:spcPct val="100000"/>
              </a:lnSpc>
              <a:spcBef>
                <a:spcPts val="0"/>
              </a:spcBef>
              <a:buClr>
                <a:schemeClr val="accent1">
                  <a:lumMod val="75000"/>
                </a:schemeClr>
              </a:buClr>
            </a:pPr>
            <a:r>
              <a:rPr lang="en-IN" sz="1400" dirty="0"/>
              <a:t>Also provided </a:t>
            </a:r>
            <a:r>
              <a:rPr lang="en-IN" sz="1400" b="1" dirty="0"/>
              <a:t>TT-embedding tensor initialization </a:t>
            </a:r>
            <a:r>
              <a:rPr lang="en-IN" sz="1400" dirty="0"/>
              <a:t>method and enforced TT-embedding structure in the model (just compressing pre-trained embedding matrix into TT-format does not exhibit better performance)</a:t>
            </a:r>
          </a:p>
          <a:p>
            <a:pPr>
              <a:lnSpc>
                <a:spcPct val="100000"/>
              </a:lnSpc>
              <a:spcBef>
                <a:spcPts val="0"/>
              </a:spcBef>
              <a:buClr>
                <a:schemeClr val="accent1">
                  <a:lumMod val="75000"/>
                </a:schemeClr>
              </a:buClr>
            </a:pPr>
            <a:r>
              <a:rPr lang="en-IN" sz="1800" b="1" dirty="0"/>
              <a:t>Tensorizing Attention Heads</a:t>
            </a:r>
            <a:r>
              <a:rPr lang="en-IN" sz="1800" dirty="0"/>
              <a:t>:</a:t>
            </a:r>
          </a:p>
          <a:p>
            <a:pPr lvl="1">
              <a:lnSpc>
                <a:spcPct val="100000"/>
              </a:lnSpc>
              <a:spcBef>
                <a:spcPts val="0"/>
              </a:spcBef>
              <a:buClr>
                <a:schemeClr val="accent1">
                  <a:lumMod val="75000"/>
                </a:schemeClr>
              </a:buClr>
            </a:pPr>
            <a:r>
              <a:rPr lang="en-IN" sz="1400" dirty="0"/>
              <a:t>Proposed </a:t>
            </a:r>
            <a:r>
              <a:rPr lang="en-IN" sz="1400" b="1" dirty="0"/>
              <a:t>Multi-Linear Attention Module </a:t>
            </a:r>
            <a:r>
              <a:rPr lang="en-IN" sz="1400" dirty="0"/>
              <a:t>as a replacement of Self Attention</a:t>
            </a:r>
          </a:p>
          <a:p>
            <a:pPr lvl="1">
              <a:lnSpc>
                <a:spcPct val="100000"/>
              </a:lnSpc>
              <a:spcBef>
                <a:spcPts val="0"/>
              </a:spcBef>
              <a:buClr>
                <a:schemeClr val="accent1">
                  <a:lumMod val="75000"/>
                </a:schemeClr>
              </a:buClr>
            </a:pPr>
            <a:r>
              <a:rPr lang="en-IN" sz="1400" dirty="0"/>
              <a:t>Performed Block Term Decomposition to obtain Attention Maps</a:t>
            </a:r>
          </a:p>
          <a:p>
            <a:pPr lvl="1">
              <a:lnSpc>
                <a:spcPct val="100000"/>
              </a:lnSpc>
              <a:spcBef>
                <a:spcPts val="0"/>
              </a:spcBef>
              <a:buClr>
                <a:schemeClr val="accent1">
                  <a:lumMod val="75000"/>
                </a:schemeClr>
              </a:buClr>
            </a:pPr>
            <a:endParaRPr lang="en-IN" sz="1400" dirty="0"/>
          </a:p>
        </p:txBody>
      </p:sp>
      <p:pic>
        <p:nvPicPr>
          <p:cNvPr id="8" name="Picture 7">
            <a:extLst>
              <a:ext uri="{FF2B5EF4-FFF2-40B4-BE49-F238E27FC236}">
                <a16:creationId xmlns:a16="http://schemas.microsoft.com/office/drawing/2014/main" id="{AB9EA4A6-231B-E9F4-9DCD-AB2AB71B1D5C}"/>
              </a:ext>
            </a:extLst>
          </p:cNvPr>
          <p:cNvPicPr>
            <a:picLocks noChangeAspect="1"/>
          </p:cNvPicPr>
          <p:nvPr/>
        </p:nvPicPr>
        <p:blipFill>
          <a:blip r:embed="rId3"/>
          <a:stretch>
            <a:fillRect/>
          </a:stretch>
        </p:blipFill>
        <p:spPr>
          <a:xfrm>
            <a:off x="5784445" y="4078507"/>
            <a:ext cx="5542474" cy="1679319"/>
          </a:xfrm>
          <a:prstGeom prst="rect">
            <a:avLst/>
          </a:prstGeom>
        </p:spPr>
      </p:pic>
      <p:pic>
        <p:nvPicPr>
          <p:cNvPr id="11" name="Picture 10">
            <a:extLst>
              <a:ext uri="{FF2B5EF4-FFF2-40B4-BE49-F238E27FC236}">
                <a16:creationId xmlns:a16="http://schemas.microsoft.com/office/drawing/2014/main" id="{8508A759-B621-DA23-1477-41EB0FC15680}"/>
              </a:ext>
            </a:extLst>
          </p:cNvPr>
          <p:cNvPicPr>
            <a:picLocks noChangeAspect="1"/>
          </p:cNvPicPr>
          <p:nvPr/>
        </p:nvPicPr>
        <p:blipFill>
          <a:blip r:embed="rId4"/>
          <a:stretch>
            <a:fillRect/>
          </a:stretch>
        </p:blipFill>
        <p:spPr>
          <a:xfrm>
            <a:off x="1127810" y="3724781"/>
            <a:ext cx="4501800" cy="2428269"/>
          </a:xfrm>
          <a:prstGeom prst="rect">
            <a:avLst/>
          </a:prstGeom>
        </p:spPr>
      </p:pic>
    </p:spTree>
    <p:extLst>
      <p:ext uri="{BB962C8B-B14F-4D97-AF65-F5344CB8AC3E}">
        <p14:creationId xmlns:p14="http://schemas.microsoft.com/office/powerpoint/2010/main" val="235257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909CE-45E2-9711-C69E-7203021339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706532-1C50-8E4C-C4EE-6DAD934B6BA9}"/>
              </a:ext>
            </a:extLst>
          </p:cNvPr>
          <p:cNvSpPr>
            <a:spLocks noGrp="1"/>
          </p:cNvSpPr>
          <p:nvPr>
            <p:ph type="ctrTitle"/>
          </p:nvPr>
        </p:nvSpPr>
        <p:spPr>
          <a:xfrm>
            <a:off x="1524000" y="2843664"/>
            <a:ext cx="9144000" cy="1170671"/>
          </a:xfrm>
        </p:spPr>
        <p:txBody>
          <a:bodyPr>
            <a:normAutofit/>
          </a:bodyPr>
          <a:lstStyle/>
          <a:p>
            <a:r>
              <a:rPr lang="en-US" dirty="0"/>
              <a:t>Thank You</a:t>
            </a:r>
          </a:p>
        </p:txBody>
      </p:sp>
      <p:sp>
        <p:nvSpPr>
          <p:cNvPr id="4" name="Subtitle 2">
            <a:extLst>
              <a:ext uri="{FF2B5EF4-FFF2-40B4-BE49-F238E27FC236}">
                <a16:creationId xmlns:a16="http://schemas.microsoft.com/office/drawing/2014/main" id="{275E1553-21A2-BA0D-038C-0F5FAD9973DC}"/>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716855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B190-86F4-4101-9D11-5652CCB0A61C}"/>
              </a:ext>
            </a:extLst>
          </p:cNvPr>
          <p:cNvSpPr>
            <a:spLocks noGrp="1"/>
          </p:cNvSpPr>
          <p:nvPr>
            <p:ph type="ctrTitle"/>
          </p:nvPr>
        </p:nvSpPr>
        <p:spPr>
          <a:xfrm>
            <a:off x="1524000" y="2843664"/>
            <a:ext cx="9144000" cy="1170671"/>
          </a:xfrm>
        </p:spPr>
        <p:txBody>
          <a:bodyPr/>
          <a:lstStyle/>
          <a:p>
            <a:r>
              <a:rPr lang="en-US" dirty="0"/>
              <a:t>Basic Preliminaries</a:t>
            </a:r>
          </a:p>
        </p:txBody>
      </p:sp>
      <p:sp>
        <p:nvSpPr>
          <p:cNvPr id="4" name="Subtitle 2">
            <a:extLst>
              <a:ext uri="{FF2B5EF4-FFF2-40B4-BE49-F238E27FC236}">
                <a16:creationId xmlns:a16="http://schemas.microsoft.com/office/drawing/2014/main" id="{98413DE7-45C6-A0C7-0618-A9BFBFC7B203}"/>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76303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FB46AF-AEEC-B813-0E36-FA1CF5577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13F55-A8F8-76DA-9F7C-0132FD1AD8E4}"/>
              </a:ext>
            </a:extLst>
          </p:cNvPr>
          <p:cNvSpPr>
            <a:spLocks noGrp="1"/>
          </p:cNvSpPr>
          <p:nvPr>
            <p:ph type="title"/>
          </p:nvPr>
        </p:nvSpPr>
        <p:spPr>
          <a:xfrm>
            <a:off x="0" y="-7117"/>
            <a:ext cx="12192000" cy="999441"/>
          </a:xfrm>
        </p:spPr>
        <p:txBody>
          <a:bodyPr/>
          <a:lstStyle/>
          <a:p>
            <a:r>
              <a:rPr lang="en-US" dirty="0"/>
              <a:t>Definitions and Notations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3DF05F-7F46-7FD3-3B3F-2E6F814CCFB2}"/>
                  </a:ext>
                </a:extLst>
              </p:cNvPr>
              <p:cNvSpPr>
                <a:spLocks noGrp="1"/>
              </p:cNvSpPr>
              <p:nvPr>
                <p:ph idx="1"/>
              </p:nvPr>
            </p:nvSpPr>
            <p:spPr>
              <a:xfrm>
                <a:off x="110067" y="1096813"/>
                <a:ext cx="6151278" cy="4983796"/>
              </a:xfrm>
            </p:spPr>
            <p:txBody>
              <a:bodyPr>
                <a:normAutofit/>
              </a:bodyPr>
              <a:lstStyle/>
              <a:p>
                <a:pPr>
                  <a:lnSpc>
                    <a:spcPct val="110000"/>
                  </a:lnSpc>
                  <a:spcBef>
                    <a:spcPts val="0"/>
                  </a:spcBef>
                  <a:buClr>
                    <a:schemeClr val="accent1">
                      <a:lumMod val="75000"/>
                    </a:schemeClr>
                  </a:buClr>
                </a:pPr>
                <a:r>
                  <a:rPr lang="en-GB" sz="1800" b="1" dirty="0"/>
                  <a:t>Tensor</a:t>
                </a:r>
                <a:r>
                  <a:rPr lang="en-GB" sz="1800" dirty="0"/>
                  <a:t>: A tensor is a multidimensional array.</a:t>
                </a:r>
              </a:p>
              <a:p>
                <a:pPr>
                  <a:lnSpc>
                    <a:spcPct val="110000"/>
                  </a:lnSpc>
                  <a:spcBef>
                    <a:spcPts val="0"/>
                  </a:spcBef>
                  <a:buClr>
                    <a:schemeClr val="accent1">
                      <a:lumMod val="75000"/>
                    </a:schemeClr>
                  </a:buClr>
                </a:pPr>
                <a:r>
                  <a:rPr lang="en-GB" sz="1800" b="1" dirty="0"/>
                  <a:t>Order</a:t>
                </a:r>
                <a:r>
                  <a:rPr lang="en-GB" sz="1800" dirty="0"/>
                  <a:t>: Number of dimensions of the tensor. Ex. Vectors are order-1 tensors, Matrices are order-2 tensors.</a:t>
                </a:r>
              </a:p>
              <a:p>
                <a:pPr>
                  <a:lnSpc>
                    <a:spcPct val="110000"/>
                  </a:lnSpc>
                  <a:spcBef>
                    <a:spcPts val="0"/>
                  </a:spcBef>
                  <a:buClr>
                    <a:schemeClr val="accent1">
                      <a:lumMod val="75000"/>
                    </a:schemeClr>
                  </a:buClr>
                </a:pPr>
                <a:r>
                  <a:rPr lang="en-GB" sz="1800" b="1" dirty="0"/>
                  <a:t>Fibers</a:t>
                </a:r>
                <a:r>
                  <a:rPr lang="en-GB" sz="1800" dirty="0"/>
                  <a:t>:</a:t>
                </a:r>
                <a:r>
                  <a:rPr lang="en-GB" sz="1800" b="1" dirty="0"/>
                  <a:t> </a:t>
                </a:r>
                <a:r>
                  <a:rPr lang="en-GB" sz="1800" dirty="0"/>
                  <a:t>Higher-order analogue of matrix rows and columns. </a:t>
                </a:r>
              </a:p>
              <a:p>
                <a:pPr>
                  <a:lnSpc>
                    <a:spcPct val="110000"/>
                  </a:lnSpc>
                  <a:spcBef>
                    <a:spcPts val="0"/>
                  </a:spcBef>
                  <a:buClr>
                    <a:schemeClr val="accent1">
                      <a:lumMod val="75000"/>
                    </a:schemeClr>
                  </a:buClr>
                </a:pPr>
                <a:r>
                  <a:rPr lang="en-GB" sz="1800" b="1" dirty="0"/>
                  <a:t>Slices</a:t>
                </a:r>
                <a:r>
                  <a:rPr lang="en-GB" sz="1800" dirty="0"/>
                  <a:t>:</a:t>
                </a:r>
                <a:r>
                  <a:rPr lang="en-GB" sz="1800" b="1" dirty="0"/>
                  <a:t> </a:t>
                </a:r>
                <a:r>
                  <a:rPr lang="en-GB" sz="1800" dirty="0"/>
                  <a:t>Two-dimensional sections of a tensor, defined by fixing all but two indices.</a:t>
                </a:r>
              </a:p>
              <a:p>
                <a:pPr>
                  <a:lnSpc>
                    <a:spcPct val="110000"/>
                  </a:lnSpc>
                  <a:spcBef>
                    <a:spcPts val="0"/>
                  </a:spcBef>
                  <a:buClr>
                    <a:schemeClr val="accent1">
                      <a:lumMod val="75000"/>
                    </a:schemeClr>
                  </a:buClr>
                </a:pPr>
                <a:r>
                  <a:rPr lang="en-GB" sz="1800" b="1" dirty="0"/>
                  <a:t>Norm</a:t>
                </a:r>
                <a:r>
                  <a:rPr lang="en-GB" sz="1800" dirty="0"/>
                  <a:t>: For a tensor </a:t>
                </a:r>
                <a14:m>
                  <m:oMath xmlns:m="http://schemas.openxmlformats.org/officeDocument/2006/math">
                    <m:r>
                      <a:rPr lang="en-GB" sz="1800" i="1" dirty="0" smtClean="0">
                        <a:latin typeface="Cambria Math" panose="02040503050406030204" pitchFamily="18" charset="0"/>
                      </a:rPr>
                      <m:t>𝑋</m:t>
                    </m:r>
                    <m:r>
                      <a:rPr lang="en-GB" sz="1800" i="1" dirty="0" smtClean="0">
                        <a:latin typeface="Cambria Math" panose="02040503050406030204" pitchFamily="18" charset="0"/>
                      </a:rPr>
                      <m:t> ∈</m:t>
                    </m:r>
                    <m:sSup>
                      <m:sSupPr>
                        <m:ctrlPr>
                          <a:rPr lang="en-IN" sz="1800" b="0" i="1" dirty="0" smtClean="0">
                            <a:latin typeface="Cambria Math" panose="02040503050406030204" pitchFamily="18" charset="0"/>
                          </a:rPr>
                        </m:ctrlPr>
                      </m:sSupPr>
                      <m:e>
                        <m:r>
                          <a:rPr lang="en-IN" sz="1800" b="0" i="1" dirty="0" smtClean="0">
                            <a:latin typeface="Cambria Math" panose="02040503050406030204" pitchFamily="18" charset="0"/>
                          </a:rPr>
                          <m:t>ℝ</m:t>
                        </m:r>
                      </m:e>
                      <m:sup>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1</m:t>
                            </m:r>
                          </m:sub>
                        </m:sSub>
                        <m:r>
                          <a:rPr lang="en-GB" sz="180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2</m:t>
                            </m:r>
                          </m:sub>
                        </m:sSub>
                        <m:r>
                          <a:rPr lang="en-GB" sz="1800" i="1" dirty="0" smtClean="0">
                            <a:latin typeface="Cambria Math" panose="02040503050406030204" pitchFamily="18" charset="0"/>
                          </a:rPr>
                          <m:t>×</m:t>
                        </m:r>
                        <m:r>
                          <a:rPr lang="en-IN" sz="1800" b="0" i="1" dirty="0" smtClean="0">
                            <a:latin typeface="Cambria Math" panose="02040503050406030204" pitchFamily="18" charset="0"/>
                          </a:rPr>
                          <m:t>…</m:t>
                        </m:r>
                        <m:r>
                          <a:rPr lang="en-GB" sz="180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𝑁</m:t>
                            </m:r>
                          </m:sub>
                        </m:sSub>
                      </m:sup>
                    </m:sSup>
                  </m:oMath>
                </a14:m>
                <a:r>
                  <a:rPr lang="en-GB" sz="1800" dirty="0"/>
                  <a:t>, norm (Frobenius Norm) is the square root of the sum of the squares of all its elements, i.e.</a:t>
                </a:r>
                <a:br>
                  <a:rPr lang="en-GB" sz="1800" dirty="0"/>
                </a:br>
                <a:br>
                  <a:rPr lang="en-GB" sz="1800" dirty="0"/>
                </a:br>
                <a14:m>
                  <m:oMath xmlns:m="http://schemas.openxmlformats.org/officeDocument/2006/math">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𝑋</m:t>
                        </m:r>
                      </m:e>
                    </m:d>
                    <m:r>
                      <a:rPr lang="en-IN" sz="1800" b="0" i="1" smtClean="0">
                        <a:latin typeface="Cambria Math" panose="02040503050406030204" pitchFamily="18" charset="0"/>
                      </a:rPr>
                      <m:t>=</m:t>
                    </m:r>
                    <m:rad>
                      <m:radPr>
                        <m:degHide m:val="on"/>
                        <m:ctrlPr>
                          <a:rPr lang="en-IN" sz="1800" b="0" i="1" smtClean="0">
                            <a:latin typeface="Cambria Math" panose="02040503050406030204" pitchFamily="18" charset="0"/>
                          </a:rPr>
                        </m:ctrlPr>
                      </m:radPr>
                      <m:deg/>
                      <m:e>
                        <m:nary>
                          <m:naryPr>
                            <m:chr m:val="∑"/>
                            <m:ctrlPr>
                              <a:rPr lang="en-IN" sz="1800" b="0" i="1" smtClean="0">
                                <a:latin typeface="Cambria Math" panose="02040503050406030204" pitchFamily="18" charset="0"/>
                              </a:rPr>
                            </m:ctrlPr>
                          </m:naryPr>
                          <m:sub>
                            <m:sSub>
                              <m:sSubPr>
                                <m:ctrlPr>
                                  <a:rPr lang="en-IN" sz="1800" b="0" i="1" smtClean="0">
                                    <a:latin typeface="Cambria Math" panose="02040503050406030204" pitchFamily="18" charset="0"/>
                                  </a:rPr>
                                </m:ctrlPr>
                              </m:sSubPr>
                              <m:e>
                                <m:r>
                                  <m:rPr>
                                    <m:brk m:alnAt="23"/>
                                  </m:rPr>
                                  <a:rPr lang="en-IN" sz="1800" b="0" i="1" smtClean="0">
                                    <a:latin typeface="Cambria Math" panose="02040503050406030204" pitchFamily="18" charset="0"/>
                                  </a:rPr>
                                  <m:t>𝑖</m:t>
                                </m:r>
                              </m:e>
                              <m:sub>
                                <m:r>
                                  <m:rPr>
                                    <m:brk m:alnAt="23"/>
                                  </m:rPr>
                                  <a:rPr lang="en-IN" sz="1800" b="0" i="1" smtClean="0">
                                    <a:latin typeface="Cambria Math" panose="02040503050406030204" pitchFamily="18" charset="0"/>
                                  </a:rPr>
                                  <m:t>1</m:t>
                                </m:r>
                              </m:sub>
                            </m:sSub>
                            <m:r>
                              <m:rPr>
                                <m:brk m:alnAt="23"/>
                              </m:rPr>
                              <a:rPr lang="en-IN" sz="1800" b="0" i="1" smtClean="0">
                                <a:latin typeface="Cambria Math" panose="02040503050406030204" pitchFamily="18" charset="0"/>
                              </a:rPr>
                              <m:t>=</m:t>
                            </m:r>
                            <m:r>
                              <a:rPr lang="en-IN" sz="1800" b="0" i="1" smtClean="0">
                                <a:latin typeface="Cambria Math" panose="02040503050406030204" pitchFamily="18" charset="0"/>
                              </a:rPr>
                              <m:t>1</m:t>
                            </m:r>
                          </m:sub>
                          <m:sup>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𝐼</m:t>
                                </m:r>
                              </m:e>
                              <m:sub>
                                <m:r>
                                  <a:rPr lang="en-IN" sz="1800" b="0" i="1" smtClean="0">
                                    <a:latin typeface="Cambria Math" panose="02040503050406030204" pitchFamily="18" charset="0"/>
                                  </a:rPr>
                                  <m:t>1</m:t>
                                </m:r>
                              </m:sub>
                            </m:sSub>
                          </m:sup>
                          <m:e>
                            <m:nary>
                              <m:naryPr>
                                <m:chr m:val="∑"/>
                                <m:ctrlPr>
                                  <a:rPr lang="en-IN" sz="1800" b="0" i="1" smtClean="0">
                                    <a:latin typeface="Cambria Math" panose="02040503050406030204" pitchFamily="18" charset="0"/>
                                  </a:rPr>
                                </m:ctrlPr>
                              </m:naryPr>
                              <m:sub>
                                <m:sSub>
                                  <m:sSubPr>
                                    <m:ctrlPr>
                                      <a:rPr lang="en-IN" sz="1800" b="0" i="1" smtClean="0">
                                        <a:latin typeface="Cambria Math" panose="02040503050406030204" pitchFamily="18" charset="0"/>
                                      </a:rPr>
                                    </m:ctrlPr>
                                  </m:sSubPr>
                                  <m:e>
                                    <m:r>
                                      <m:rPr>
                                        <m:brk m:alnAt="23"/>
                                      </m:rPr>
                                      <a:rPr lang="en-IN" sz="1800" b="0" i="1" smtClean="0">
                                        <a:latin typeface="Cambria Math" panose="02040503050406030204" pitchFamily="18" charset="0"/>
                                      </a:rPr>
                                      <m:t>𝑖</m:t>
                                    </m:r>
                                  </m:e>
                                  <m:sub>
                                    <m:r>
                                      <m:rPr>
                                        <m:brk m:alnAt="23"/>
                                      </m:rPr>
                                      <a:rPr lang="en-IN" sz="1800" b="0" i="1" smtClean="0">
                                        <a:latin typeface="Cambria Math" panose="02040503050406030204" pitchFamily="18" charset="0"/>
                                      </a:rPr>
                                      <m:t>2</m:t>
                                    </m:r>
                                  </m:sub>
                                </m:sSub>
                                <m:r>
                                  <m:rPr>
                                    <m:brk m:alnAt="23"/>
                                  </m:rPr>
                                  <a:rPr lang="en-IN" sz="1800" b="0" i="1" smtClean="0">
                                    <a:latin typeface="Cambria Math" panose="02040503050406030204" pitchFamily="18" charset="0"/>
                                  </a:rPr>
                                  <m:t>=</m:t>
                                </m:r>
                                <m:r>
                                  <a:rPr lang="en-IN" sz="1800" b="0" i="1" smtClean="0">
                                    <a:latin typeface="Cambria Math" panose="02040503050406030204" pitchFamily="18" charset="0"/>
                                  </a:rPr>
                                  <m:t>1</m:t>
                                </m:r>
                              </m:sub>
                              <m:sup>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𝐼</m:t>
                                    </m:r>
                                  </m:e>
                                  <m:sub>
                                    <m:r>
                                      <a:rPr lang="en-IN" sz="1800" b="0" i="1" smtClean="0">
                                        <a:latin typeface="Cambria Math" panose="02040503050406030204" pitchFamily="18" charset="0"/>
                                      </a:rPr>
                                      <m:t>2</m:t>
                                    </m:r>
                                  </m:sub>
                                </m:sSub>
                              </m:sup>
                              <m:e>
                                <m:r>
                                  <a:rPr lang="en-IN" sz="1800" b="0" i="1" smtClean="0">
                                    <a:latin typeface="Cambria Math" panose="02040503050406030204" pitchFamily="18" charset="0"/>
                                  </a:rPr>
                                  <m:t>…</m:t>
                                </m:r>
                                <m:nary>
                                  <m:naryPr>
                                    <m:chr m:val="∑"/>
                                    <m:ctrlPr>
                                      <a:rPr lang="en-IN" sz="1800" b="0" i="1" smtClean="0">
                                        <a:latin typeface="Cambria Math" panose="02040503050406030204" pitchFamily="18" charset="0"/>
                                      </a:rPr>
                                    </m:ctrlPr>
                                  </m:naryPr>
                                  <m:sub>
                                    <m:sSub>
                                      <m:sSubPr>
                                        <m:ctrlPr>
                                          <a:rPr lang="en-IN" sz="1800" b="0" i="1" smtClean="0">
                                            <a:latin typeface="Cambria Math" panose="02040503050406030204" pitchFamily="18" charset="0"/>
                                          </a:rPr>
                                        </m:ctrlPr>
                                      </m:sSubPr>
                                      <m:e>
                                        <m:r>
                                          <m:rPr>
                                            <m:brk m:alnAt="23"/>
                                          </m:rPr>
                                          <a:rPr lang="en-IN" sz="1800" b="0" i="1" smtClean="0">
                                            <a:latin typeface="Cambria Math" panose="02040503050406030204" pitchFamily="18" charset="0"/>
                                          </a:rPr>
                                          <m:t>𝑖</m:t>
                                        </m:r>
                                      </m:e>
                                      <m:sub>
                                        <m:r>
                                          <m:rPr>
                                            <m:brk m:alnAt="23"/>
                                          </m:rPr>
                                          <a:rPr lang="en-IN" sz="1800" b="0" i="1" smtClean="0">
                                            <a:latin typeface="Cambria Math" panose="02040503050406030204" pitchFamily="18" charset="0"/>
                                          </a:rPr>
                                          <m:t>𝑁</m:t>
                                        </m:r>
                                      </m:sub>
                                    </m:sSub>
                                    <m:r>
                                      <m:rPr>
                                        <m:brk m:alnAt="23"/>
                                      </m:rPr>
                                      <a:rPr lang="en-IN" sz="1800" b="0" i="1" smtClean="0">
                                        <a:latin typeface="Cambria Math" panose="02040503050406030204" pitchFamily="18" charset="0"/>
                                      </a:rPr>
                                      <m:t>=</m:t>
                                    </m:r>
                                    <m:r>
                                      <a:rPr lang="en-IN" sz="1800" b="0" i="1" smtClean="0">
                                        <a:latin typeface="Cambria Math" panose="02040503050406030204" pitchFamily="18" charset="0"/>
                                      </a:rPr>
                                      <m:t>1</m:t>
                                    </m:r>
                                  </m:sub>
                                  <m:sup>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𝐼</m:t>
                                        </m:r>
                                      </m:e>
                                      <m:sub>
                                        <m:r>
                                          <a:rPr lang="en-IN" sz="1800" b="0" i="1" smtClean="0">
                                            <a:latin typeface="Cambria Math" panose="02040503050406030204" pitchFamily="18" charset="0"/>
                                          </a:rPr>
                                          <m:t>𝑁</m:t>
                                        </m:r>
                                      </m:sub>
                                    </m:sSub>
                                  </m:sup>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𝑥</m:t>
                                        </m:r>
                                      </m:e>
                                      <m:sub>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2</m:t>
                                            </m:r>
                                          </m:sub>
                                        </m:sSub>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𝑁</m:t>
                                            </m:r>
                                          </m:sub>
                                        </m:sSub>
                                      </m:sub>
                                      <m:sup>
                                        <m:r>
                                          <a:rPr lang="en-IN" sz="1800" b="0" i="1" smtClean="0">
                                            <a:latin typeface="Cambria Math" panose="02040503050406030204" pitchFamily="18" charset="0"/>
                                          </a:rPr>
                                          <m:t>2</m:t>
                                        </m:r>
                                      </m:sup>
                                    </m:sSubSup>
                                  </m:e>
                                </m:nary>
                              </m:e>
                            </m:nary>
                          </m:e>
                        </m:nary>
                      </m:e>
                    </m:rad>
                  </m:oMath>
                </a14:m>
                <a:endParaRPr lang="en-GB" sz="1800" dirty="0"/>
              </a:p>
            </p:txBody>
          </p:sp>
        </mc:Choice>
        <mc:Fallback>
          <p:sp>
            <p:nvSpPr>
              <p:cNvPr id="3" name="Content Placeholder 2">
                <a:extLst>
                  <a:ext uri="{FF2B5EF4-FFF2-40B4-BE49-F238E27FC236}">
                    <a16:creationId xmlns:a16="http://schemas.microsoft.com/office/drawing/2014/main" id="{563DF05F-7F46-7FD3-3B3F-2E6F814CCFB2}"/>
                  </a:ext>
                </a:extLst>
              </p:cNvPr>
              <p:cNvSpPr>
                <a:spLocks noGrp="1" noRot="1" noChangeAspect="1" noMove="1" noResize="1" noEditPoints="1" noAdjustHandles="1" noChangeArrowheads="1" noChangeShapeType="1" noTextEdit="1"/>
              </p:cNvSpPr>
              <p:nvPr>
                <p:ph idx="1"/>
              </p:nvPr>
            </p:nvSpPr>
            <p:spPr>
              <a:xfrm>
                <a:off x="110067" y="1096813"/>
                <a:ext cx="6151278" cy="4983796"/>
              </a:xfrm>
              <a:blipFill>
                <a:blip r:embed="rId2"/>
                <a:stretch>
                  <a:fillRect l="-991" t="-979" r="-1090"/>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6A00D91E-9FCB-D8E3-7622-0E5E4B457B24}"/>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FE60C9C6-B7E2-D6B9-96A9-BEC89742C401}"/>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7BB861F8-428F-71BF-449C-EB48AE9CD3A7}"/>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25</a:t>
            </a:fld>
            <a:endParaRPr lang="en-US" dirty="0">
              <a:solidFill>
                <a:schemeClr val="bg1"/>
              </a:solidFill>
            </a:endParaRPr>
          </a:p>
        </p:txBody>
      </p:sp>
      <p:grpSp>
        <p:nvGrpSpPr>
          <p:cNvPr id="7" name="Group 6">
            <a:extLst>
              <a:ext uri="{FF2B5EF4-FFF2-40B4-BE49-F238E27FC236}">
                <a16:creationId xmlns:a16="http://schemas.microsoft.com/office/drawing/2014/main" id="{01667B1B-25E5-908A-93E4-7FCDE29064EB}"/>
              </a:ext>
            </a:extLst>
          </p:cNvPr>
          <p:cNvGrpSpPr/>
          <p:nvPr/>
        </p:nvGrpSpPr>
        <p:grpSpPr>
          <a:xfrm>
            <a:off x="6659280" y="1308568"/>
            <a:ext cx="5092453" cy="4863148"/>
            <a:chOff x="6261347" y="1428884"/>
            <a:chExt cx="5092453" cy="4863148"/>
          </a:xfrm>
        </p:grpSpPr>
        <p:pic>
          <p:nvPicPr>
            <p:cNvPr id="9" name="Picture 8">
              <a:extLst>
                <a:ext uri="{FF2B5EF4-FFF2-40B4-BE49-F238E27FC236}">
                  <a16:creationId xmlns:a16="http://schemas.microsoft.com/office/drawing/2014/main" id="{D0D10CFB-2FDB-8B2A-578C-9A735337C1C5}"/>
                </a:ext>
              </a:extLst>
            </p:cNvPr>
            <p:cNvPicPr>
              <a:picLocks noChangeAspect="1"/>
            </p:cNvPicPr>
            <p:nvPr/>
          </p:nvPicPr>
          <p:blipFill>
            <a:blip r:embed="rId3"/>
            <a:stretch>
              <a:fillRect/>
            </a:stretch>
          </p:blipFill>
          <p:spPr>
            <a:xfrm>
              <a:off x="6261347" y="2582413"/>
              <a:ext cx="5092453" cy="1872561"/>
            </a:xfrm>
            <a:prstGeom prst="rect">
              <a:avLst/>
            </a:prstGeom>
          </p:spPr>
        </p:pic>
        <p:pic>
          <p:nvPicPr>
            <p:cNvPr id="11" name="Picture 10">
              <a:extLst>
                <a:ext uri="{FF2B5EF4-FFF2-40B4-BE49-F238E27FC236}">
                  <a16:creationId xmlns:a16="http://schemas.microsoft.com/office/drawing/2014/main" id="{0CBC8851-E8A8-7728-D6D8-EEF2A3B4E703}"/>
                </a:ext>
              </a:extLst>
            </p:cNvPr>
            <p:cNvPicPr>
              <a:picLocks noChangeAspect="1"/>
            </p:cNvPicPr>
            <p:nvPr/>
          </p:nvPicPr>
          <p:blipFill>
            <a:blip r:embed="rId4"/>
            <a:stretch>
              <a:fillRect/>
            </a:stretch>
          </p:blipFill>
          <p:spPr>
            <a:xfrm>
              <a:off x="6261347" y="4454974"/>
              <a:ext cx="4975365" cy="1837058"/>
            </a:xfrm>
            <a:prstGeom prst="rect">
              <a:avLst/>
            </a:prstGeom>
          </p:spPr>
        </p:pic>
        <p:pic>
          <p:nvPicPr>
            <p:cNvPr id="13" name="Picture 12">
              <a:extLst>
                <a:ext uri="{FF2B5EF4-FFF2-40B4-BE49-F238E27FC236}">
                  <a16:creationId xmlns:a16="http://schemas.microsoft.com/office/drawing/2014/main" id="{80E3993B-527F-3575-A369-0BFB36BE2E37}"/>
                </a:ext>
              </a:extLst>
            </p:cNvPr>
            <p:cNvPicPr>
              <a:picLocks noChangeAspect="1"/>
            </p:cNvPicPr>
            <p:nvPr/>
          </p:nvPicPr>
          <p:blipFill>
            <a:blip r:embed="rId5"/>
            <a:stretch>
              <a:fillRect/>
            </a:stretch>
          </p:blipFill>
          <p:spPr>
            <a:xfrm>
              <a:off x="7860490" y="1428884"/>
              <a:ext cx="1894165" cy="1192098"/>
            </a:xfrm>
            <a:prstGeom prst="rect">
              <a:avLst/>
            </a:prstGeom>
          </p:spPr>
        </p:pic>
      </p:grpSp>
      <p:sp>
        <p:nvSpPr>
          <p:cNvPr id="14" name="TextBox 13">
            <a:extLst>
              <a:ext uri="{FF2B5EF4-FFF2-40B4-BE49-F238E27FC236}">
                <a16:creationId xmlns:a16="http://schemas.microsoft.com/office/drawing/2014/main" id="{46716263-A088-6E9F-B0BF-4E47255A7062}"/>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Kolda</a:t>
            </a:r>
            <a:r>
              <a:rPr lang="en-IN" sz="1400" dirty="0">
                <a:latin typeface="Bell MT" panose="02020503060305020303" pitchFamily="18" charset="0"/>
              </a:rPr>
              <a:t>-Bader]</a:t>
            </a:r>
            <a:endParaRPr lang="en-IN" dirty="0">
              <a:latin typeface="Bell MT" panose="02020503060305020303" pitchFamily="18" charset="0"/>
            </a:endParaRPr>
          </a:p>
        </p:txBody>
      </p:sp>
    </p:spTree>
    <p:extLst>
      <p:ext uri="{BB962C8B-B14F-4D97-AF65-F5344CB8AC3E}">
        <p14:creationId xmlns:p14="http://schemas.microsoft.com/office/powerpoint/2010/main" val="4760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54FD93-C0C1-F5C8-9C7F-36ECBD2D5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0D676-E6EF-E76C-7067-79097A4A7ABB}"/>
              </a:ext>
            </a:extLst>
          </p:cNvPr>
          <p:cNvSpPr>
            <a:spLocks noGrp="1"/>
          </p:cNvSpPr>
          <p:nvPr>
            <p:ph type="title"/>
          </p:nvPr>
        </p:nvSpPr>
        <p:spPr>
          <a:xfrm>
            <a:off x="0" y="-7117"/>
            <a:ext cx="12192000" cy="999441"/>
          </a:xfrm>
        </p:spPr>
        <p:txBody>
          <a:bodyPr/>
          <a:lstStyle/>
          <a:p>
            <a:r>
              <a:rPr lang="en-US" dirty="0"/>
              <a:t>Definitions and Notations</a:t>
            </a:r>
          </a:p>
        </p:txBody>
      </p:sp>
      <p:sp>
        <p:nvSpPr>
          <p:cNvPr id="4" name="Date Placeholder 3">
            <a:extLst>
              <a:ext uri="{FF2B5EF4-FFF2-40B4-BE49-F238E27FC236}">
                <a16:creationId xmlns:a16="http://schemas.microsoft.com/office/drawing/2014/main" id="{7754B41B-8F0E-AF86-8D1B-98BAE23B53C9}"/>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6D18B8EC-304B-5F5A-A10C-EF49C39B11BD}"/>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93508BA8-5FA7-4114-5E60-32227F260B4A}"/>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26</a:t>
            </a:fld>
            <a:endParaRPr lang="en-US" dirty="0">
              <a:solidFill>
                <a:schemeClr val="bg1"/>
              </a:solidFill>
            </a:endParaRPr>
          </a:p>
        </p:txBody>
      </p:sp>
      <p:sp>
        <p:nvSpPr>
          <p:cNvPr id="14" name="TextBox 13">
            <a:extLst>
              <a:ext uri="{FF2B5EF4-FFF2-40B4-BE49-F238E27FC236}">
                <a16:creationId xmlns:a16="http://schemas.microsoft.com/office/drawing/2014/main" id="{15B998A7-26DB-DF2F-96B7-164CE5085870}"/>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Kolda</a:t>
            </a:r>
            <a:r>
              <a:rPr lang="en-IN" sz="1400" dirty="0">
                <a:latin typeface="Bell MT" panose="02020503060305020303" pitchFamily="18" charset="0"/>
              </a:rPr>
              <a:t>-Bader]</a:t>
            </a:r>
            <a:endParaRPr lang="en-IN" dirty="0">
              <a:latin typeface="Bell MT" panose="02020503060305020303" pitchFamily="18" charset="0"/>
            </a:endParaRP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DFCBD80B-CF18-7E64-25E7-77FAE3EB597E}"/>
                  </a:ext>
                </a:extLst>
              </p:cNvPr>
              <p:cNvSpPr>
                <a:spLocks noGrp="1"/>
              </p:cNvSpPr>
              <p:nvPr>
                <p:ph idx="1"/>
              </p:nvPr>
            </p:nvSpPr>
            <p:spPr>
              <a:xfrm>
                <a:off x="118532" y="1100174"/>
                <a:ext cx="7741958" cy="4945026"/>
              </a:xfrm>
            </p:spPr>
            <p:txBody>
              <a:bodyPr>
                <a:normAutofit/>
              </a:bodyPr>
              <a:lstStyle/>
              <a:p>
                <a:pPr>
                  <a:lnSpc>
                    <a:spcPct val="100000"/>
                  </a:lnSpc>
                  <a:spcBef>
                    <a:spcPts val="0"/>
                  </a:spcBef>
                  <a:buClr>
                    <a:schemeClr val="accent1">
                      <a:lumMod val="75000"/>
                    </a:schemeClr>
                  </a:buClr>
                </a:pPr>
                <a:r>
                  <a:rPr lang="en-GB" sz="1800" b="1" dirty="0"/>
                  <a:t>Inner Product</a:t>
                </a:r>
                <a:r>
                  <a:rPr lang="en-GB" sz="1800" dirty="0"/>
                  <a:t>: The inner product of two same-sized tensors </a:t>
                </a:r>
                <a14:m>
                  <m:oMath xmlns:m="http://schemas.openxmlformats.org/officeDocument/2006/math">
                    <m:r>
                      <a:rPr lang="en-GB" sz="1800" i="1" dirty="0" smtClean="0">
                        <a:latin typeface="Cambria Math" panose="02040503050406030204" pitchFamily="18" charset="0"/>
                      </a:rPr>
                      <m:t>𝑋</m:t>
                    </m:r>
                    <m:r>
                      <a:rPr lang="en-IN" sz="1800" b="0" i="1" dirty="0" smtClean="0">
                        <a:latin typeface="Cambria Math" panose="02040503050406030204" pitchFamily="18" charset="0"/>
                      </a:rPr>
                      <m:t>,</m:t>
                    </m:r>
                    <m:r>
                      <a:rPr lang="en-IN" sz="1800" b="0" i="1" dirty="0" smtClean="0">
                        <a:latin typeface="Cambria Math" panose="02040503050406030204" pitchFamily="18" charset="0"/>
                      </a:rPr>
                      <m:t>𝑌</m:t>
                    </m:r>
                    <m:r>
                      <a:rPr lang="en-GB" sz="1800" i="1" dirty="0" smtClean="0">
                        <a:latin typeface="Cambria Math" panose="02040503050406030204" pitchFamily="18" charset="0"/>
                      </a:rPr>
                      <m:t> ∈</m:t>
                    </m:r>
                    <m:sSup>
                      <m:sSupPr>
                        <m:ctrlPr>
                          <a:rPr lang="en-IN" sz="1800" b="0" i="1" dirty="0" smtClean="0">
                            <a:latin typeface="Cambria Math" panose="02040503050406030204" pitchFamily="18" charset="0"/>
                          </a:rPr>
                        </m:ctrlPr>
                      </m:sSupPr>
                      <m:e>
                        <m:r>
                          <a:rPr lang="en-IN" sz="1800" b="0" i="1" dirty="0" smtClean="0">
                            <a:latin typeface="Cambria Math" panose="02040503050406030204" pitchFamily="18" charset="0"/>
                          </a:rPr>
                          <m:t>ℝ</m:t>
                        </m:r>
                      </m:e>
                      <m:sup>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1</m:t>
                            </m:r>
                          </m:sub>
                        </m:sSub>
                        <m:r>
                          <a:rPr lang="en-GB" sz="180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2</m:t>
                            </m:r>
                          </m:sub>
                        </m:sSub>
                        <m:r>
                          <a:rPr lang="en-GB" sz="1800" i="1" dirty="0" smtClean="0">
                            <a:latin typeface="Cambria Math" panose="02040503050406030204" pitchFamily="18" charset="0"/>
                          </a:rPr>
                          <m:t>×</m:t>
                        </m:r>
                        <m:r>
                          <a:rPr lang="en-IN" sz="1800" b="0" i="1" dirty="0" smtClean="0">
                            <a:latin typeface="Cambria Math" panose="02040503050406030204" pitchFamily="18" charset="0"/>
                          </a:rPr>
                          <m:t>…</m:t>
                        </m:r>
                        <m:r>
                          <a:rPr lang="en-GB" sz="180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𝑁</m:t>
                            </m:r>
                          </m:sub>
                        </m:sSub>
                      </m:sup>
                    </m:sSup>
                  </m:oMath>
                </a14:m>
                <a:r>
                  <a:rPr lang="en-GB" sz="1800" dirty="0"/>
                  <a:t>  is the sum of the products of their respective entries, i.e.,</a:t>
                </a:r>
                <a:br>
                  <a:rPr lang="en-GB" sz="1800" dirty="0"/>
                </a:br>
                <a:br>
                  <a:rPr lang="en-GB" sz="1800" dirty="0"/>
                </a:br>
                <a14:m>
                  <m:oMath xmlns:m="http://schemas.openxmlformats.org/officeDocument/2006/math">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𝑋</m:t>
                        </m:r>
                        <m:r>
                          <a:rPr lang="en-IN" sz="1800" b="0" i="1" smtClean="0">
                            <a:latin typeface="Cambria Math" panose="02040503050406030204" pitchFamily="18" charset="0"/>
                          </a:rPr>
                          <m:t>,</m:t>
                        </m:r>
                        <m:r>
                          <a:rPr lang="en-IN" sz="1800" b="0" i="1" smtClean="0">
                            <a:latin typeface="Cambria Math" panose="02040503050406030204" pitchFamily="18" charset="0"/>
                          </a:rPr>
                          <m:t>𝑌</m:t>
                        </m:r>
                      </m:e>
                    </m:d>
                    <m:r>
                      <a:rPr lang="en-IN" sz="1800" b="0" i="1" smtClean="0">
                        <a:latin typeface="Cambria Math" panose="02040503050406030204" pitchFamily="18" charset="0"/>
                      </a:rPr>
                      <m:t>=</m:t>
                    </m:r>
                    <m:nary>
                      <m:naryPr>
                        <m:chr m:val="∑"/>
                        <m:ctrlPr>
                          <a:rPr lang="en-IN" sz="1800" i="1">
                            <a:latin typeface="Cambria Math" panose="02040503050406030204" pitchFamily="18" charset="0"/>
                          </a:rPr>
                        </m:ctrlPr>
                      </m:naryPr>
                      <m:sub>
                        <m:sSub>
                          <m:sSubPr>
                            <m:ctrlPr>
                              <a:rPr lang="en-IN" sz="1800" i="1">
                                <a:latin typeface="Cambria Math" panose="02040503050406030204" pitchFamily="18" charset="0"/>
                              </a:rPr>
                            </m:ctrlPr>
                          </m:sSubPr>
                          <m:e>
                            <m:r>
                              <m:rPr>
                                <m:brk m:alnAt="23"/>
                              </m:rPr>
                              <a:rPr lang="en-IN" sz="1800" i="1">
                                <a:latin typeface="Cambria Math" panose="02040503050406030204" pitchFamily="18" charset="0"/>
                              </a:rPr>
                              <m:t>𝑖</m:t>
                            </m:r>
                          </m:e>
                          <m:sub>
                            <m:r>
                              <m:rPr>
                                <m:brk m:alnAt="23"/>
                              </m:rPr>
                              <a:rPr lang="en-IN" sz="1800" i="1">
                                <a:latin typeface="Cambria Math" panose="02040503050406030204" pitchFamily="18" charset="0"/>
                              </a:rPr>
                              <m:t>1</m:t>
                            </m:r>
                          </m:sub>
                        </m:sSub>
                        <m:r>
                          <m:rPr>
                            <m:brk m:alnAt="23"/>
                          </m:rPr>
                          <a:rPr lang="en-IN" sz="1800" i="1">
                            <a:latin typeface="Cambria Math" panose="02040503050406030204" pitchFamily="18" charset="0"/>
                          </a:rPr>
                          <m:t>=</m:t>
                        </m:r>
                        <m:r>
                          <a:rPr lang="en-IN" sz="1800" i="1">
                            <a:latin typeface="Cambria Math" panose="02040503050406030204" pitchFamily="18" charset="0"/>
                          </a:rPr>
                          <m:t>1</m:t>
                        </m:r>
                      </m:sub>
                      <m:sup>
                        <m:sSub>
                          <m:sSubPr>
                            <m:ctrlPr>
                              <a:rPr lang="en-IN" sz="1800" i="1">
                                <a:latin typeface="Cambria Math" panose="02040503050406030204" pitchFamily="18" charset="0"/>
                              </a:rPr>
                            </m:ctrlPr>
                          </m:sSubPr>
                          <m:e>
                            <m:r>
                              <a:rPr lang="en-IN" sz="1800" i="1">
                                <a:latin typeface="Cambria Math" panose="02040503050406030204" pitchFamily="18" charset="0"/>
                              </a:rPr>
                              <m:t>𝐼</m:t>
                            </m:r>
                          </m:e>
                          <m:sub>
                            <m:r>
                              <a:rPr lang="en-IN" sz="1800" i="1">
                                <a:latin typeface="Cambria Math" panose="02040503050406030204" pitchFamily="18" charset="0"/>
                              </a:rPr>
                              <m:t>1</m:t>
                            </m:r>
                          </m:sub>
                        </m:sSub>
                      </m:sup>
                      <m:e>
                        <m:nary>
                          <m:naryPr>
                            <m:chr m:val="∑"/>
                            <m:ctrlPr>
                              <a:rPr lang="en-IN" sz="1800" i="1">
                                <a:latin typeface="Cambria Math" panose="02040503050406030204" pitchFamily="18" charset="0"/>
                              </a:rPr>
                            </m:ctrlPr>
                          </m:naryPr>
                          <m:sub>
                            <m:sSub>
                              <m:sSubPr>
                                <m:ctrlPr>
                                  <a:rPr lang="en-IN" sz="1800" i="1">
                                    <a:latin typeface="Cambria Math" panose="02040503050406030204" pitchFamily="18" charset="0"/>
                                  </a:rPr>
                                </m:ctrlPr>
                              </m:sSubPr>
                              <m:e>
                                <m:r>
                                  <m:rPr>
                                    <m:brk m:alnAt="23"/>
                                  </m:rPr>
                                  <a:rPr lang="en-IN" sz="1800" i="1">
                                    <a:latin typeface="Cambria Math" panose="02040503050406030204" pitchFamily="18" charset="0"/>
                                  </a:rPr>
                                  <m:t>𝑖</m:t>
                                </m:r>
                              </m:e>
                              <m:sub>
                                <m:r>
                                  <m:rPr>
                                    <m:brk m:alnAt="23"/>
                                  </m:rPr>
                                  <a:rPr lang="en-IN" sz="1800" i="1">
                                    <a:latin typeface="Cambria Math" panose="02040503050406030204" pitchFamily="18" charset="0"/>
                                  </a:rPr>
                                  <m:t>2</m:t>
                                </m:r>
                              </m:sub>
                            </m:sSub>
                            <m:r>
                              <m:rPr>
                                <m:brk m:alnAt="23"/>
                              </m:rPr>
                              <a:rPr lang="en-IN" sz="1800" i="1">
                                <a:latin typeface="Cambria Math" panose="02040503050406030204" pitchFamily="18" charset="0"/>
                              </a:rPr>
                              <m:t>=</m:t>
                            </m:r>
                            <m:r>
                              <a:rPr lang="en-IN" sz="1800" i="1">
                                <a:latin typeface="Cambria Math" panose="02040503050406030204" pitchFamily="18" charset="0"/>
                              </a:rPr>
                              <m:t>1</m:t>
                            </m:r>
                          </m:sub>
                          <m:sup>
                            <m:sSub>
                              <m:sSubPr>
                                <m:ctrlPr>
                                  <a:rPr lang="en-IN" sz="1800" i="1">
                                    <a:latin typeface="Cambria Math" panose="02040503050406030204" pitchFamily="18" charset="0"/>
                                  </a:rPr>
                                </m:ctrlPr>
                              </m:sSubPr>
                              <m:e>
                                <m:r>
                                  <a:rPr lang="en-IN" sz="1800" i="1">
                                    <a:latin typeface="Cambria Math" panose="02040503050406030204" pitchFamily="18" charset="0"/>
                                  </a:rPr>
                                  <m:t>𝐼</m:t>
                                </m:r>
                              </m:e>
                              <m:sub>
                                <m:r>
                                  <a:rPr lang="en-IN" sz="1800" i="1">
                                    <a:latin typeface="Cambria Math" panose="02040503050406030204" pitchFamily="18" charset="0"/>
                                  </a:rPr>
                                  <m:t>2</m:t>
                                </m:r>
                              </m:sub>
                            </m:sSub>
                          </m:sup>
                          <m:e>
                            <m:r>
                              <a:rPr lang="en-IN" sz="1800" i="1">
                                <a:latin typeface="Cambria Math" panose="02040503050406030204" pitchFamily="18" charset="0"/>
                              </a:rPr>
                              <m:t>…</m:t>
                            </m:r>
                            <m:nary>
                              <m:naryPr>
                                <m:chr m:val="∑"/>
                                <m:ctrlPr>
                                  <a:rPr lang="en-IN" sz="1800" i="1">
                                    <a:latin typeface="Cambria Math" panose="02040503050406030204" pitchFamily="18" charset="0"/>
                                  </a:rPr>
                                </m:ctrlPr>
                              </m:naryPr>
                              <m:sub>
                                <m:sSub>
                                  <m:sSubPr>
                                    <m:ctrlPr>
                                      <a:rPr lang="en-IN" sz="1800" i="1">
                                        <a:latin typeface="Cambria Math" panose="02040503050406030204" pitchFamily="18" charset="0"/>
                                      </a:rPr>
                                    </m:ctrlPr>
                                  </m:sSubPr>
                                  <m:e>
                                    <m:r>
                                      <m:rPr>
                                        <m:brk m:alnAt="23"/>
                                      </m:rPr>
                                      <a:rPr lang="en-IN" sz="1800" i="1">
                                        <a:latin typeface="Cambria Math" panose="02040503050406030204" pitchFamily="18" charset="0"/>
                                      </a:rPr>
                                      <m:t>𝑖</m:t>
                                    </m:r>
                                  </m:e>
                                  <m:sub>
                                    <m:r>
                                      <m:rPr>
                                        <m:brk m:alnAt="23"/>
                                      </m:rPr>
                                      <a:rPr lang="en-IN" sz="1800" i="1">
                                        <a:latin typeface="Cambria Math" panose="02040503050406030204" pitchFamily="18" charset="0"/>
                                      </a:rPr>
                                      <m:t>𝑁</m:t>
                                    </m:r>
                                  </m:sub>
                                </m:sSub>
                                <m:r>
                                  <m:rPr>
                                    <m:brk m:alnAt="23"/>
                                  </m:rPr>
                                  <a:rPr lang="en-IN" sz="1800" i="1">
                                    <a:latin typeface="Cambria Math" panose="02040503050406030204" pitchFamily="18" charset="0"/>
                                  </a:rPr>
                                  <m:t>=</m:t>
                                </m:r>
                                <m:r>
                                  <a:rPr lang="en-IN" sz="1800" i="1">
                                    <a:latin typeface="Cambria Math" panose="02040503050406030204" pitchFamily="18" charset="0"/>
                                  </a:rPr>
                                  <m:t>1</m:t>
                                </m:r>
                              </m:sub>
                              <m:sup>
                                <m:sSub>
                                  <m:sSubPr>
                                    <m:ctrlPr>
                                      <a:rPr lang="en-IN" sz="1800" i="1">
                                        <a:latin typeface="Cambria Math" panose="02040503050406030204" pitchFamily="18" charset="0"/>
                                      </a:rPr>
                                    </m:ctrlPr>
                                  </m:sSubPr>
                                  <m:e>
                                    <m:r>
                                      <a:rPr lang="en-IN" sz="1800" i="1">
                                        <a:latin typeface="Cambria Math" panose="02040503050406030204" pitchFamily="18" charset="0"/>
                                      </a:rPr>
                                      <m:t>𝐼</m:t>
                                    </m:r>
                                  </m:e>
                                  <m:sub>
                                    <m:r>
                                      <a:rPr lang="en-IN" sz="1800" i="1">
                                        <a:latin typeface="Cambria Math" panose="02040503050406030204" pitchFamily="18" charset="0"/>
                                      </a:rPr>
                                      <m:t>𝑁</m:t>
                                    </m:r>
                                  </m:sub>
                                </m:sSub>
                              </m:sup>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𝑥</m:t>
                                    </m:r>
                                  </m:e>
                                  <m:sub>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2</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𝑁</m:t>
                                        </m:r>
                                      </m:sub>
                                    </m:sSub>
                                  </m:sub>
                                </m:sSub>
                                <m:r>
                                  <a:rPr lang="en-IN" sz="180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𝑦</m:t>
                                    </m:r>
                                  </m:e>
                                  <m:sub>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𝑖</m:t>
                                        </m:r>
                                      </m:e>
                                      <m:sub>
                                        <m:r>
                                          <a:rPr lang="en-IN" sz="1800" b="0" i="1" smtClean="0">
                                            <a:latin typeface="Cambria Math" panose="02040503050406030204" pitchFamily="18" charset="0"/>
                                            <a:ea typeface="Cambria Math" panose="02040503050406030204" pitchFamily="18" charset="0"/>
                                          </a:rPr>
                                          <m:t>1</m:t>
                                        </m:r>
                                      </m:sub>
                                    </m:sSub>
                                    <m:r>
                                      <a:rPr lang="en-IN" sz="1800" b="0" i="1" smtClean="0">
                                        <a:latin typeface="Cambria Math" panose="02040503050406030204" pitchFamily="18" charset="0"/>
                                        <a:ea typeface="Cambria Math" panose="02040503050406030204" pitchFamily="18" charset="0"/>
                                      </a:rPr>
                                      <m:t>, </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𝑖</m:t>
                                        </m:r>
                                      </m:e>
                                      <m:sub>
                                        <m:r>
                                          <a:rPr lang="en-IN" sz="1800" b="0" i="1" smtClean="0">
                                            <a:latin typeface="Cambria Math" panose="02040503050406030204" pitchFamily="18" charset="0"/>
                                            <a:ea typeface="Cambria Math" panose="02040503050406030204" pitchFamily="18" charset="0"/>
                                          </a:rPr>
                                          <m:t>2</m:t>
                                        </m:r>
                                      </m:sub>
                                    </m:sSub>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𝑖</m:t>
                                        </m:r>
                                      </m:e>
                                      <m:sub>
                                        <m:r>
                                          <a:rPr lang="en-IN" sz="1800" b="0" i="1" smtClean="0">
                                            <a:latin typeface="Cambria Math" panose="02040503050406030204" pitchFamily="18" charset="0"/>
                                            <a:ea typeface="Cambria Math" panose="02040503050406030204" pitchFamily="18" charset="0"/>
                                          </a:rPr>
                                          <m:t>𝑁</m:t>
                                        </m:r>
                                      </m:sub>
                                    </m:sSub>
                                  </m:sub>
                                </m:sSub>
                              </m:e>
                            </m:nary>
                          </m:e>
                        </m:nary>
                      </m:e>
                    </m:nary>
                  </m:oMath>
                </a14:m>
                <a:br>
                  <a:rPr lang="en-IN" sz="1800" dirty="0"/>
                </a:br>
                <a:br>
                  <a:rPr lang="en-IN" sz="1800" dirty="0"/>
                </a:br>
                <a:r>
                  <a:rPr lang="en-GB" sz="1800" dirty="0"/>
                  <a:t>It follows immediately that </a:t>
                </a:r>
                <a14:m>
                  <m:oMath xmlns:m="http://schemas.openxmlformats.org/officeDocument/2006/math">
                    <m:d>
                      <m:dPr>
                        <m:begChr m:val="⟨"/>
                        <m:endChr m:val="⟩"/>
                        <m:ctrlPr>
                          <a:rPr lang="en-IN" sz="1800" b="0" i="1" dirty="0" smtClean="0">
                            <a:latin typeface="Cambria Math" panose="02040503050406030204" pitchFamily="18" charset="0"/>
                          </a:rPr>
                        </m:ctrlPr>
                      </m:dPr>
                      <m:e>
                        <m:r>
                          <a:rPr lang="en-GB" sz="1800" i="1" dirty="0" smtClean="0">
                            <a:latin typeface="Cambria Math" panose="02040503050406030204" pitchFamily="18" charset="0"/>
                          </a:rPr>
                          <m:t>𝑋</m:t>
                        </m:r>
                        <m:r>
                          <a:rPr lang="en-GB" sz="1800" i="1" dirty="0" smtClean="0">
                            <a:latin typeface="Cambria Math" panose="02040503050406030204" pitchFamily="18" charset="0"/>
                          </a:rPr>
                          <m:t>,</m:t>
                        </m:r>
                        <m:r>
                          <a:rPr lang="en-GB" sz="1800" i="1" dirty="0" smtClean="0">
                            <a:latin typeface="Cambria Math" panose="02040503050406030204" pitchFamily="18" charset="0"/>
                          </a:rPr>
                          <m:t>𝑋</m:t>
                        </m:r>
                      </m:e>
                    </m:d>
                    <m:r>
                      <a:rPr lang="en-GB" sz="1800" i="1" dirty="0" smtClean="0">
                        <a:latin typeface="Cambria Math" panose="02040503050406030204" pitchFamily="18" charset="0"/>
                      </a:rPr>
                      <m:t>=</m:t>
                    </m:r>
                    <m:sSup>
                      <m:sSupPr>
                        <m:ctrlPr>
                          <a:rPr lang="en-IN" sz="1800" b="0" i="1" dirty="0" smtClean="0">
                            <a:latin typeface="Cambria Math" panose="02040503050406030204" pitchFamily="18" charset="0"/>
                          </a:rPr>
                        </m:ctrlPr>
                      </m:sSupPr>
                      <m:e>
                        <m:d>
                          <m:dPr>
                            <m:begChr m:val="‖"/>
                            <m:endChr m:val="‖"/>
                            <m:ctrlPr>
                              <a:rPr lang="en-IN" sz="1800" b="0" i="1" dirty="0" smtClean="0">
                                <a:latin typeface="Cambria Math" panose="02040503050406030204" pitchFamily="18" charset="0"/>
                              </a:rPr>
                            </m:ctrlPr>
                          </m:dPr>
                          <m:e>
                            <m:r>
                              <a:rPr lang="en-GB" sz="1800" i="1" dirty="0" smtClean="0">
                                <a:latin typeface="Cambria Math" panose="02040503050406030204" pitchFamily="18" charset="0"/>
                              </a:rPr>
                              <m:t>𝑋</m:t>
                            </m:r>
                          </m:e>
                        </m:d>
                      </m:e>
                      <m:sup>
                        <m:r>
                          <a:rPr lang="en-IN" sz="1800" b="0" i="1" dirty="0" smtClean="0">
                            <a:latin typeface="Cambria Math" panose="02040503050406030204" pitchFamily="18" charset="0"/>
                          </a:rPr>
                          <m:t>2</m:t>
                        </m:r>
                      </m:sup>
                    </m:sSup>
                  </m:oMath>
                </a14:m>
                <a:endParaRPr lang="en-GB" sz="1800" dirty="0"/>
              </a:p>
              <a:p>
                <a:pPr>
                  <a:lnSpc>
                    <a:spcPct val="100000"/>
                  </a:lnSpc>
                  <a:buClr>
                    <a:schemeClr val="accent1">
                      <a:lumMod val="75000"/>
                    </a:schemeClr>
                  </a:buClr>
                </a:pPr>
                <a:r>
                  <a:rPr lang="en-GB" sz="1800" b="1" dirty="0"/>
                  <a:t>Rank-One Tensors</a:t>
                </a:r>
                <a:r>
                  <a:rPr lang="en-GB" sz="1800" dirty="0"/>
                  <a:t>: An N-way tensor </a:t>
                </a:r>
                <a14:m>
                  <m:oMath xmlns:m="http://schemas.openxmlformats.org/officeDocument/2006/math">
                    <m:r>
                      <a:rPr lang="en-GB" sz="1800" i="1" dirty="0" smtClean="0">
                        <a:latin typeface="Cambria Math" panose="02040503050406030204" pitchFamily="18" charset="0"/>
                      </a:rPr>
                      <m:t>𝑋</m:t>
                    </m:r>
                    <m:r>
                      <a:rPr lang="en-GB" sz="1800" i="1" dirty="0" smtClean="0">
                        <a:latin typeface="Cambria Math" panose="02040503050406030204" pitchFamily="18" charset="0"/>
                      </a:rPr>
                      <m:t> ∈</m:t>
                    </m:r>
                    <m:sSup>
                      <m:sSupPr>
                        <m:ctrlPr>
                          <a:rPr lang="en-IN" sz="1800" b="0" i="1" dirty="0" smtClean="0">
                            <a:latin typeface="Cambria Math" panose="02040503050406030204" pitchFamily="18" charset="0"/>
                          </a:rPr>
                        </m:ctrlPr>
                      </m:sSupPr>
                      <m:e>
                        <m:r>
                          <a:rPr lang="en-IN" sz="1800" b="0" i="1" dirty="0" smtClean="0">
                            <a:latin typeface="Cambria Math" panose="02040503050406030204" pitchFamily="18" charset="0"/>
                          </a:rPr>
                          <m:t>ℝ</m:t>
                        </m:r>
                      </m:e>
                      <m:sup>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1</m:t>
                            </m:r>
                          </m:sub>
                        </m:sSub>
                        <m:r>
                          <a:rPr lang="en-GB" sz="180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2</m:t>
                            </m:r>
                          </m:sub>
                        </m:sSub>
                        <m:r>
                          <a:rPr lang="en-GB" sz="1800" i="1" dirty="0" smtClean="0">
                            <a:latin typeface="Cambria Math" panose="02040503050406030204" pitchFamily="18" charset="0"/>
                          </a:rPr>
                          <m:t>×</m:t>
                        </m:r>
                        <m:r>
                          <a:rPr lang="en-IN" sz="1800" b="0" i="1" dirty="0" smtClean="0">
                            <a:latin typeface="Cambria Math" panose="02040503050406030204" pitchFamily="18" charset="0"/>
                          </a:rPr>
                          <m:t>…</m:t>
                        </m:r>
                        <m:r>
                          <a:rPr lang="en-GB" sz="180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𝑁</m:t>
                            </m:r>
                          </m:sub>
                        </m:sSub>
                      </m:sup>
                    </m:sSup>
                  </m:oMath>
                </a14:m>
                <a:r>
                  <a:rPr lang="en-GB" sz="1800" dirty="0"/>
                  <a:t> is rank one if it can be written as the outer product of N vectors, i.e.,</a:t>
                </a:r>
                <a:br>
                  <a:rPr lang="en-GB" sz="1800" dirty="0"/>
                </a:br>
                <a:br>
                  <a:rPr lang="en-GB" sz="1800" dirty="0"/>
                </a:br>
                <a14:m>
                  <m:oMath xmlns:m="http://schemas.openxmlformats.org/officeDocument/2006/math">
                    <m:r>
                      <a:rPr lang="en-GB" sz="1800" i="1" dirty="0" smtClean="0">
                        <a:latin typeface="Cambria Math" panose="02040503050406030204" pitchFamily="18" charset="0"/>
                      </a:rPr>
                      <m:t>𝑋</m:t>
                    </m:r>
                    <m:r>
                      <a:rPr lang="en-GB" sz="1800" i="1" dirty="0">
                        <a:latin typeface="Cambria Math" panose="02040503050406030204" pitchFamily="18" charset="0"/>
                      </a:rPr>
                      <m:t>=</m:t>
                    </m:r>
                    <m:sSub>
                      <m:sSubPr>
                        <m:ctrlPr>
                          <a:rPr lang="en-IN" sz="1800" b="0" i="1" dirty="0" smtClean="0">
                            <a:latin typeface="Cambria Math" panose="02040503050406030204" pitchFamily="18" charset="0"/>
                          </a:rPr>
                        </m:ctrlPr>
                      </m:sSubPr>
                      <m:e>
                        <m:r>
                          <a:rPr lang="en-GB" sz="1800" i="1" dirty="0">
                            <a:latin typeface="Cambria Math" panose="02040503050406030204" pitchFamily="18" charset="0"/>
                          </a:rPr>
                          <m:t>𝑎</m:t>
                        </m:r>
                      </m:e>
                      <m:sub>
                        <m:r>
                          <a:rPr lang="en-GB" sz="1800" i="1" dirty="0">
                            <a:latin typeface="Cambria Math" panose="02040503050406030204" pitchFamily="18" charset="0"/>
                          </a:rPr>
                          <m:t>1</m:t>
                        </m:r>
                      </m:sub>
                    </m:sSub>
                    <m:r>
                      <a:rPr lang="en-IN" sz="1800" b="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GB" sz="1800" i="1" dirty="0">
                            <a:latin typeface="Cambria Math" panose="02040503050406030204" pitchFamily="18" charset="0"/>
                          </a:rPr>
                          <m:t>𝑎</m:t>
                        </m:r>
                      </m:e>
                      <m:sub>
                        <m:r>
                          <a:rPr lang="en-GB" sz="1800" i="1" dirty="0">
                            <a:latin typeface="Cambria Math" panose="02040503050406030204" pitchFamily="18" charset="0"/>
                          </a:rPr>
                          <m:t>2</m:t>
                        </m:r>
                      </m:sub>
                    </m:sSub>
                    <m:r>
                      <a:rPr lang="en-IN" sz="1800" b="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GB" sz="1800" i="1" dirty="0">
                            <a:latin typeface="Cambria Math" panose="02040503050406030204" pitchFamily="18" charset="0"/>
                          </a:rPr>
                          <m:t>𝑎</m:t>
                        </m:r>
                      </m:e>
                      <m:sub>
                        <m:r>
                          <a:rPr lang="en-GB" sz="1800" i="1" dirty="0">
                            <a:latin typeface="Cambria Math" panose="02040503050406030204" pitchFamily="18" charset="0"/>
                          </a:rPr>
                          <m:t>𝑁</m:t>
                        </m:r>
                      </m:sub>
                    </m:sSub>
                  </m:oMath>
                </a14:m>
                <a:br>
                  <a:rPr lang="en-IN" sz="1800" dirty="0"/>
                </a:br>
                <a:endParaRPr lang="en-GB" sz="1800" dirty="0"/>
              </a:p>
              <a:p>
                <a:pPr>
                  <a:lnSpc>
                    <a:spcPct val="100000"/>
                  </a:lnSpc>
                  <a:buClr>
                    <a:schemeClr val="accent1">
                      <a:lumMod val="75000"/>
                    </a:schemeClr>
                  </a:buClr>
                </a:pPr>
                <a:r>
                  <a:rPr lang="en-GB" sz="1800" b="1" dirty="0"/>
                  <a:t>Symmetric Tensor</a:t>
                </a:r>
                <a:r>
                  <a:rPr lang="en-GB" sz="1800" dirty="0"/>
                  <a:t>: An N-way tensor </a:t>
                </a:r>
                <a14:m>
                  <m:oMath xmlns:m="http://schemas.openxmlformats.org/officeDocument/2006/math">
                    <m:r>
                      <a:rPr lang="en-GB" sz="1800" i="1" dirty="0" smtClean="0">
                        <a:latin typeface="Cambria Math" panose="02040503050406030204" pitchFamily="18" charset="0"/>
                      </a:rPr>
                      <m:t>𝑋</m:t>
                    </m:r>
                    <m:r>
                      <a:rPr lang="en-GB" sz="1800" i="1" dirty="0" smtClean="0">
                        <a:latin typeface="Cambria Math" panose="02040503050406030204" pitchFamily="18" charset="0"/>
                      </a:rPr>
                      <m:t> ∈</m:t>
                    </m:r>
                    <m:sSup>
                      <m:sSupPr>
                        <m:ctrlPr>
                          <a:rPr lang="en-IN" sz="1800" b="0" i="1" dirty="0" smtClean="0">
                            <a:latin typeface="Cambria Math" panose="02040503050406030204" pitchFamily="18" charset="0"/>
                          </a:rPr>
                        </m:ctrlPr>
                      </m:sSupPr>
                      <m:e>
                        <m:r>
                          <a:rPr lang="en-IN" sz="1800" b="0" i="1" dirty="0" smtClean="0">
                            <a:latin typeface="Cambria Math" panose="02040503050406030204" pitchFamily="18" charset="0"/>
                          </a:rPr>
                          <m:t>ℝ</m:t>
                        </m:r>
                      </m:e>
                      <m:sup>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1</m:t>
                            </m:r>
                          </m:sub>
                        </m:sSub>
                        <m:r>
                          <a:rPr lang="en-GB" sz="180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2</m:t>
                            </m:r>
                          </m:sub>
                        </m:sSub>
                        <m:r>
                          <a:rPr lang="en-GB" sz="1800" i="1" dirty="0" smtClean="0">
                            <a:latin typeface="Cambria Math" panose="02040503050406030204" pitchFamily="18" charset="0"/>
                          </a:rPr>
                          <m:t>×</m:t>
                        </m:r>
                        <m:r>
                          <a:rPr lang="en-IN" sz="1800" b="0" i="1" dirty="0" smtClean="0">
                            <a:latin typeface="Cambria Math" panose="02040503050406030204" pitchFamily="18" charset="0"/>
                          </a:rPr>
                          <m:t>…</m:t>
                        </m:r>
                        <m:r>
                          <a:rPr lang="en-GB" sz="180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𝑁</m:t>
                            </m:r>
                          </m:sub>
                        </m:sSub>
                      </m:sup>
                    </m:sSup>
                  </m:oMath>
                </a14:m>
                <a:r>
                  <a:rPr lang="en-GB" sz="1800" dirty="0"/>
                  <a:t> is symmetric if its elements remain constant under any permutation </a:t>
                </a:r>
                <a14:m>
                  <m:oMath xmlns:m="http://schemas.openxmlformats.org/officeDocument/2006/math">
                    <m:r>
                      <a:rPr lang="en-IN" sz="1800" b="0" i="1" smtClean="0">
                        <a:latin typeface="Cambria Math" panose="02040503050406030204" pitchFamily="18" charset="0"/>
                      </a:rPr>
                      <m:t>𝜋</m:t>
                    </m:r>
                    <m:r>
                      <a:rPr lang="en-IN" sz="1800" b="0" i="0" smtClean="0">
                        <a:latin typeface="Cambria Math" panose="02040503050406030204" pitchFamily="18" charset="0"/>
                      </a:rPr>
                      <m:t> </m:t>
                    </m:r>
                  </m:oMath>
                </a14:m>
                <a:r>
                  <a:rPr lang="en-GB" sz="1800" dirty="0"/>
                  <a:t>of indices.</a:t>
                </a:r>
                <a:br>
                  <a:rPr lang="en-GB" sz="1800" dirty="0"/>
                </a:br>
                <a:br>
                  <a:rPr lang="en-GB" sz="1800" dirty="0"/>
                </a:br>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𝑥</m:t>
                        </m:r>
                      </m:e>
                      <m:sub>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2</m:t>
                            </m:r>
                          </m:sub>
                        </m:sSub>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𝑁</m:t>
                            </m:r>
                          </m:sub>
                        </m:sSub>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𝑥</m:t>
                        </m:r>
                      </m:e>
                      <m:sub>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𝜋</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1</m:t>
                                </m:r>
                              </m:e>
                            </m:d>
                          </m:sub>
                        </m:sSub>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𝜋</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2</m:t>
                                </m:r>
                              </m:e>
                            </m:d>
                          </m:sub>
                        </m:sSub>
                        <m:r>
                          <a:rPr lang="en-IN" sz="1800" b="0" i="1" smtClean="0">
                            <a:latin typeface="Cambria Math" panose="02040503050406030204" pitchFamily="18" charset="0"/>
                          </a:rPr>
                          <m:t>, …,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𝑖</m:t>
                            </m:r>
                          </m:e>
                          <m:sub>
                            <m:r>
                              <a:rPr lang="en-IN" sz="1800" b="0" i="1" smtClean="0">
                                <a:latin typeface="Cambria Math" panose="02040503050406030204" pitchFamily="18" charset="0"/>
                              </a:rPr>
                              <m:t>𝜋</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𝑁</m:t>
                                </m:r>
                              </m:e>
                            </m:d>
                          </m:sub>
                        </m:sSub>
                      </m:sub>
                    </m:sSub>
                    <m:r>
                      <a:rPr lang="en-IN" sz="1800" b="0" i="1" smtClean="0">
                        <a:latin typeface="Cambria Math" panose="02040503050406030204" pitchFamily="18" charset="0"/>
                      </a:rPr>
                      <m:t>, </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rPr>
                      <m:t> </m:t>
                    </m:r>
                    <m:r>
                      <a:rPr lang="en-IN" sz="1800" b="0" i="1" smtClean="0">
                        <a:latin typeface="Cambria Math" panose="02040503050406030204" pitchFamily="18" charset="0"/>
                      </a:rPr>
                      <m:t>𝜋</m:t>
                    </m:r>
                    <m:r>
                      <a:rPr lang="en-IN" sz="1800" b="0" i="1" smtClean="0">
                        <a:latin typeface="Cambria Math" panose="02040503050406030204" pitchFamily="18" charset="0"/>
                      </a:rPr>
                      <m:t> </m:t>
                    </m:r>
                    <m:r>
                      <a:rPr lang="en-IN" sz="1800" b="0" i="1" smtClean="0">
                        <a:latin typeface="Cambria Math" panose="02040503050406030204" pitchFamily="18" charset="0"/>
                      </a:rPr>
                      <m:t>𝑜𝑛</m:t>
                    </m:r>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𝑁</m:t>
                        </m:r>
                      </m:e>
                    </m:d>
                  </m:oMath>
                </a14:m>
                <a:br>
                  <a:rPr lang="en-IN" sz="1800" dirty="0"/>
                </a:br>
                <a:endParaRPr lang="en-GB" sz="1800" b="1" dirty="0"/>
              </a:p>
              <a:p>
                <a:pPr>
                  <a:lnSpc>
                    <a:spcPct val="100000"/>
                  </a:lnSpc>
                  <a:buClr>
                    <a:schemeClr val="accent1">
                      <a:lumMod val="75000"/>
                    </a:schemeClr>
                  </a:buClr>
                </a:pPr>
                <a:endParaRPr lang="en-GB" sz="1800" dirty="0"/>
              </a:p>
            </p:txBody>
          </p:sp>
        </mc:Choice>
        <mc:Fallback>
          <p:sp>
            <p:nvSpPr>
              <p:cNvPr id="12" name="Content Placeholder 2">
                <a:extLst>
                  <a:ext uri="{FF2B5EF4-FFF2-40B4-BE49-F238E27FC236}">
                    <a16:creationId xmlns:a16="http://schemas.microsoft.com/office/drawing/2014/main" id="{DFCBD80B-CF18-7E64-25E7-77FAE3EB597E}"/>
                  </a:ext>
                </a:extLst>
              </p:cNvPr>
              <p:cNvSpPr>
                <a:spLocks noGrp="1" noRot="1" noChangeAspect="1" noMove="1" noResize="1" noEditPoints="1" noAdjustHandles="1" noChangeArrowheads="1" noChangeShapeType="1" noTextEdit="1"/>
              </p:cNvSpPr>
              <p:nvPr>
                <p:ph idx="1"/>
              </p:nvPr>
            </p:nvSpPr>
            <p:spPr>
              <a:xfrm>
                <a:off x="118532" y="1100174"/>
                <a:ext cx="7741958" cy="4945026"/>
              </a:xfrm>
              <a:blipFill>
                <a:blip r:embed="rId2"/>
                <a:stretch>
                  <a:fillRect l="-787" t="-1355"/>
                </a:stretch>
              </a:blipFill>
            </p:spPr>
            <p:txBody>
              <a:bodyPr/>
              <a:lstStyle/>
              <a:p>
                <a:r>
                  <a:rPr lang="en-IN">
                    <a:noFill/>
                  </a:rPr>
                  <a:t> </a:t>
                </a:r>
              </a:p>
            </p:txBody>
          </p:sp>
        </mc:Fallback>
      </mc:AlternateContent>
      <p:pic>
        <p:nvPicPr>
          <p:cNvPr id="15" name="Picture 14">
            <a:extLst>
              <a:ext uri="{FF2B5EF4-FFF2-40B4-BE49-F238E27FC236}">
                <a16:creationId xmlns:a16="http://schemas.microsoft.com/office/drawing/2014/main" id="{31659488-5B14-0476-77AE-C1D99EAEF9BA}"/>
              </a:ext>
            </a:extLst>
          </p:cNvPr>
          <p:cNvPicPr>
            <a:picLocks noChangeAspect="1"/>
          </p:cNvPicPr>
          <p:nvPr/>
        </p:nvPicPr>
        <p:blipFill>
          <a:blip r:embed="rId3"/>
          <a:stretch>
            <a:fillRect/>
          </a:stretch>
        </p:blipFill>
        <p:spPr>
          <a:xfrm>
            <a:off x="7862206" y="2860898"/>
            <a:ext cx="3556907" cy="1999120"/>
          </a:xfrm>
          <a:prstGeom prst="rect">
            <a:avLst/>
          </a:prstGeom>
        </p:spPr>
      </p:pic>
    </p:spTree>
    <p:extLst>
      <p:ext uri="{BB962C8B-B14F-4D97-AF65-F5344CB8AC3E}">
        <p14:creationId xmlns:p14="http://schemas.microsoft.com/office/powerpoint/2010/main" val="29550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6C7B4B-449E-AAFF-61BA-E02E2676EE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91EDF-5A3F-60A4-B7BB-5E2DDB03E703}"/>
              </a:ext>
            </a:extLst>
          </p:cNvPr>
          <p:cNvSpPr>
            <a:spLocks noGrp="1"/>
          </p:cNvSpPr>
          <p:nvPr>
            <p:ph type="title"/>
          </p:nvPr>
        </p:nvSpPr>
        <p:spPr>
          <a:xfrm>
            <a:off x="0" y="-7117"/>
            <a:ext cx="12192000" cy="999441"/>
          </a:xfrm>
        </p:spPr>
        <p:txBody>
          <a:bodyPr/>
          <a:lstStyle/>
          <a:p>
            <a:r>
              <a:rPr lang="en-US" dirty="0"/>
              <a:t>Matricization/Unfolding</a:t>
            </a:r>
          </a:p>
        </p:txBody>
      </p:sp>
      <p:sp>
        <p:nvSpPr>
          <p:cNvPr id="4" name="Date Placeholder 3">
            <a:extLst>
              <a:ext uri="{FF2B5EF4-FFF2-40B4-BE49-F238E27FC236}">
                <a16:creationId xmlns:a16="http://schemas.microsoft.com/office/drawing/2014/main" id="{70CE007A-405C-CF7A-8417-E2ACA58EC908}"/>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E4286683-D6B9-64AE-4AD7-C8E0B84357AD}"/>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374DA9F6-5DDB-1F08-DEC6-498610327D66}"/>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27</a:t>
            </a:fld>
            <a:endParaRPr lang="en-US" dirty="0">
              <a:solidFill>
                <a:schemeClr val="bg1"/>
              </a:solidFill>
            </a:endParaRPr>
          </a:p>
        </p:txBody>
      </p:sp>
      <p:sp>
        <p:nvSpPr>
          <p:cNvPr id="14" name="TextBox 13">
            <a:extLst>
              <a:ext uri="{FF2B5EF4-FFF2-40B4-BE49-F238E27FC236}">
                <a16:creationId xmlns:a16="http://schemas.microsoft.com/office/drawing/2014/main" id="{A3D981A3-A243-4000-B89B-7B521E46587C}"/>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Kolda</a:t>
            </a:r>
            <a:r>
              <a:rPr lang="en-IN" sz="1400" dirty="0">
                <a:latin typeface="Bell MT" panose="02020503060305020303" pitchFamily="18" charset="0"/>
              </a:rPr>
              <a:t>-Bader]</a:t>
            </a:r>
            <a:endParaRPr lang="en-IN" dirty="0">
              <a:latin typeface="Bell MT" panose="02020503060305020303" pitchFamily="18" charset="0"/>
            </a:endParaRP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8BD9BD2A-21DF-ED15-FC37-BF2E7BC0714E}"/>
                  </a:ext>
                </a:extLst>
              </p:cNvPr>
              <p:cNvSpPr>
                <a:spLocks noGrp="1"/>
              </p:cNvSpPr>
              <p:nvPr>
                <p:ph idx="1"/>
              </p:nvPr>
            </p:nvSpPr>
            <p:spPr>
              <a:xfrm>
                <a:off x="118531" y="1100174"/>
                <a:ext cx="11912601" cy="4945026"/>
              </a:xfrm>
            </p:spPr>
            <p:txBody>
              <a:bodyPr>
                <a:normAutofit/>
              </a:bodyPr>
              <a:lstStyle/>
              <a:p>
                <a:pPr>
                  <a:lnSpc>
                    <a:spcPct val="100000"/>
                  </a:lnSpc>
                  <a:spcBef>
                    <a:spcPts val="0"/>
                  </a:spcBef>
                  <a:buClr>
                    <a:schemeClr val="accent1">
                      <a:lumMod val="75000"/>
                    </a:schemeClr>
                  </a:buClr>
                </a:pPr>
                <a:r>
                  <a:rPr lang="en-GB" sz="1800" b="1" dirty="0"/>
                  <a:t>Matricization</a:t>
                </a:r>
                <a:r>
                  <a:rPr lang="en-GB" sz="1800" dirty="0"/>
                  <a:t>: Matricization, also known as unfolding or flattening, is the process of reordering the elements of an N-way tensor into a matrix. The </a:t>
                </a:r>
                <a:r>
                  <a:rPr lang="en-GB" sz="1800" i="1" dirty="0"/>
                  <a:t>mode-n matricization</a:t>
                </a:r>
                <a:r>
                  <a:rPr lang="en-GB" sz="1800" dirty="0"/>
                  <a:t> of a tensor </a:t>
                </a:r>
                <a14:m>
                  <m:oMath xmlns:m="http://schemas.openxmlformats.org/officeDocument/2006/math">
                    <m:r>
                      <a:rPr lang="en-GB" sz="1800" i="1" dirty="0">
                        <a:latin typeface="Cambria Math" panose="02040503050406030204" pitchFamily="18" charset="0"/>
                      </a:rPr>
                      <m:t>𝑋</m:t>
                    </m:r>
                    <m:r>
                      <a:rPr lang="en-GB" sz="1800" i="1" dirty="0">
                        <a:latin typeface="Cambria Math" panose="02040503050406030204" pitchFamily="18" charset="0"/>
                      </a:rPr>
                      <m:t> ∈</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1</m:t>
                            </m:r>
                          </m:sub>
                        </m:sSub>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2</m:t>
                            </m:r>
                          </m:sub>
                        </m:sSub>
                        <m:r>
                          <a:rPr lang="en-GB" sz="1800" i="1" dirty="0">
                            <a:latin typeface="Cambria Math" panose="02040503050406030204" pitchFamily="18" charset="0"/>
                          </a:rPr>
                          <m:t>×</m:t>
                        </m:r>
                        <m:r>
                          <a:rPr lang="en-IN" sz="1800" i="1" dirty="0">
                            <a:latin typeface="Cambria Math" panose="02040503050406030204" pitchFamily="18" charset="0"/>
                          </a:rPr>
                          <m:t>…</m:t>
                        </m:r>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𝑁</m:t>
                            </m:r>
                          </m:sub>
                        </m:sSub>
                      </m:sup>
                    </m:sSup>
                    <m:r>
                      <a:rPr lang="en-GB" sz="1800" i="1" dirty="0">
                        <a:latin typeface="Cambria Math" panose="02040503050406030204" pitchFamily="18" charset="0"/>
                      </a:rPr>
                      <m:t> </m:t>
                    </m:r>
                  </m:oMath>
                </a14:m>
                <a:r>
                  <a:rPr lang="en-GB" sz="1800" dirty="0"/>
                  <a:t>is denoted by </a:t>
                </a:r>
                <a14:m>
                  <m:oMath xmlns:m="http://schemas.openxmlformats.org/officeDocument/2006/math">
                    <m:sSub>
                      <m:sSubPr>
                        <m:ctrlPr>
                          <a:rPr lang="en-IN" sz="1800" i="1" dirty="0">
                            <a:latin typeface="Cambria Math" panose="02040503050406030204" pitchFamily="18" charset="0"/>
                          </a:rPr>
                        </m:ctrlPr>
                      </m:sSubPr>
                      <m:e>
                        <m:r>
                          <a:rPr lang="en-GB" sz="1800" i="1" dirty="0">
                            <a:latin typeface="Cambria Math" panose="02040503050406030204" pitchFamily="18" charset="0"/>
                          </a:rPr>
                          <m:t>𝑋</m:t>
                        </m:r>
                      </m:e>
                      <m:sub>
                        <m:d>
                          <m:dPr>
                            <m:ctrlPr>
                              <a:rPr lang="en-IN" sz="1800" i="1" dirty="0">
                                <a:latin typeface="Cambria Math" panose="02040503050406030204" pitchFamily="18" charset="0"/>
                              </a:rPr>
                            </m:ctrlPr>
                          </m:dPr>
                          <m:e>
                            <m:r>
                              <a:rPr lang="en-GB" sz="1800" i="1" dirty="0">
                                <a:latin typeface="Cambria Math" panose="02040503050406030204" pitchFamily="18" charset="0"/>
                              </a:rPr>
                              <m:t>𝑛</m:t>
                            </m:r>
                          </m:e>
                        </m:d>
                      </m:sub>
                    </m:sSub>
                    <m:r>
                      <a:rPr lang="en-GB" sz="1800" i="1" dirty="0">
                        <a:latin typeface="Cambria Math" panose="02040503050406030204" pitchFamily="18" charset="0"/>
                      </a:rPr>
                      <m:t> </m:t>
                    </m:r>
                  </m:oMath>
                </a14:m>
                <a:r>
                  <a:rPr lang="en-GB" sz="1800" dirty="0"/>
                  <a:t>and arranges the mode-n fibers to be the columns of the resulting matrix.</a:t>
                </a:r>
              </a:p>
              <a:p>
                <a:pPr>
                  <a:buClr>
                    <a:schemeClr val="accent1">
                      <a:lumMod val="75000"/>
                    </a:schemeClr>
                  </a:buClr>
                </a:pPr>
                <a:endParaRPr lang="en-GB" sz="1800" b="1" dirty="0"/>
              </a:p>
              <a:p>
                <a:pPr>
                  <a:buClr>
                    <a:schemeClr val="accent1">
                      <a:lumMod val="75000"/>
                    </a:schemeClr>
                  </a:buClr>
                </a:pPr>
                <a:endParaRPr lang="en-GB" sz="1800" dirty="0"/>
              </a:p>
            </p:txBody>
          </p:sp>
        </mc:Choice>
        <mc:Fallback>
          <p:sp>
            <p:nvSpPr>
              <p:cNvPr id="12" name="Content Placeholder 2">
                <a:extLst>
                  <a:ext uri="{FF2B5EF4-FFF2-40B4-BE49-F238E27FC236}">
                    <a16:creationId xmlns:a16="http://schemas.microsoft.com/office/drawing/2014/main" id="{8BD9BD2A-21DF-ED15-FC37-BF2E7BC0714E}"/>
                  </a:ext>
                </a:extLst>
              </p:cNvPr>
              <p:cNvSpPr>
                <a:spLocks noGrp="1" noRot="1" noChangeAspect="1" noMove="1" noResize="1" noEditPoints="1" noAdjustHandles="1" noChangeArrowheads="1" noChangeShapeType="1" noTextEdit="1"/>
              </p:cNvSpPr>
              <p:nvPr>
                <p:ph idx="1"/>
              </p:nvPr>
            </p:nvSpPr>
            <p:spPr>
              <a:xfrm>
                <a:off x="118531" y="1100174"/>
                <a:ext cx="11912601" cy="4945026"/>
              </a:xfrm>
              <a:blipFill>
                <a:blip r:embed="rId2"/>
                <a:stretch>
                  <a:fillRect l="-512" t="-1355" r="-563"/>
                </a:stretch>
              </a:blipFill>
            </p:spPr>
            <p:txBody>
              <a:bodyPr/>
              <a:lstStyle/>
              <a:p>
                <a:r>
                  <a:rPr lang="en-IN">
                    <a:noFill/>
                  </a:rPr>
                  <a:t> </a:t>
                </a:r>
              </a:p>
            </p:txBody>
          </p:sp>
        </mc:Fallback>
      </mc:AlternateContent>
      <p:pic>
        <p:nvPicPr>
          <p:cNvPr id="3" name="Picture 2" descr="Hyperspectral image noise reduction based on rank-1 tensor decomposition -  ScienceDirect">
            <a:extLst>
              <a:ext uri="{FF2B5EF4-FFF2-40B4-BE49-F238E27FC236}">
                <a16:creationId xmlns:a16="http://schemas.microsoft.com/office/drawing/2014/main" id="{9634C674-0B3A-2943-0299-DC7A75FFC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082" y="2422079"/>
            <a:ext cx="6849834" cy="304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54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0F84CE-9411-58C6-72AE-441C7FD1F8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68067A-D4C9-8A50-B628-EF24521A69BA}"/>
              </a:ext>
            </a:extLst>
          </p:cNvPr>
          <p:cNvSpPr>
            <a:spLocks noGrp="1"/>
          </p:cNvSpPr>
          <p:nvPr>
            <p:ph type="title"/>
          </p:nvPr>
        </p:nvSpPr>
        <p:spPr>
          <a:xfrm>
            <a:off x="0" y="-7117"/>
            <a:ext cx="12192000" cy="999441"/>
          </a:xfrm>
        </p:spPr>
        <p:txBody>
          <a:bodyPr/>
          <a:lstStyle/>
          <a:p>
            <a:r>
              <a:rPr lang="en-US" dirty="0"/>
              <a:t>n-Mode Product</a:t>
            </a:r>
          </a:p>
        </p:txBody>
      </p:sp>
      <p:sp>
        <p:nvSpPr>
          <p:cNvPr id="4" name="Date Placeholder 3">
            <a:extLst>
              <a:ext uri="{FF2B5EF4-FFF2-40B4-BE49-F238E27FC236}">
                <a16:creationId xmlns:a16="http://schemas.microsoft.com/office/drawing/2014/main" id="{1E2E1542-1373-2143-FCC0-E9A32A05A257}"/>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767DEB20-E88E-2D95-2FAE-FF0478FDC716}"/>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1F9161DF-EFF9-639E-36B3-D3CA6ED22DE7}"/>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28</a:t>
            </a:fld>
            <a:endParaRPr lang="en-US" dirty="0">
              <a:solidFill>
                <a:schemeClr val="bg1"/>
              </a:solidFill>
            </a:endParaRPr>
          </a:p>
        </p:txBody>
      </p:sp>
      <p:sp>
        <p:nvSpPr>
          <p:cNvPr id="14" name="TextBox 13">
            <a:extLst>
              <a:ext uri="{FF2B5EF4-FFF2-40B4-BE49-F238E27FC236}">
                <a16:creationId xmlns:a16="http://schemas.microsoft.com/office/drawing/2014/main" id="{CB16B052-C312-751B-9930-96CDD634F73E}"/>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Kolda</a:t>
            </a:r>
            <a:r>
              <a:rPr lang="en-IN" sz="1400" dirty="0">
                <a:latin typeface="Bell MT" panose="02020503060305020303" pitchFamily="18" charset="0"/>
              </a:rPr>
              <a:t>-Bader]</a:t>
            </a:r>
            <a:endParaRPr lang="en-IN" dirty="0">
              <a:latin typeface="Bell MT" panose="02020503060305020303" pitchFamily="18" charset="0"/>
            </a:endParaRP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D3383E8A-3610-4B79-BCDE-F82A663E7EE2}"/>
                  </a:ext>
                </a:extLst>
              </p:cNvPr>
              <p:cNvSpPr>
                <a:spLocks noGrp="1"/>
              </p:cNvSpPr>
              <p:nvPr>
                <p:ph idx="1"/>
              </p:nvPr>
            </p:nvSpPr>
            <p:spPr>
              <a:xfrm>
                <a:off x="118532" y="1100174"/>
                <a:ext cx="7741958" cy="4945026"/>
              </a:xfrm>
            </p:spPr>
            <p:txBody>
              <a:bodyPr>
                <a:normAutofit/>
              </a:bodyPr>
              <a:lstStyle/>
              <a:p>
                <a:pPr>
                  <a:lnSpc>
                    <a:spcPct val="100000"/>
                  </a:lnSpc>
                  <a:buClr>
                    <a:schemeClr val="accent1">
                      <a:lumMod val="75000"/>
                    </a:schemeClr>
                  </a:buClr>
                </a:pPr>
                <a:r>
                  <a:rPr lang="en-GB" sz="1800" b="1" dirty="0"/>
                  <a:t>n-Mode Product</a:t>
                </a:r>
                <a:r>
                  <a:rPr lang="en-GB" sz="1800" dirty="0"/>
                  <a:t>: </a:t>
                </a:r>
              </a:p>
              <a:p>
                <a:pPr lvl="1" algn="l">
                  <a:lnSpc>
                    <a:spcPct val="100000"/>
                  </a:lnSpc>
                  <a:spcBef>
                    <a:spcPts val="0"/>
                  </a:spcBef>
                  <a:buClr>
                    <a:schemeClr val="accent1">
                      <a:lumMod val="75000"/>
                    </a:schemeClr>
                  </a:buClr>
                </a:pPr>
                <a:r>
                  <a:rPr lang="en-GB" sz="1800" dirty="0"/>
                  <a:t>The </a:t>
                </a:r>
                <a:r>
                  <a:rPr lang="en-GB" sz="1800" b="1" dirty="0"/>
                  <a:t>n-mode (matrix) product </a:t>
                </a:r>
                <a:r>
                  <a:rPr lang="en-GB" sz="1800" dirty="0"/>
                  <a:t>of a tensor </a:t>
                </a:r>
                <a14:m>
                  <m:oMath xmlns:m="http://schemas.openxmlformats.org/officeDocument/2006/math">
                    <m:r>
                      <a:rPr lang="en-GB" sz="1800" i="1" dirty="0">
                        <a:latin typeface="Cambria Math" panose="02040503050406030204" pitchFamily="18" charset="0"/>
                      </a:rPr>
                      <m:t>𝑋</m:t>
                    </m:r>
                    <m:r>
                      <a:rPr lang="en-GB" sz="1800" i="1" dirty="0">
                        <a:latin typeface="Cambria Math" panose="02040503050406030204" pitchFamily="18" charset="0"/>
                      </a:rPr>
                      <m:t>∈</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1</m:t>
                            </m:r>
                          </m:sub>
                        </m:sSub>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2</m:t>
                            </m:r>
                          </m:sub>
                        </m:sSub>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𝑁</m:t>
                            </m:r>
                          </m:sub>
                        </m:sSub>
                      </m:sup>
                    </m:sSup>
                    <m:r>
                      <a:rPr lang="en-GB" sz="1800" i="1" dirty="0">
                        <a:latin typeface="Cambria Math" panose="02040503050406030204" pitchFamily="18" charset="0"/>
                      </a:rPr>
                      <m:t> </m:t>
                    </m:r>
                  </m:oMath>
                </a14:m>
                <a:r>
                  <a:rPr lang="en-GB" sz="1800" dirty="0"/>
                  <a:t>with a matrix </a:t>
                </a:r>
                <a14:m>
                  <m:oMath xmlns:m="http://schemas.openxmlformats.org/officeDocument/2006/math">
                    <m:r>
                      <a:rPr lang="en-GB" sz="1800" i="1" dirty="0">
                        <a:latin typeface="Cambria Math" panose="02040503050406030204" pitchFamily="18" charset="0"/>
                      </a:rPr>
                      <m:t>𝑈</m:t>
                    </m:r>
                    <m:r>
                      <a:rPr lang="en-GB" sz="1800" i="1" dirty="0">
                        <a:latin typeface="Cambria Math" panose="02040503050406030204" pitchFamily="18" charset="0"/>
                      </a:rPr>
                      <m:t>∈</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r>
                          <a:rPr lang="en-IN" sz="1800" i="1" dirty="0">
                            <a:latin typeface="Cambria Math" panose="02040503050406030204" pitchFamily="18" charset="0"/>
                          </a:rPr>
                          <m:t>𝐽</m:t>
                        </m:r>
                        <m:r>
                          <a:rPr lang="en-IN" sz="1800" i="1" dirty="0">
                            <a:latin typeface="Cambria Math" panose="02040503050406030204" pitchFamily="18" charset="0"/>
                          </a:rPr>
                          <m:t>×</m:t>
                        </m:r>
                        <m:sSub>
                          <m:sSubPr>
                            <m:ctrlPr>
                              <a:rPr lang="en-IN" sz="1800" i="1" dirty="0">
                                <a:latin typeface="Cambria Math" panose="02040503050406030204" pitchFamily="18" charset="0"/>
                              </a:rPr>
                            </m:ctrlPr>
                          </m:sSubPr>
                          <m:e>
                            <m:r>
                              <a:rPr lang="en-IN" sz="1800" i="1" dirty="0">
                                <a:latin typeface="Cambria Math" panose="02040503050406030204" pitchFamily="18" charset="0"/>
                              </a:rPr>
                              <m:t>𝐼</m:t>
                            </m:r>
                          </m:e>
                          <m:sub>
                            <m:r>
                              <a:rPr lang="en-IN" sz="1800" i="1" dirty="0">
                                <a:latin typeface="Cambria Math" panose="02040503050406030204" pitchFamily="18" charset="0"/>
                              </a:rPr>
                              <m:t>𝑛</m:t>
                            </m:r>
                          </m:sub>
                        </m:sSub>
                      </m:sup>
                    </m:sSup>
                    <m:r>
                      <a:rPr lang="en-GB" sz="1800" i="1" dirty="0">
                        <a:latin typeface="Cambria Math" panose="02040503050406030204" pitchFamily="18" charset="0"/>
                      </a:rPr>
                      <m:t> </m:t>
                    </m:r>
                  </m:oMath>
                </a14:m>
                <a:r>
                  <a:rPr lang="en-GB" sz="1800" dirty="0"/>
                  <a:t>is denoted by </a:t>
                </a:r>
                <a14:m>
                  <m:oMath xmlns:m="http://schemas.openxmlformats.org/officeDocument/2006/math">
                    <m:r>
                      <a:rPr lang="en-GB" sz="1800" i="1" dirty="0">
                        <a:latin typeface="Cambria Math" panose="02040503050406030204" pitchFamily="18" charset="0"/>
                      </a:rPr>
                      <m:t>𝑋</m:t>
                    </m:r>
                    <m:r>
                      <a:rPr lang="en-GB" sz="1800" i="1" dirty="0">
                        <a:latin typeface="Cambria Math" panose="02040503050406030204" pitchFamily="18" charset="0"/>
                      </a:rPr>
                      <m:t> </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m:t>
                        </m:r>
                      </m:e>
                      <m:sub>
                        <m:r>
                          <a:rPr lang="en-GB" sz="1800" i="1" dirty="0">
                            <a:latin typeface="Cambria Math" panose="02040503050406030204" pitchFamily="18" charset="0"/>
                          </a:rPr>
                          <m:t>𝑛</m:t>
                        </m:r>
                      </m:sub>
                    </m:sSub>
                    <m:r>
                      <a:rPr lang="en-GB" sz="1800" i="1" dirty="0">
                        <a:latin typeface="Cambria Math" panose="02040503050406030204" pitchFamily="18" charset="0"/>
                      </a:rPr>
                      <m:t> </m:t>
                    </m:r>
                    <m:r>
                      <a:rPr lang="en-GB" sz="1800" i="1" dirty="0">
                        <a:latin typeface="Cambria Math" panose="02040503050406030204" pitchFamily="18" charset="0"/>
                      </a:rPr>
                      <m:t>𝑈</m:t>
                    </m:r>
                    <m:r>
                      <a:rPr lang="en-GB" sz="1800" i="1" dirty="0">
                        <a:latin typeface="Cambria Math" panose="02040503050406030204" pitchFamily="18" charset="0"/>
                      </a:rPr>
                      <m:t> </m:t>
                    </m:r>
                  </m:oMath>
                </a14:m>
                <a:r>
                  <a:rPr lang="en-GB" sz="1800" dirty="0"/>
                  <a:t>and is of size </a:t>
                </a:r>
                <a14:m>
                  <m:oMath xmlns:m="http://schemas.openxmlformats.org/officeDocument/2006/math">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1</m:t>
                        </m:r>
                      </m:sub>
                    </m:sSub>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𝑛</m:t>
                        </m:r>
                        <m:r>
                          <a:rPr lang="en-GB" sz="1800" i="1" dirty="0">
                            <a:latin typeface="Cambria Math" panose="02040503050406030204" pitchFamily="18" charset="0"/>
                          </a:rPr>
                          <m:t>−1</m:t>
                        </m:r>
                      </m:sub>
                    </m:sSub>
                    <m:r>
                      <a:rPr lang="en-GB" sz="1800" i="1" dirty="0">
                        <a:latin typeface="Cambria Math" panose="02040503050406030204" pitchFamily="18" charset="0"/>
                      </a:rPr>
                      <m:t>×</m:t>
                    </m:r>
                    <m:r>
                      <a:rPr lang="en-GB" sz="1800" i="1" dirty="0">
                        <a:latin typeface="Cambria Math" panose="02040503050406030204" pitchFamily="18" charset="0"/>
                      </a:rPr>
                      <m:t>𝐽</m:t>
                    </m:r>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𝑛</m:t>
                        </m:r>
                        <m:r>
                          <a:rPr lang="en-GB" sz="1800" i="1" dirty="0">
                            <a:latin typeface="Cambria Math" panose="02040503050406030204" pitchFamily="18" charset="0"/>
                          </a:rPr>
                          <m:t>+1</m:t>
                        </m:r>
                      </m:sub>
                    </m:sSub>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𝑁</m:t>
                        </m:r>
                      </m:sub>
                    </m:sSub>
                  </m:oMath>
                </a14:m>
                <a:r>
                  <a:rPr lang="en-IN" sz="1800" dirty="0"/>
                  <a:t> with the following property:</a:t>
                </a:r>
                <a:br>
                  <a:rPr lang="en-IN" sz="1800" dirty="0"/>
                </a:br>
                <a:br>
                  <a:rPr lang="en-IN" sz="1800" dirty="0"/>
                </a:br>
                <a14:m>
                  <m:oMath xmlns:m="http://schemas.openxmlformats.org/officeDocument/2006/math">
                    <m:r>
                      <a:rPr lang="en-IN" sz="1800" b="1" i="1">
                        <a:latin typeface="Cambria Math" panose="02040503050406030204" pitchFamily="18" charset="0"/>
                      </a:rPr>
                      <m:t>𝒀</m:t>
                    </m:r>
                    <m:r>
                      <a:rPr lang="en-IN" sz="1800" b="1" i="1">
                        <a:latin typeface="Cambria Math" panose="02040503050406030204" pitchFamily="18" charset="0"/>
                      </a:rPr>
                      <m:t>=</m:t>
                    </m:r>
                    <m:r>
                      <a:rPr lang="en-IN" sz="1800" b="1" i="1">
                        <a:latin typeface="Cambria Math" panose="02040503050406030204" pitchFamily="18" charset="0"/>
                      </a:rPr>
                      <m:t>𝑿</m:t>
                    </m:r>
                    <m:sSub>
                      <m:sSubPr>
                        <m:ctrlPr>
                          <a:rPr lang="en-IN" sz="1800" b="1" i="1">
                            <a:latin typeface="Cambria Math" panose="02040503050406030204" pitchFamily="18" charset="0"/>
                          </a:rPr>
                        </m:ctrlPr>
                      </m:sSubPr>
                      <m:e>
                        <m:r>
                          <a:rPr lang="en-IN" sz="1800" b="1" i="1">
                            <a:latin typeface="Cambria Math" panose="02040503050406030204" pitchFamily="18" charset="0"/>
                          </a:rPr>
                          <m:t>×</m:t>
                        </m:r>
                      </m:e>
                      <m:sub>
                        <m:r>
                          <a:rPr lang="en-IN" sz="1800" b="1" i="1">
                            <a:latin typeface="Cambria Math" panose="02040503050406030204" pitchFamily="18" charset="0"/>
                          </a:rPr>
                          <m:t>𝒏</m:t>
                        </m:r>
                      </m:sub>
                    </m:sSub>
                    <m:r>
                      <a:rPr lang="en-IN" sz="1800" b="1" i="1">
                        <a:latin typeface="Cambria Math" panose="02040503050406030204" pitchFamily="18" charset="0"/>
                      </a:rPr>
                      <m:t>𝑼</m:t>
                    </m:r>
                    <m:r>
                      <a:rPr lang="en-IN" sz="1800" b="1" i="1">
                        <a:latin typeface="Cambria Math" panose="02040503050406030204" pitchFamily="18" charset="0"/>
                        <a:ea typeface="Cambria Math" panose="02040503050406030204" pitchFamily="18" charset="0"/>
                      </a:rPr>
                      <m:t>⟺</m:t>
                    </m:r>
                    <m:sSub>
                      <m:sSubPr>
                        <m:ctrlPr>
                          <a:rPr lang="en-IN" sz="1800" b="1" i="1">
                            <a:latin typeface="Cambria Math" panose="02040503050406030204" pitchFamily="18" charset="0"/>
                            <a:ea typeface="Cambria Math" panose="02040503050406030204" pitchFamily="18" charset="0"/>
                          </a:rPr>
                        </m:ctrlPr>
                      </m:sSubPr>
                      <m:e>
                        <m:r>
                          <a:rPr lang="en-IN" sz="1800" b="1" i="1">
                            <a:latin typeface="Cambria Math" panose="02040503050406030204" pitchFamily="18" charset="0"/>
                            <a:ea typeface="Cambria Math" panose="02040503050406030204" pitchFamily="18" charset="0"/>
                          </a:rPr>
                          <m:t>𝒀</m:t>
                        </m:r>
                      </m:e>
                      <m:sub>
                        <m:d>
                          <m:dPr>
                            <m:ctrlPr>
                              <a:rPr lang="en-IN" sz="1800" b="1" i="1">
                                <a:latin typeface="Cambria Math" panose="02040503050406030204" pitchFamily="18" charset="0"/>
                                <a:ea typeface="Cambria Math" panose="02040503050406030204" pitchFamily="18" charset="0"/>
                              </a:rPr>
                            </m:ctrlPr>
                          </m:dPr>
                          <m:e>
                            <m:r>
                              <a:rPr lang="en-IN" sz="1800" b="1" i="1">
                                <a:latin typeface="Cambria Math" panose="02040503050406030204" pitchFamily="18" charset="0"/>
                                <a:ea typeface="Cambria Math" panose="02040503050406030204" pitchFamily="18" charset="0"/>
                              </a:rPr>
                              <m:t>𝒏</m:t>
                            </m:r>
                          </m:e>
                        </m:d>
                      </m:sub>
                    </m:sSub>
                    <m:r>
                      <a:rPr lang="en-IN" sz="1800" b="1" i="1">
                        <a:latin typeface="Cambria Math" panose="02040503050406030204" pitchFamily="18" charset="0"/>
                        <a:ea typeface="Cambria Math" panose="02040503050406030204" pitchFamily="18" charset="0"/>
                      </a:rPr>
                      <m:t>=</m:t>
                    </m:r>
                    <m:r>
                      <a:rPr lang="en-IN" sz="1800" b="1" i="1">
                        <a:latin typeface="Cambria Math" panose="02040503050406030204" pitchFamily="18" charset="0"/>
                        <a:ea typeface="Cambria Math" panose="02040503050406030204" pitchFamily="18" charset="0"/>
                      </a:rPr>
                      <m:t>𝑼</m:t>
                    </m:r>
                    <m:sSub>
                      <m:sSubPr>
                        <m:ctrlPr>
                          <a:rPr lang="en-IN" sz="1800" b="1" i="1">
                            <a:latin typeface="Cambria Math" panose="02040503050406030204" pitchFamily="18" charset="0"/>
                            <a:ea typeface="Cambria Math" panose="02040503050406030204" pitchFamily="18" charset="0"/>
                          </a:rPr>
                        </m:ctrlPr>
                      </m:sSubPr>
                      <m:e>
                        <m:r>
                          <a:rPr lang="en-IN" sz="1800" b="1" i="1">
                            <a:latin typeface="Cambria Math" panose="02040503050406030204" pitchFamily="18" charset="0"/>
                            <a:ea typeface="Cambria Math" panose="02040503050406030204" pitchFamily="18" charset="0"/>
                          </a:rPr>
                          <m:t>𝑿</m:t>
                        </m:r>
                      </m:e>
                      <m:sub>
                        <m:d>
                          <m:dPr>
                            <m:ctrlPr>
                              <a:rPr lang="en-IN" sz="1800" b="1" i="1">
                                <a:latin typeface="Cambria Math" panose="02040503050406030204" pitchFamily="18" charset="0"/>
                                <a:ea typeface="Cambria Math" panose="02040503050406030204" pitchFamily="18" charset="0"/>
                              </a:rPr>
                            </m:ctrlPr>
                          </m:dPr>
                          <m:e>
                            <m:r>
                              <a:rPr lang="en-IN" sz="1800" b="1" i="1">
                                <a:latin typeface="Cambria Math" panose="02040503050406030204" pitchFamily="18" charset="0"/>
                                <a:ea typeface="Cambria Math" panose="02040503050406030204" pitchFamily="18" charset="0"/>
                              </a:rPr>
                              <m:t>𝒏</m:t>
                            </m:r>
                          </m:e>
                        </m:d>
                      </m:sub>
                    </m:sSub>
                    <m:r>
                      <a:rPr lang="en-IN" sz="1800" i="1">
                        <a:latin typeface="Cambria Math" panose="02040503050406030204" pitchFamily="18" charset="0"/>
                        <a:ea typeface="Cambria Math" panose="02040503050406030204" pitchFamily="18" charset="0"/>
                      </a:rPr>
                      <m:t>,  </m:t>
                    </m:r>
                    <m:r>
                      <a:rPr lang="en-IN" sz="1800" i="1">
                        <a:latin typeface="Cambria Math" panose="02040503050406030204" pitchFamily="18" charset="0"/>
                        <a:ea typeface="Cambria Math" panose="02040503050406030204" pitchFamily="18" charset="0"/>
                      </a:rPr>
                      <m:t>𝑤h𝑒𝑟𝑒</m:t>
                    </m:r>
                    <m:r>
                      <a:rPr lang="en-IN" sz="1800" i="1">
                        <a:latin typeface="Cambria Math" panose="02040503050406030204" pitchFamily="18" charset="0"/>
                        <a:ea typeface="Cambria Math" panose="02040503050406030204" pitchFamily="18" charset="0"/>
                      </a:rPr>
                      <m:t> </m:t>
                    </m:r>
                    <m:sSub>
                      <m:sSubPr>
                        <m:ctrlPr>
                          <a:rPr lang="en-IN" sz="1800" i="1">
                            <a:latin typeface="Cambria Math" panose="02040503050406030204" pitchFamily="18" charset="0"/>
                            <a:ea typeface="Cambria Math" panose="02040503050406030204" pitchFamily="18" charset="0"/>
                          </a:rPr>
                        </m:ctrlPr>
                      </m:sSubPr>
                      <m:e>
                        <m:r>
                          <a:rPr lang="en-IN" sz="1800" i="1">
                            <a:latin typeface="Cambria Math" panose="02040503050406030204" pitchFamily="18" charset="0"/>
                            <a:ea typeface="Cambria Math" panose="02040503050406030204" pitchFamily="18" charset="0"/>
                          </a:rPr>
                          <m:t>𝑋</m:t>
                        </m:r>
                      </m:e>
                      <m:sub>
                        <m:d>
                          <m:dPr>
                            <m:ctrlPr>
                              <a:rPr lang="en-IN" sz="1800" i="1">
                                <a:latin typeface="Cambria Math" panose="02040503050406030204" pitchFamily="18" charset="0"/>
                                <a:ea typeface="Cambria Math" panose="02040503050406030204" pitchFamily="18" charset="0"/>
                              </a:rPr>
                            </m:ctrlPr>
                          </m:dPr>
                          <m:e>
                            <m:r>
                              <a:rPr lang="en-IN" sz="1800" i="1">
                                <a:latin typeface="Cambria Math" panose="02040503050406030204" pitchFamily="18" charset="0"/>
                                <a:ea typeface="Cambria Math" panose="02040503050406030204" pitchFamily="18" charset="0"/>
                              </a:rPr>
                              <m:t>𝑛</m:t>
                            </m:r>
                          </m:e>
                        </m:d>
                      </m:sub>
                    </m:sSub>
                    <m:r>
                      <a:rPr lang="en-IN"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𝑚𝑜𝑑𝑒</m:t>
                    </m:r>
                    <m:r>
                      <a:rPr lang="en-IN" sz="1800" i="1">
                        <a:latin typeface="Cambria Math" panose="02040503050406030204" pitchFamily="18" charset="0"/>
                        <a:ea typeface="Cambria Math" panose="02040503050406030204" pitchFamily="18" charset="0"/>
                      </a:rPr>
                      <m:t>−</m:t>
                    </m:r>
                    <m:r>
                      <a:rPr lang="en-IN" sz="1800" i="1">
                        <a:latin typeface="Cambria Math" panose="02040503050406030204" pitchFamily="18" charset="0"/>
                        <a:ea typeface="Cambria Math" panose="02040503050406030204" pitchFamily="18" charset="0"/>
                      </a:rPr>
                      <m:t>𝑛</m:t>
                    </m:r>
                    <m:r>
                      <a:rPr lang="en-IN" sz="1800" i="1">
                        <a:latin typeface="Cambria Math" panose="02040503050406030204" pitchFamily="18" charset="0"/>
                        <a:ea typeface="Cambria Math" panose="02040503050406030204" pitchFamily="18" charset="0"/>
                      </a:rPr>
                      <m:t> </m:t>
                    </m:r>
                    <m:r>
                      <a:rPr lang="en-IN" sz="1800" i="1">
                        <a:latin typeface="Cambria Math" panose="02040503050406030204" pitchFamily="18" charset="0"/>
                        <a:ea typeface="Cambria Math" panose="02040503050406030204" pitchFamily="18" charset="0"/>
                      </a:rPr>
                      <m:t>𝑢𝑛𝑓𝑜𝑙𝑑𝑖𝑛𝑔</m:t>
                    </m:r>
                    <m:r>
                      <a:rPr lang="en-IN" sz="1800" i="1">
                        <a:latin typeface="Cambria Math" panose="02040503050406030204" pitchFamily="18" charset="0"/>
                        <a:ea typeface="Cambria Math" panose="02040503050406030204" pitchFamily="18" charset="0"/>
                      </a:rPr>
                      <m:t> </m:t>
                    </m:r>
                  </m:oMath>
                </a14:m>
                <a:endParaRPr lang="en-IN" sz="1800" dirty="0">
                  <a:ea typeface="Cambria Math" panose="02040503050406030204" pitchFamily="18" charset="0"/>
                </a:endParaRPr>
              </a:p>
              <a:p>
                <a:pPr lvl="1" algn="l">
                  <a:lnSpc>
                    <a:spcPct val="100000"/>
                  </a:lnSpc>
                  <a:buClr>
                    <a:schemeClr val="accent1">
                      <a:lumMod val="75000"/>
                    </a:schemeClr>
                  </a:buClr>
                </a:pPr>
                <a:endParaRPr lang="en-IN" sz="1800" i="1" dirty="0"/>
              </a:p>
              <a:p>
                <a:pPr lvl="1" algn="l">
                  <a:lnSpc>
                    <a:spcPct val="100000"/>
                  </a:lnSpc>
                  <a:spcBef>
                    <a:spcPts val="0"/>
                  </a:spcBef>
                  <a:buClr>
                    <a:schemeClr val="accent1">
                      <a:lumMod val="75000"/>
                    </a:schemeClr>
                  </a:buClr>
                </a:pPr>
                <a:r>
                  <a:rPr lang="en-GB" sz="1800" dirty="0"/>
                  <a:t>The </a:t>
                </a:r>
                <a:r>
                  <a:rPr lang="en-GB" sz="1800" b="1" dirty="0"/>
                  <a:t>n-mode (vector) product </a:t>
                </a:r>
                <a:r>
                  <a:rPr lang="en-GB" sz="1800" dirty="0"/>
                  <a:t>of a tensor </a:t>
                </a:r>
                <a14:m>
                  <m:oMath xmlns:m="http://schemas.openxmlformats.org/officeDocument/2006/math">
                    <m:r>
                      <a:rPr lang="en-GB" sz="1800" i="1" dirty="0">
                        <a:latin typeface="Cambria Math" panose="02040503050406030204" pitchFamily="18" charset="0"/>
                      </a:rPr>
                      <m:t>𝑋</m:t>
                    </m:r>
                    <m:r>
                      <a:rPr lang="en-GB" sz="1800" i="1" dirty="0">
                        <a:latin typeface="Cambria Math" panose="02040503050406030204" pitchFamily="18" charset="0"/>
                      </a:rPr>
                      <m:t>∈</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1</m:t>
                            </m:r>
                          </m:sub>
                        </m:sSub>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2</m:t>
                            </m:r>
                          </m:sub>
                        </m:sSub>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𝑁</m:t>
                            </m:r>
                          </m:sub>
                        </m:sSub>
                      </m:sup>
                    </m:sSup>
                    <m:r>
                      <a:rPr lang="en-GB" sz="1800" i="1" dirty="0">
                        <a:latin typeface="Cambria Math" panose="02040503050406030204" pitchFamily="18" charset="0"/>
                      </a:rPr>
                      <m:t> </m:t>
                    </m:r>
                  </m:oMath>
                </a14:m>
                <a:r>
                  <a:rPr lang="en-GB" sz="1800" dirty="0"/>
                  <a:t>with a matrix </a:t>
                </a:r>
                <a14:m>
                  <m:oMath xmlns:m="http://schemas.openxmlformats.org/officeDocument/2006/math">
                    <m:r>
                      <a:rPr lang="en-IN" sz="1800" i="1" dirty="0">
                        <a:latin typeface="Cambria Math" panose="02040503050406030204" pitchFamily="18" charset="0"/>
                      </a:rPr>
                      <m:t>𝑣</m:t>
                    </m:r>
                    <m:r>
                      <a:rPr lang="en-GB" sz="1800" i="1" dirty="0">
                        <a:latin typeface="Cambria Math" panose="02040503050406030204" pitchFamily="18" charset="0"/>
                      </a:rPr>
                      <m:t>∈</m:t>
                    </m:r>
                    <m:sSup>
                      <m:sSupPr>
                        <m:ctrlPr>
                          <a:rPr lang="en-IN" sz="1800" i="1" dirty="0">
                            <a:latin typeface="Cambria Math" panose="02040503050406030204" pitchFamily="18" charset="0"/>
                          </a:rPr>
                        </m:ctrlPr>
                      </m:sSupPr>
                      <m:e>
                        <m:r>
                          <a:rPr lang="en-IN" sz="1800" i="1" dirty="0">
                            <a:latin typeface="Cambria Math" panose="02040503050406030204" pitchFamily="18" charset="0"/>
                          </a:rPr>
                          <m:t>ℝ</m:t>
                        </m:r>
                      </m:e>
                      <m:sup>
                        <m:sSub>
                          <m:sSubPr>
                            <m:ctrlPr>
                              <a:rPr lang="en-IN" sz="1800" i="1" dirty="0">
                                <a:latin typeface="Cambria Math" panose="02040503050406030204" pitchFamily="18" charset="0"/>
                              </a:rPr>
                            </m:ctrlPr>
                          </m:sSubPr>
                          <m:e>
                            <m:r>
                              <a:rPr lang="en-IN" sz="1800" i="1" dirty="0">
                                <a:latin typeface="Cambria Math" panose="02040503050406030204" pitchFamily="18" charset="0"/>
                              </a:rPr>
                              <m:t>𝐼</m:t>
                            </m:r>
                          </m:e>
                          <m:sub>
                            <m:r>
                              <a:rPr lang="en-IN" sz="1800" i="1" dirty="0">
                                <a:latin typeface="Cambria Math" panose="02040503050406030204" pitchFamily="18" charset="0"/>
                              </a:rPr>
                              <m:t>𝑛</m:t>
                            </m:r>
                          </m:sub>
                        </m:sSub>
                      </m:sup>
                    </m:sSup>
                    <m:r>
                      <a:rPr lang="en-GB" sz="1800" i="1" dirty="0">
                        <a:latin typeface="Cambria Math" panose="02040503050406030204" pitchFamily="18" charset="0"/>
                      </a:rPr>
                      <m:t> </m:t>
                    </m:r>
                  </m:oMath>
                </a14:m>
                <a:r>
                  <a:rPr lang="en-GB" sz="1800" dirty="0"/>
                  <a:t>is denoted by </a:t>
                </a:r>
                <a14:m>
                  <m:oMath xmlns:m="http://schemas.openxmlformats.org/officeDocument/2006/math">
                    <m:r>
                      <a:rPr lang="en-GB" sz="1800" i="1" dirty="0">
                        <a:latin typeface="Cambria Math" panose="02040503050406030204" pitchFamily="18" charset="0"/>
                      </a:rPr>
                      <m:t>𝑋</m:t>
                    </m:r>
                    <m:sSub>
                      <m:sSubPr>
                        <m:ctrlPr>
                          <a:rPr lang="en-IN" sz="1800" i="1" dirty="0">
                            <a:latin typeface="Cambria Math" panose="02040503050406030204" pitchFamily="18" charset="0"/>
                          </a:rPr>
                        </m:ctrlPr>
                      </m:sSubPr>
                      <m:e>
                        <m:acc>
                          <m:accPr>
                            <m:chr m:val="̅"/>
                            <m:ctrlPr>
                              <a:rPr lang="en-GB" sz="1800" i="1" dirty="0">
                                <a:latin typeface="Cambria Math" panose="02040503050406030204" pitchFamily="18" charset="0"/>
                              </a:rPr>
                            </m:ctrlPr>
                          </m:accPr>
                          <m:e>
                            <m:r>
                              <a:rPr lang="en-IN" sz="1800" i="1" dirty="0">
                                <a:latin typeface="Cambria Math" panose="02040503050406030204" pitchFamily="18" charset="0"/>
                              </a:rPr>
                              <m:t>×</m:t>
                            </m:r>
                          </m:e>
                        </m:acc>
                      </m:e>
                      <m:sub>
                        <m:r>
                          <a:rPr lang="en-IN" sz="1800" i="1" dirty="0">
                            <a:latin typeface="Cambria Math" panose="02040503050406030204" pitchFamily="18" charset="0"/>
                          </a:rPr>
                          <m:t>𝑛</m:t>
                        </m:r>
                      </m:sub>
                    </m:sSub>
                    <m:r>
                      <a:rPr lang="en-IN" sz="1800" i="1" dirty="0">
                        <a:latin typeface="Cambria Math" panose="02040503050406030204" pitchFamily="18" charset="0"/>
                      </a:rPr>
                      <m:t>𝑣</m:t>
                    </m:r>
                    <m:r>
                      <a:rPr lang="en-GB" sz="1800" i="1" dirty="0">
                        <a:latin typeface="Cambria Math" panose="02040503050406030204" pitchFamily="18" charset="0"/>
                      </a:rPr>
                      <m:t> </m:t>
                    </m:r>
                  </m:oMath>
                </a14:m>
                <a:r>
                  <a:rPr lang="en-GB" sz="1800" dirty="0"/>
                  <a:t>and is of size </a:t>
                </a:r>
                <a14:m>
                  <m:oMath xmlns:m="http://schemas.openxmlformats.org/officeDocument/2006/math">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1</m:t>
                        </m:r>
                      </m:sub>
                    </m:sSub>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𝑛</m:t>
                        </m:r>
                        <m:r>
                          <a:rPr lang="en-GB" sz="1800" i="1" dirty="0">
                            <a:latin typeface="Cambria Math" panose="02040503050406030204" pitchFamily="18" charset="0"/>
                          </a:rPr>
                          <m:t>−1</m:t>
                        </m:r>
                      </m:sub>
                    </m:sSub>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𝑛</m:t>
                        </m:r>
                        <m:r>
                          <a:rPr lang="en-GB" sz="1800" i="1" dirty="0">
                            <a:latin typeface="Cambria Math" panose="02040503050406030204" pitchFamily="18" charset="0"/>
                          </a:rPr>
                          <m:t>+1</m:t>
                        </m:r>
                      </m:sub>
                    </m:sSub>
                    <m:r>
                      <a:rPr lang="en-GB" sz="1800" i="1" dirty="0">
                        <a:latin typeface="Cambria Math" panose="02040503050406030204" pitchFamily="18" charset="0"/>
                      </a:rPr>
                      <m:t>×···×</m:t>
                    </m:r>
                    <m:sSub>
                      <m:sSubPr>
                        <m:ctrlPr>
                          <a:rPr lang="en-IN" sz="1800" i="1" dirty="0">
                            <a:latin typeface="Cambria Math" panose="02040503050406030204" pitchFamily="18" charset="0"/>
                          </a:rPr>
                        </m:ctrlPr>
                      </m:sSubPr>
                      <m:e>
                        <m:r>
                          <a:rPr lang="en-GB" sz="1800" i="1" dirty="0">
                            <a:latin typeface="Cambria Math" panose="02040503050406030204" pitchFamily="18" charset="0"/>
                          </a:rPr>
                          <m:t>𝐼</m:t>
                        </m:r>
                      </m:e>
                      <m:sub>
                        <m:r>
                          <a:rPr lang="en-GB" sz="1800" i="1" dirty="0">
                            <a:latin typeface="Cambria Math" panose="02040503050406030204" pitchFamily="18" charset="0"/>
                          </a:rPr>
                          <m:t>𝑁</m:t>
                        </m:r>
                      </m:sub>
                    </m:sSub>
                  </m:oMath>
                </a14:m>
                <a:r>
                  <a:rPr lang="en-GB" sz="1800" b="1" dirty="0"/>
                  <a:t> </a:t>
                </a:r>
                <a:r>
                  <a:rPr lang="en-GB" sz="1800" dirty="0"/>
                  <a:t>with output tensor of order N-1.</a:t>
                </a:r>
              </a:p>
            </p:txBody>
          </p:sp>
        </mc:Choice>
        <mc:Fallback>
          <p:sp>
            <p:nvSpPr>
              <p:cNvPr id="12" name="Content Placeholder 2">
                <a:extLst>
                  <a:ext uri="{FF2B5EF4-FFF2-40B4-BE49-F238E27FC236}">
                    <a16:creationId xmlns:a16="http://schemas.microsoft.com/office/drawing/2014/main" id="{D3383E8A-3610-4B79-BCDE-F82A663E7EE2}"/>
                  </a:ext>
                </a:extLst>
              </p:cNvPr>
              <p:cNvSpPr>
                <a:spLocks noGrp="1" noRot="1" noChangeAspect="1" noMove="1" noResize="1" noEditPoints="1" noAdjustHandles="1" noChangeArrowheads="1" noChangeShapeType="1" noTextEdit="1"/>
              </p:cNvSpPr>
              <p:nvPr>
                <p:ph idx="1"/>
              </p:nvPr>
            </p:nvSpPr>
            <p:spPr>
              <a:xfrm>
                <a:off x="118532" y="1100174"/>
                <a:ext cx="7741958" cy="4945026"/>
              </a:xfrm>
              <a:blipFill>
                <a:blip r:embed="rId2"/>
                <a:stretch>
                  <a:fillRect l="-787" t="-1355"/>
                </a:stretch>
              </a:blipFill>
            </p:spPr>
            <p:txBody>
              <a:bodyPr/>
              <a:lstStyle/>
              <a:p>
                <a:r>
                  <a:rPr lang="en-IN">
                    <a:noFill/>
                  </a:rPr>
                  <a:t> </a:t>
                </a:r>
              </a:p>
            </p:txBody>
          </p:sp>
        </mc:Fallback>
      </mc:AlternateContent>
      <p:pic>
        <p:nvPicPr>
          <p:cNvPr id="3" name="Picture 2" descr="Covariance Tensor For Convolutional Nets | by Oscar Guarnizo | Medium">
            <a:extLst>
              <a:ext uri="{FF2B5EF4-FFF2-40B4-BE49-F238E27FC236}">
                <a16:creationId xmlns:a16="http://schemas.microsoft.com/office/drawing/2014/main" id="{8B995FBA-B4D9-6388-2AA6-EC8537296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40" r="16229"/>
          <a:stretch/>
        </p:blipFill>
        <p:spPr bwMode="auto">
          <a:xfrm>
            <a:off x="8109976" y="1992989"/>
            <a:ext cx="3243824" cy="329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33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Some Common Tensor Products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599" cy="4657652"/>
              </a:xfrm>
            </p:spPr>
            <p:txBody>
              <a:bodyPr>
                <a:normAutofit fontScale="85000" lnSpcReduction="20000"/>
              </a:bodyPr>
              <a:lstStyle/>
              <a:p>
                <a:pPr>
                  <a:lnSpc>
                    <a:spcPct val="100000"/>
                  </a:lnSpc>
                  <a:buClr>
                    <a:schemeClr val="accent1">
                      <a:lumMod val="75000"/>
                    </a:schemeClr>
                  </a:buClr>
                </a:pPr>
                <a:r>
                  <a:rPr lang="en-GB" sz="2000" b="1" dirty="0"/>
                  <a:t>Kronecker Product (</a:t>
                </a:r>
                <a14:m>
                  <m:oMath xmlns:m="http://schemas.openxmlformats.org/officeDocument/2006/math">
                    <m:r>
                      <a:rPr lang="en-IN" sz="2000" b="1" i="1" smtClean="0">
                        <a:latin typeface="Cambria Math" panose="02040503050406030204" pitchFamily="18" charset="0"/>
                      </a:rPr>
                      <m:t>⊗</m:t>
                    </m:r>
                  </m:oMath>
                </a14:m>
                <a:r>
                  <a:rPr lang="en-GB" sz="2000" b="1" dirty="0"/>
                  <a:t>): </a:t>
                </a:r>
                <a14:m>
                  <m:oMath xmlns:m="http://schemas.openxmlformats.org/officeDocument/2006/math">
                    <m:r>
                      <a:rPr lang="en-IN" sz="1700" b="0" i="1" smtClean="0">
                        <a:latin typeface="Cambria Math" panose="02040503050406030204" pitchFamily="18" charset="0"/>
                      </a:rPr>
                      <m:t>𝐴</m:t>
                    </m:r>
                    <m:r>
                      <a:rPr lang="en-IN" sz="1700" b="0" i="1" smtClean="0">
                        <a:latin typeface="Cambria Math" panose="02040503050406030204" pitchFamily="18" charset="0"/>
                      </a:rPr>
                      <m:t>∈</m:t>
                    </m:r>
                    <m:sSup>
                      <m:sSupPr>
                        <m:ctrlPr>
                          <a:rPr lang="en-IN" sz="1700" b="0" i="1" smtClean="0">
                            <a:latin typeface="Cambria Math" panose="02040503050406030204" pitchFamily="18" charset="0"/>
                          </a:rPr>
                        </m:ctrlPr>
                      </m:sSupPr>
                      <m:e>
                        <m:r>
                          <a:rPr lang="en-IN" sz="1700" b="0" i="1" smtClean="0">
                            <a:latin typeface="Cambria Math" panose="02040503050406030204" pitchFamily="18" charset="0"/>
                          </a:rPr>
                          <m:t>ℝ</m:t>
                        </m:r>
                      </m:e>
                      <m:sup>
                        <m:r>
                          <a:rPr lang="en-IN" sz="1700" b="0" i="1" smtClean="0">
                            <a:latin typeface="Cambria Math" panose="02040503050406030204" pitchFamily="18" charset="0"/>
                          </a:rPr>
                          <m:t>𝐼</m:t>
                        </m:r>
                        <m:r>
                          <a:rPr lang="en-IN" sz="1700" b="0" i="1" smtClean="0">
                            <a:latin typeface="Cambria Math" panose="02040503050406030204" pitchFamily="18" charset="0"/>
                          </a:rPr>
                          <m:t>×</m:t>
                        </m:r>
                        <m:r>
                          <a:rPr lang="en-IN" sz="1700" b="0" i="1" smtClean="0">
                            <a:latin typeface="Cambria Math" panose="02040503050406030204" pitchFamily="18" charset="0"/>
                          </a:rPr>
                          <m:t>𝐽</m:t>
                        </m:r>
                      </m:sup>
                    </m:sSup>
                    <m:r>
                      <a:rPr lang="en-IN" sz="1700" b="0" i="1" smtClean="0">
                        <a:latin typeface="Cambria Math" panose="02040503050406030204" pitchFamily="18" charset="0"/>
                      </a:rPr>
                      <m:t>, </m:t>
                    </m:r>
                    <m:r>
                      <a:rPr lang="en-IN" sz="1700" b="0" i="1" smtClean="0">
                        <a:latin typeface="Cambria Math" panose="02040503050406030204" pitchFamily="18" charset="0"/>
                      </a:rPr>
                      <m:t>𝐵</m:t>
                    </m:r>
                    <m:r>
                      <a:rPr lang="en-IN" sz="1700" i="1">
                        <a:latin typeface="Cambria Math" panose="02040503050406030204" pitchFamily="18" charset="0"/>
                      </a:rPr>
                      <m:t>∈</m:t>
                    </m:r>
                    <m:sSup>
                      <m:sSupPr>
                        <m:ctrlPr>
                          <a:rPr lang="en-IN" sz="1700" i="1">
                            <a:latin typeface="Cambria Math" panose="02040503050406030204" pitchFamily="18" charset="0"/>
                          </a:rPr>
                        </m:ctrlPr>
                      </m:sSupPr>
                      <m:e>
                        <m:r>
                          <a:rPr lang="en-IN" sz="1700" i="1">
                            <a:latin typeface="Cambria Math" panose="02040503050406030204" pitchFamily="18" charset="0"/>
                          </a:rPr>
                          <m:t>ℝ</m:t>
                        </m:r>
                      </m:e>
                      <m:sup>
                        <m:r>
                          <a:rPr lang="en-IN" sz="1700" b="0" i="1" smtClean="0">
                            <a:latin typeface="Cambria Math" panose="02040503050406030204" pitchFamily="18" charset="0"/>
                          </a:rPr>
                          <m:t>𝐾</m:t>
                        </m:r>
                        <m:r>
                          <a:rPr lang="en-IN" sz="1700" i="1">
                            <a:latin typeface="Cambria Math" panose="02040503050406030204" pitchFamily="18" charset="0"/>
                          </a:rPr>
                          <m:t>×</m:t>
                        </m:r>
                        <m:r>
                          <a:rPr lang="en-IN" sz="1700" b="0" i="1" smtClean="0">
                            <a:latin typeface="Cambria Math" panose="02040503050406030204" pitchFamily="18" charset="0"/>
                          </a:rPr>
                          <m:t>𝐿</m:t>
                        </m:r>
                      </m:sup>
                    </m:sSup>
                  </m:oMath>
                </a14:m>
                <a:r>
                  <a:rPr lang="en-IN" sz="1700" dirty="0"/>
                  <a:t>, Resultant matrix of shape </a:t>
                </a:r>
                <a14:m>
                  <m:oMath xmlns:m="http://schemas.openxmlformats.org/officeDocument/2006/math">
                    <m:d>
                      <m:dPr>
                        <m:ctrlPr>
                          <a:rPr lang="en-IN" sz="1700" b="0" i="1" smtClean="0">
                            <a:latin typeface="Cambria Math" panose="02040503050406030204" pitchFamily="18" charset="0"/>
                          </a:rPr>
                        </m:ctrlPr>
                      </m:dPr>
                      <m:e>
                        <m:r>
                          <a:rPr lang="en-IN" sz="1700" b="0" i="1" smtClean="0">
                            <a:latin typeface="Cambria Math" panose="02040503050406030204" pitchFamily="18" charset="0"/>
                          </a:rPr>
                          <m:t>𝐼𝐾</m:t>
                        </m:r>
                      </m:e>
                    </m:d>
                    <m:r>
                      <a:rPr lang="en-IN" sz="1700" b="0" i="1" smtClean="0">
                        <a:latin typeface="Cambria Math" panose="02040503050406030204" pitchFamily="18" charset="0"/>
                      </a:rPr>
                      <m:t>×(</m:t>
                    </m:r>
                    <m:r>
                      <a:rPr lang="en-IN" sz="1700" b="0" i="1" smtClean="0">
                        <a:latin typeface="Cambria Math" panose="02040503050406030204" pitchFamily="18" charset="0"/>
                      </a:rPr>
                      <m:t>𝐽𝐿</m:t>
                    </m:r>
                    <m:r>
                      <a:rPr lang="en-IN" sz="1700" b="0" i="1" smtClean="0">
                        <a:latin typeface="Cambria Math" panose="02040503050406030204" pitchFamily="18" charset="0"/>
                      </a:rPr>
                      <m:t>)</m:t>
                    </m:r>
                  </m:oMath>
                </a14:m>
                <a:br>
                  <a:rPr lang="en-IN" sz="1700" dirty="0"/>
                </a:br>
                <a:br>
                  <a:rPr lang="en-IN" sz="1800" dirty="0"/>
                </a:br>
                <a:endParaRPr lang="en-GB" sz="1600" dirty="0"/>
              </a:p>
              <a:p>
                <a:pPr>
                  <a:lnSpc>
                    <a:spcPct val="100000"/>
                  </a:lnSpc>
                  <a:buClr>
                    <a:schemeClr val="accent1">
                      <a:lumMod val="75000"/>
                    </a:schemeClr>
                  </a:buClr>
                </a:pPr>
                <a:endParaRPr lang="en-GB" sz="1800" b="1" dirty="0"/>
              </a:p>
              <a:p>
                <a:pPr>
                  <a:lnSpc>
                    <a:spcPct val="100000"/>
                  </a:lnSpc>
                  <a:buClr>
                    <a:schemeClr val="accent1">
                      <a:lumMod val="75000"/>
                    </a:schemeClr>
                  </a:buClr>
                </a:pPr>
                <a:endParaRPr lang="en-GB" sz="1800" b="1" dirty="0"/>
              </a:p>
              <a:p>
                <a:pPr>
                  <a:lnSpc>
                    <a:spcPct val="100000"/>
                  </a:lnSpc>
                  <a:buClr>
                    <a:schemeClr val="accent1">
                      <a:lumMod val="75000"/>
                    </a:schemeClr>
                  </a:buClr>
                </a:pPr>
                <a:endParaRPr lang="en-GB" sz="1800" b="1" dirty="0"/>
              </a:p>
              <a:p>
                <a:pPr marL="0" indent="0">
                  <a:lnSpc>
                    <a:spcPct val="100000"/>
                  </a:lnSpc>
                  <a:buClr>
                    <a:schemeClr val="accent1">
                      <a:lumMod val="75000"/>
                    </a:schemeClr>
                  </a:buClr>
                  <a:buNone/>
                </a:pPr>
                <a:endParaRPr lang="en-GB" sz="1800" b="1" dirty="0"/>
              </a:p>
              <a:p>
                <a:pPr>
                  <a:lnSpc>
                    <a:spcPct val="100000"/>
                  </a:lnSpc>
                  <a:buClr>
                    <a:schemeClr val="accent1">
                      <a:lumMod val="75000"/>
                    </a:schemeClr>
                  </a:buClr>
                </a:pPr>
                <a:r>
                  <a:rPr lang="en-GB" sz="1800" b="1" dirty="0"/>
                  <a:t>Khatri-Rao Product (</a:t>
                </a:r>
                <a14:m>
                  <m:oMath xmlns:m="http://schemas.openxmlformats.org/officeDocument/2006/math">
                    <m:r>
                      <a:rPr lang="en-IN" sz="1800" b="1" i="1" smtClean="0">
                        <a:latin typeface="Cambria Math" panose="02040503050406030204" pitchFamily="18" charset="0"/>
                        <a:ea typeface="Cambria Math" panose="02040503050406030204" pitchFamily="18" charset="0"/>
                      </a:rPr>
                      <m:t>⊙</m:t>
                    </m:r>
                  </m:oMath>
                </a14:m>
                <a:r>
                  <a:rPr lang="en-GB" sz="1800" b="1" dirty="0"/>
                  <a:t>)</a:t>
                </a:r>
                <a:r>
                  <a:rPr lang="en-GB" sz="1800" dirty="0"/>
                  <a:t>: </a:t>
                </a:r>
                <a14:m>
                  <m:oMath xmlns:m="http://schemas.openxmlformats.org/officeDocument/2006/math">
                    <m:r>
                      <a:rPr lang="en-IN" sz="1600" b="0" i="1" smtClean="0">
                        <a:latin typeface="Cambria Math" panose="02040503050406030204" pitchFamily="18" charset="0"/>
                      </a:rPr>
                      <m:t>𝐴</m:t>
                    </m:r>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ℝ</m:t>
                        </m:r>
                      </m:e>
                      <m:sup>
                        <m:r>
                          <a:rPr lang="en-IN" sz="1600" b="0" i="1" smtClean="0">
                            <a:latin typeface="Cambria Math" panose="02040503050406030204" pitchFamily="18" charset="0"/>
                          </a:rPr>
                          <m:t>𝐼</m:t>
                        </m:r>
                        <m:r>
                          <a:rPr lang="en-IN" sz="1600" b="0" i="1" smtClean="0">
                            <a:latin typeface="Cambria Math" panose="02040503050406030204" pitchFamily="18" charset="0"/>
                          </a:rPr>
                          <m:t>×</m:t>
                        </m:r>
                        <m:r>
                          <a:rPr lang="en-IN" sz="1600" b="0" i="1" smtClean="0">
                            <a:latin typeface="Cambria Math" panose="02040503050406030204" pitchFamily="18" charset="0"/>
                          </a:rPr>
                          <m:t>𝐾</m:t>
                        </m:r>
                      </m:sup>
                    </m:sSup>
                    <m:r>
                      <a:rPr lang="en-IN" sz="1600" b="0" i="1" smtClean="0">
                        <a:latin typeface="Cambria Math" panose="02040503050406030204" pitchFamily="18" charset="0"/>
                      </a:rPr>
                      <m:t>, </m:t>
                    </m:r>
                    <m:r>
                      <a:rPr lang="en-IN" sz="1600" b="0" i="1" smtClean="0">
                        <a:latin typeface="Cambria Math" panose="02040503050406030204" pitchFamily="18" charset="0"/>
                      </a:rPr>
                      <m:t>𝐵</m:t>
                    </m:r>
                    <m:r>
                      <a:rPr lang="en-IN" sz="1600" i="1">
                        <a:latin typeface="Cambria Math" panose="02040503050406030204" pitchFamily="18" charset="0"/>
                      </a:rPr>
                      <m:t>∈</m:t>
                    </m:r>
                    <m:sSup>
                      <m:sSupPr>
                        <m:ctrlPr>
                          <a:rPr lang="en-IN" sz="1600" i="1">
                            <a:latin typeface="Cambria Math" panose="02040503050406030204" pitchFamily="18" charset="0"/>
                          </a:rPr>
                        </m:ctrlPr>
                      </m:sSupPr>
                      <m:e>
                        <m:r>
                          <a:rPr lang="en-IN" sz="1600" i="1">
                            <a:latin typeface="Cambria Math" panose="02040503050406030204" pitchFamily="18" charset="0"/>
                          </a:rPr>
                          <m:t>ℝ</m:t>
                        </m:r>
                      </m:e>
                      <m:sup>
                        <m:r>
                          <a:rPr lang="en-IN" sz="1600" b="0" i="1" smtClean="0">
                            <a:latin typeface="Cambria Math" panose="02040503050406030204" pitchFamily="18" charset="0"/>
                          </a:rPr>
                          <m:t>𝐽</m:t>
                        </m:r>
                        <m:r>
                          <a:rPr lang="en-IN" sz="1600" i="1">
                            <a:latin typeface="Cambria Math" panose="02040503050406030204" pitchFamily="18" charset="0"/>
                          </a:rPr>
                          <m:t>×</m:t>
                        </m:r>
                        <m:r>
                          <a:rPr lang="en-IN" sz="1600" b="0" i="1" smtClean="0">
                            <a:latin typeface="Cambria Math" panose="02040503050406030204" pitchFamily="18" charset="0"/>
                          </a:rPr>
                          <m:t>𝐾</m:t>
                        </m:r>
                      </m:sup>
                    </m:sSup>
                  </m:oMath>
                </a14:m>
                <a:r>
                  <a:rPr lang="en-IN" sz="1600" dirty="0"/>
                  <a:t>, Resultant matrix of shape </a:t>
                </a:r>
                <a14:m>
                  <m:oMath xmlns:m="http://schemas.openxmlformats.org/officeDocument/2006/math">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𝐼𝐽</m:t>
                        </m:r>
                      </m:e>
                    </m:d>
                    <m:r>
                      <a:rPr lang="en-IN" sz="1600" b="0" i="1" smtClean="0">
                        <a:latin typeface="Cambria Math" panose="02040503050406030204" pitchFamily="18" charset="0"/>
                      </a:rPr>
                      <m:t>×</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𝐾</m:t>
                        </m:r>
                      </m:e>
                    </m:d>
                  </m:oMath>
                </a14:m>
                <a:br>
                  <a:rPr lang="en-IN" sz="1800" dirty="0"/>
                </a:br>
                <a:r>
                  <a:rPr lang="en-IN" sz="1600" dirty="0"/>
                  <a:t>Also known as “matching column-wise” Kronecker Product.</a:t>
                </a:r>
                <a:br>
                  <a:rPr lang="en-IN" sz="1600" dirty="0"/>
                </a:br>
                <a:r>
                  <a:rPr lang="en-IN" sz="1600" dirty="0"/>
                  <a:t> </a:t>
                </a:r>
                <a:br>
                  <a:rPr lang="en-IN" sz="1800" dirty="0"/>
                </a:br>
                <a:endParaRPr lang="en-GB" sz="1800" dirty="0"/>
              </a:p>
              <a:p>
                <a:pPr>
                  <a:lnSpc>
                    <a:spcPct val="100000"/>
                  </a:lnSpc>
                  <a:spcBef>
                    <a:spcPts val="0"/>
                  </a:spcBef>
                  <a:buClr>
                    <a:schemeClr val="accent1">
                      <a:lumMod val="75000"/>
                    </a:schemeClr>
                  </a:buClr>
                </a:pPr>
                <a:endParaRPr lang="en-GB" sz="1800" b="1" dirty="0"/>
              </a:p>
              <a:p>
                <a:pPr>
                  <a:lnSpc>
                    <a:spcPct val="100000"/>
                  </a:lnSpc>
                  <a:spcBef>
                    <a:spcPts val="0"/>
                  </a:spcBef>
                  <a:buClr>
                    <a:schemeClr val="accent1">
                      <a:lumMod val="75000"/>
                    </a:schemeClr>
                  </a:buClr>
                </a:pPr>
                <a:r>
                  <a:rPr lang="en-GB" sz="1800" b="1" dirty="0"/>
                  <a:t>Hadamard Product (</a:t>
                </a:r>
                <a14:m>
                  <m:oMath xmlns:m="http://schemas.openxmlformats.org/officeDocument/2006/math">
                    <m:r>
                      <a:rPr lang="en-GB" sz="1800" b="1" i="1" smtClean="0">
                        <a:latin typeface="Cambria Math" panose="02040503050406030204" pitchFamily="18" charset="0"/>
                        <a:ea typeface="Cambria Math" panose="02040503050406030204" pitchFamily="18" charset="0"/>
                      </a:rPr>
                      <m:t>∗</m:t>
                    </m:r>
                  </m:oMath>
                </a14:m>
                <a:r>
                  <a:rPr lang="en-GB" sz="1800" b="1" dirty="0"/>
                  <a:t>): </a:t>
                </a:r>
                <a14:m>
                  <m:oMath xmlns:m="http://schemas.openxmlformats.org/officeDocument/2006/math">
                    <m:r>
                      <a:rPr lang="en-IN" sz="1600" b="0" i="1" smtClean="0">
                        <a:latin typeface="Cambria Math" panose="02040503050406030204" pitchFamily="18" charset="0"/>
                      </a:rPr>
                      <m:t>𝐴</m:t>
                    </m:r>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ℝ</m:t>
                        </m:r>
                      </m:e>
                      <m:sup>
                        <m:r>
                          <a:rPr lang="en-IN" sz="1600" b="0" i="1" smtClean="0">
                            <a:latin typeface="Cambria Math" panose="02040503050406030204" pitchFamily="18" charset="0"/>
                          </a:rPr>
                          <m:t>𝐼</m:t>
                        </m:r>
                        <m:r>
                          <a:rPr lang="en-IN" sz="1600" b="0" i="1" smtClean="0">
                            <a:latin typeface="Cambria Math" panose="02040503050406030204" pitchFamily="18" charset="0"/>
                          </a:rPr>
                          <m:t>×</m:t>
                        </m:r>
                        <m:r>
                          <a:rPr lang="en-IN" sz="1600" b="0" i="1" smtClean="0">
                            <a:latin typeface="Cambria Math" panose="02040503050406030204" pitchFamily="18" charset="0"/>
                          </a:rPr>
                          <m:t>𝐽</m:t>
                        </m:r>
                      </m:sup>
                    </m:sSup>
                    <m:r>
                      <a:rPr lang="en-IN" sz="1600" b="0" i="1" smtClean="0">
                        <a:latin typeface="Cambria Math" panose="02040503050406030204" pitchFamily="18" charset="0"/>
                      </a:rPr>
                      <m:t>, </m:t>
                    </m:r>
                    <m:r>
                      <a:rPr lang="en-IN" sz="1600" b="0" i="1" smtClean="0">
                        <a:latin typeface="Cambria Math" panose="02040503050406030204" pitchFamily="18" charset="0"/>
                      </a:rPr>
                      <m:t>𝐵</m:t>
                    </m:r>
                    <m:r>
                      <a:rPr lang="en-IN" sz="1600" i="1">
                        <a:latin typeface="Cambria Math" panose="02040503050406030204" pitchFamily="18" charset="0"/>
                      </a:rPr>
                      <m:t>∈</m:t>
                    </m:r>
                    <m:sSup>
                      <m:sSupPr>
                        <m:ctrlPr>
                          <a:rPr lang="en-IN" sz="1600" i="1">
                            <a:latin typeface="Cambria Math" panose="02040503050406030204" pitchFamily="18" charset="0"/>
                          </a:rPr>
                        </m:ctrlPr>
                      </m:sSupPr>
                      <m:e>
                        <m:r>
                          <a:rPr lang="en-IN" sz="1600" i="1">
                            <a:latin typeface="Cambria Math" panose="02040503050406030204" pitchFamily="18" charset="0"/>
                          </a:rPr>
                          <m:t>ℝ</m:t>
                        </m:r>
                      </m:e>
                      <m:sup>
                        <m:r>
                          <a:rPr lang="en-IN" sz="1600" b="0" i="1" smtClean="0">
                            <a:latin typeface="Cambria Math" panose="02040503050406030204" pitchFamily="18" charset="0"/>
                          </a:rPr>
                          <m:t>𝐼</m:t>
                        </m:r>
                        <m:r>
                          <a:rPr lang="en-IN" sz="1600" i="1">
                            <a:latin typeface="Cambria Math" panose="02040503050406030204" pitchFamily="18" charset="0"/>
                          </a:rPr>
                          <m:t>×</m:t>
                        </m:r>
                        <m:r>
                          <a:rPr lang="en-IN" sz="1600" b="0" i="1" smtClean="0">
                            <a:latin typeface="Cambria Math" panose="02040503050406030204" pitchFamily="18" charset="0"/>
                          </a:rPr>
                          <m:t>𝐽</m:t>
                        </m:r>
                      </m:sup>
                    </m:sSup>
                  </m:oMath>
                </a14:m>
                <a:r>
                  <a:rPr lang="en-IN" sz="1600" dirty="0"/>
                  <a:t>, Resultant matrix of shape </a:t>
                </a:r>
                <a14:m>
                  <m:oMath xmlns:m="http://schemas.openxmlformats.org/officeDocument/2006/math">
                    <m:r>
                      <a:rPr lang="en-IN" sz="1600" b="0" i="1" smtClean="0">
                        <a:latin typeface="Cambria Math" panose="02040503050406030204" pitchFamily="18" charset="0"/>
                      </a:rPr>
                      <m:t>𝐼</m:t>
                    </m:r>
                    <m:r>
                      <a:rPr lang="en-IN" sz="1600" b="0" i="1" smtClean="0">
                        <a:latin typeface="Cambria Math" panose="02040503050406030204" pitchFamily="18" charset="0"/>
                      </a:rPr>
                      <m:t>×</m:t>
                    </m:r>
                    <m:r>
                      <a:rPr lang="en-IN" sz="1600" b="0" i="1" smtClean="0">
                        <a:latin typeface="Cambria Math" panose="02040503050406030204" pitchFamily="18" charset="0"/>
                      </a:rPr>
                      <m:t>𝐽</m:t>
                    </m:r>
                  </m:oMath>
                </a14:m>
                <a:endParaRPr lang="en-IN" sz="1600" dirty="0"/>
              </a:p>
              <a:p>
                <a:pPr marL="0" indent="0">
                  <a:lnSpc>
                    <a:spcPct val="100000"/>
                  </a:lnSpc>
                  <a:spcBef>
                    <a:spcPts val="0"/>
                  </a:spcBef>
                  <a:buClr>
                    <a:schemeClr val="accent1">
                      <a:lumMod val="75000"/>
                    </a:schemeClr>
                  </a:buClr>
                  <a:buNone/>
                </a:pPr>
                <a:br>
                  <a:rPr lang="en-IN" sz="1600" dirty="0"/>
                </a:br>
                <a:br>
                  <a:rPr lang="en-IN" sz="1600" dirty="0"/>
                </a:br>
                <a:br>
                  <a:rPr lang="en-IN" sz="1600" dirty="0"/>
                </a:br>
                <a:br>
                  <a:rPr lang="en-IN" sz="1600" dirty="0"/>
                </a:br>
                <a:br>
                  <a:rPr lang="en-IN" sz="1600" dirty="0"/>
                </a:br>
                <a:br>
                  <a:rPr lang="en-IN" sz="1600" dirty="0"/>
                </a:br>
                <a:br>
                  <a:rPr lang="en-IN" sz="1600" dirty="0"/>
                </a:br>
                <a:br>
                  <a:rPr lang="en-IN" sz="1600" dirty="0"/>
                </a:br>
                <a:endParaRPr lang="en-GB" sz="1400" dirty="0"/>
              </a:p>
              <a:p>
                <a:pPr lvl="1" algn="l">
                  <a:lnSpc>
                    <a:spcPct val="100000"/>
                  </a:lnSpc>
                  <a:buClr>
                    <a:schemeClr val="accent1">
                      <a:lumMod val="75000"/>
                    </a:schemeClr>
                  </a:buClr>
                </a:pPr>
                <a:endParaRPr lang="en-GB" sz="1200" b="1" dirty="0"/>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599" cy="4657652"/>
              </a:xfrm>
              <a:blipFill>
                <a:blip r:embed="rId2"/>
                <a:stretch>
                  <a:fillRect l="-464" t="-2225"/>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29</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200" y="6015278"/>
            <a:ext cx="3200400"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Kolda</a:t>
            </a:r>
            <a:r>
              <a:rPr lang="en-IN" dirty="0">
                <a:latin typeface="Bell MT" panose="02020503060305020303" pitchFamily="18" charset="0"/>
              </a:rPr>
              <a:t>-Bader]</a:t>
            </a:r>
          </a:p>
        </p:txBody>
      </p:sp>
      <p:pic>
        <p:nvPicPr>
          <p:cNvPr id="9" name="Picture 8">
            <a:extLst>
              <a:ext uri="{FF2B5EF4-FFF2-40B4-BE49-F238E27FC236}">
                <a16:creationId xmlns:a16="http://schemas.microsoft.com/office/drawing/2014/main" id="{BA913B5E-BBDF-9634-52C3-F62FBAA62489}"/>
              </a:ext>
            </a:extLst>
          </p:cNvPr>
          <p:cNvPicPr>
            <a:picLocks noChangeAspect="1"/>
          </p:cNvPicPr>
          <p:nvPr/>
        </p:nvPicPr>
        <p:blipFill>
          <a:blip r:embed="rId3"/>
          <a:stretch>
            <a:fillRect/>
          </a:stretch>
        </p:blipFill>
        <p:spPr>
          <a:xfrm>
            <a:off x="4244240" y="3882483"/>
            <a:ext cx="3703507" cy="333859"/>
          </a:xfrm>
          <a:prstGeom prst="rect">
            <a:avLst/>
          </a:prstGeom>
        </p:spPr>
      </p:pic>
      <p:pic>
        <p:nvPicPr>
          <p:cNvPr id="11" name="Picture 10">
            <a:extLst>
              <a:ext uri="{FF2B5EF4-FFF2-40B4-BE49-F238E27FC236}">
                <a16:creationId xmlns:a16="http://schemas.microsoft.com/office/drawing/2014/main" id="{BE437C16-DD4A-A934-15AA-6B30044A39C7}"/>
              </a:ext>
            </a:extLst>
          </p:cNvPr>
          <p:cNvPicPr>
            <a:picLocks noChangeAspect="1"/>
          </p:cNvPicPr>
          <p:nvPr/>
        </p:nvPicPr>
        <p:blipFill>
          <a:blip r:embed="rId4"/>
          <a:stretch>
            <a:fillRect/>
          </a:stretch>
        </p:blipFill>
        <p:spPr>
          <a:xfrm>
            <a:off x="4038600" y="4893312"/>
            <a:ext cx="3703507" cy="1283651"/>
          </a:xfrm>
          <a:prstGeom prst="rect">
            <a:avLst/>
          </a:prstGeom>
        </p:spPr>
      </p:pic>
      <p:pic>
        <p:nvPicPr>
          <p:cNvPr id="12" name="Picture 11">
            <a:extLst>
              <a:ext uri="{FF2B5EF4-FFF2-40B4-BE49-F238E27FC236}">
                <a16:creationId xmlns:a16="http://schemas.microsoft.com/office/drawing/2014/main" id="{D6D02F8B-4E64-7185-2B53-AB6D568FB8BD}"/>
              </a:ext>
            </a:extLst>
          </p:cNvPr>
          <p:cNvPicPr>
            <a:picLocks noChangeAspect="1"/>
          </p:cNvPicPr>
          <p:nvPr/>
        </p:nvPicPr>
        <p:blipFill>
          <a:blip r:embed="rId5"/>
          <a:stretch>
            <a:fillRect/>
          </a:stretch>
        </p:blipFill>
        <p:spPr>
          <a:xfrm>
            <a:off x="3791151" y="1826778"/>
            <a:ext cx="4819449" cy="128340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B06FA2F-3A5B-7DA8-F9B8-5315CD2B83AE}"/>
                  </a:ext>
                </a:extLst>
              </p:cNvPr>
              <p:cNvSpPr txBox="1"/>
              <p:nvPr/>
            </p:nvSpPr>
            <p:spPr>
              <a:xfrm>
                <a:off x="4358640" y="2762566"/>
                <a:ext cx="4251960" cy="32290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sSub>
                        <m:sSubPr>
                          <m:ctrlPr>
                            <a:rPr lang="en-IN" sz="1400" b="0" i="1" smtClean="0">
                              <a:latin typeface="Cambria Math" panose="02040503050406030204" pitchFamily="18" charset="0"/>
                            </a:rPr>
                          </m:ctrlPr>
                        </m:sSubPr>
                        <m:e>
                          <m:r>
                            <a:rPr lang="en-IN" sz="1400" b="1" i="1" smtClean="0">
                              <a:latin typeface="Cambria Math" panose="02040503050406030204" pitchFamily="18" charset="0"/>
                            </a:rPr>
                            <m:t>𝒂</m:t>
                          </m:r>
                        </m:e>
                        <m:sub>
                          <m:r>
                            <a:rPr lang="en-IN" sz="1400" b="0" i="1" smtClean="0">
                              <a:latin typeface="Cambria Math" panose="02040503050406030204" pitchFamily="18" charset="0"/>
                            </a:rPr>
                            <m:t>1</m:t>
                          </m:r>
                        </m:sub>
                      </m:sSub>
                      <m:r>
                        <a:rPr lang="en-IN" sz="1400" b="0" i="1" smtClean="0">
                          <a:latin typeface="Cambria Math" panose="02040503050406030204" pitchFamily="18" charset="0"/>
                        </a:rPr>
                        <m:t>∘</m:t>
                      </m:r>
                      <m:sSub>
                        <m:sSubPr>
                          <m:ctrlPr>
                            <a:rPr lang="en-IN" sz="1400" i="1" smtClean="0">
                              <a:latin typeface="Cambria Math" panose="02040503050406030204" pitchFamily="18" charset="0"/>
                            </a:rPr>
                          </m:ctrlPr>
                        </m:sSubPr>
                        <m:e>
                          <m:r>
                            <a:rPr lang="en-IN" sz="1400" b="1" i="1" smtClean="0">
                              <a:latin typeface="Cambria Math" panose="02040503050406030204" pitchFamily="18" charset="0"/>
                            </a:rPr>
                            <m:t>𝒃</m:t>
                          </m:r>
                        </m:e>
                        <m:sub>
                          <m:r>
                            <a:rPr lang="en-IN" sz="1400" b="0" i="1" smtClean="0">
                              <a:latin typeface="Cambria Math" panose="02040503050406030204" pitchFamily="18" charset="0"/>
                            </a:rPr>
                            <m:t>1</m:t>
                          </m:r>
                        </m:sub>
                      </m:sSub>
                      <m:sSub>
                        <m:sSubPr>
                          <m:ctrlPr>
                            <a:rPr lang="en-IN" sz="1400" i="1">
                              <a:latin typeface="Cambria Math" panose="02040503050406030204" pitchFamily="18" charset="0"/>
                            </a:rPr>
                          </m:ctrlPr>
                        </m:sSubPr>
                        <m:e>
                          <m:r>
                            <a:rPr lang="en-IN" sz="1400" b="1" i="1" smtClean="0">
                              <a:latin typeface="Cambria Math" panose="02040503050406030204" pitchFamily="18" charset="0"/>
                            </a:rPr>
                            <m:t>     </m:t>
                          </m:r>
                          <m:r>
                            <a:rPr lang="en-IN" sz="1400" b="1" i="1">
                              <a:latin typeface="Cambria Math" panose="02040503050406030204" pitchFamily="18" charset="0"/>
                            </a:rPr>
                            <m:t>𝒂</m:t>
                          </m:r>
                        </m:e>
                        <m:sub>
                          <m:r>
                            <a:rPr lang="en-IN" sz="1400" b="0" i="1" smtClean="0">
                              <a:latin typeface="Cambria Math" panose="02040503050406030204" pitchFamily="18" charset="0"/>
                            </a:rPr>
                            <m:t>1</m:t>
                          </m:r>
                        </m:sub>
                      </m:sSub>
                      <m:r>
                        <a:rPr lang="en-IN" sz="1400" i="1">
                          <a:latin typeface="Cambria Math" panose="02040503050406030204" pitchFamily="18" charset="0"/>
                        </a:rPr>
                        <m:t>∘</m:t>
                      </m:r>
                      <m:sSub>
                        <m:sSubPr>
                          <m:ctrlPr>
                            <a:rPr lang="en-IN" sz="1400" i="1">
                              <a:latin typeface="Cambria Math" panose="02040503050406030204" pitchFamily="18" charset="0"/>
                            </a:rPr>
                          </m:ctrlPr>
                        </m:sSubPr>
                        <m:e>
                          <m:r>
                            <a:rPr lang="en-IN" sz="1400" b="1" i="1">
                              <a:latin typeface="Cambria Math" panose="02040503050406030204" pitchFamily="18" charset="0"/>
                            </a:rPr>
                            <m:t>𝒃</m:t>
                          </m:r>
                        </m:e>
                        <m:sub>
                          <m:r>
                            <a:rPr lang="en-IN" sz="1400" b="0" i="1" smtClean="0">
                              <a:latin typeface="Cambria Math" panose="02040503050406030204" pitchFamily="18" charset="0"/>
                            </a:rPr>
                            <m:t>2</m:t>
                          </m:r>
                        </m:sub>
                      </m:sSub>
                      <m:r>
                        <a:rPr lang="en-IN" sz="1400" b="0" i="1" smtClean="0">
                          <a:latin typeface="Cambria Math" panose="02040503050406030204" pitchFamily="18" charset="0"/>
                        </a:rPr>
                        <m:t>     </m:t>
                      </m:r>
                      <m:sSub>
                        <m:sSubPr>
                          <m:ctrlPr>
                            <a:rPr lang="en-IN" sz="1400" i="1">
                              <a:latin typeface="Cambria Math" panose="02040503050406030204" pitchFamily="18" charset="0"/>
                            </a:rPr>
                          </m:ctrlPr>
                        </m:sSubPr>
                        <m:e>
                          <m:r>
                            <a:rPr lang="en-IN" sz="1400" b="1" i="1">
                              <a:latin typeface="Cambria Math" panose="02040503050406030204" pitchFamily="18" charset="0"/>
                            </a:rPr>
                            <m:t>𝒂</m:t>
                          </m:r>
                        </m:e>
                        <m:sub>
                          <m:r>
                            <a:rPr lang="en-IN" sz="1400" b="0" i="1" smtClean="0">
                              <a:latin typeface="Cambria Math" panose="02040503050406030204" pitchFamily="18" charset="0"/>
                            </a:rPr>
                            <m:t>1</m:t>
                          </m:r>
                        </m:sub>
                      </m:sSub>
                      <m:r>
                        <a:rPr lang="en-IN" sz="1400" i="1">
                          <a:latin typeface="Cambria Math" panose="02040503050406030204" pitchFamily="18" charset="0"/>
                        </a:rPr>
                        <m:t>∘</m:t>
                      </m:r>
                      <m:sSub>
                        <m:sSubPr>
                          <m:ctrlPr>
                            <a:rPr lang="en-IN" sz="1400" i="1">
                              <a:latin typeface="Cambria Math" panose="02040503050406030204" pitchFamily="18" charset="0"/>
                            </a:rPr>
                          </m:ctrlPr>
                        </m:sSubPr>
                        <m:e>
                          <m:r>
                            <a:rPr lang="en-IN" sz="1400" b="1" i="1">
                              <a:latin typeface="Cambria Math" panose="02040503050406030204" pitchFamily="18" charset="0"/>
                            </a:rPr>
                            <m:t>𝒃</m:t>
                          </m:r>
                        </m:e>
                        <m:sub>
                          <m:r>
                            <a:rPr lang="en-IN" sz="1400" b="0" i="1" smtClean="0">
                              <a:latin typeface="Cambria Math" panose="02040503050406030204" pitchFamily="18" charset="0"/>
                            </a:rPr>
                            <m:t>3</m:t>
                          </m:r>
                        </m:sub>
                      </m:sSub>
                      <m:r>
                        <a:rPr lang="en-IN" sz="1400" b="0" i="1" smtClean="0">
                          <a:latin typeface="Cambria Math" panose="02040503050406030204" pitchFamily="18" charset="0"/>
                        </a:rPr>
                        <m:t>  </m:t>
                      </m:r>
                      <m:r>
                        <a:rPr lang="en-IN" sz="1400" b="0" i="0" smtClean="0">
                          <a:latin typeface="Cambria Math" panose="02040503050406030204" pitchFamily="18" charset="0"/>
                        </a:rPr>
                        <m:t>…</m:t>
                      </m:r>
                      <m:sSub>
                        <m:sSubPr>
                          <m:ctrlPr>
                            <a:rPr lang="en-IN" sz="1400" i="1">
                              <a:latin typeface="Cambria Math" panose="02040503050406030204" pitchFamily="18" charset="0"/>
                            </a:rPr>
                          </m:ctrlPr>
                        </m:sSubPr>
                        <m:e>
                          <m:r>
                            <a:rPr lang="en-IN" sz="1400" b="0" i="1" smtClean="0">
                              <a:latin typeface="Cambria Math" panose="02040503050406030204" pitchFamily="18" charset="0"/>
                            </a:rPr>
                            <m:t>  </m:t>
                          </m:r>
                          <m:r>
                            <a:rPr lang="en-IN" sz="1400" b="1" i="1">
                              <a:latin typeface="Cambria Math" panose="02040503050406030204" pitchFamily="18" charset="0"/>
                            </a:rPr>
                            <m:t>𝒂</m:t>
                          </m:r>
                        </m:e>
                        <m:sub>
                          <m:r>
                            <a:rPr lang="en-IN" sz="1400" b="0" i="1" smtClean="0">
                              <a:latin typeface="Cambria Math" panose="02040503050406030204" pitchFamily="18" charset="0"/>
                            </a:rPr>
                            <m:t>𝐽</m:t>
                          </m:r>
                        </m:sub>
                      </m:sSub>
                      <m:r>
                        <a:rPr lang="en-IN" sz="1400" i="1">
                          <a:latin typeface="Cambria Math" panose="02040503050406030204" pitchFamily="18" charset="0"/>
                        </a:rPr>
                        <m:t>∘</m:t>
                      </m:r>
                      <m:sSub>
                        <m:sSubPr>
                          <m:ctrlPr>
                            <a:rPr lang="en-IN" sz="1400" i="1">
                              <a:latin typeface="Cambria Math" panose="02040503050406030204" pitchFamily="18" charset="0"/>
                            </a:rPr>
                          </m:ctrlPr>
                        </m:sSubPr>
                        <m:e>
                          <m:r>
                            <a:rPr lang="en-IN" sz="1400" b="1" i="1">
                              <a:latin typeface="Cambria Math" panose="02040503050406030204" pitchFamily="18" charset="0"/>
                            </a:rPr>
                            <m:t>𝒃</m:t>
                          </m:r>
                        </m:e>
                        <m:sub>
                          <m:r>
                            <a:rPr lang="en-IN" sz="1400" b="0" i="1" smtClean="0">
                              <a:latin typeface="Cambria Math" panose="02040503050406030204" pitchFamily="18" charset="0"/>
                            </a:rPr>
                            <m:t>𝐿</m:t>
                          </m:r>
                          <m:r>
                            <a:rPr lang="en-IN" sz="1400" b="0" i="1" smtClean="0">
                              <a:latin typeface="Cambria Math" panose="02040503050406030204" pitchFamily="18" charset="0"/>
                            </a:rPr>
                            <m:t>−</m:t>
                          </m:r>
                          <m:r>
                            <a:rPr lang="en-IN" sz="1400" b="0" i="1" smtClean="0">
                              <a:latin typeface="Cambria Math" panose="02040503050406030204" pitchFamily="18" charset="0"/>
                            </a:rPr>
                            <m:t>1</m:t>
                          </m:r>
                        </m:sub>
                      </m:sSub>
                      <m:sSub>
                        <m:sSubPr>
                          <m:ctrlPr>
                            <a:rPr lang="en-IN" sz="1400" i="1" smtClean="0">
                              <a:latin typeface="Cambria Math" panose="02040503050406030204" pitchFamily="18" charset="0"/>
                            </a:rPr>
                          </m:ctrlPr>
                        </m:sSubPr>
                        <m:e>
                          <m:r>
                            <a:rPr lang="en-IN" sz="1400" b="1" i="1" smtClean="0">
                              <a:latin typeface="Cambria Math" panose="02040503050406030204" pitchFamily="18" charset="0"/>
                            </a:rPr>
                            <m:t>     </m:t>
                          </m:r>
                          <m:r>
                            <a:rPr lang="en-IN" sz="1400" b="1" i="1">
                              <a:latin typeface="Cambria Math" panose="02040503050406030204" pitchFamily="18" charset="0"/>
                            </a:rPr>
                            <m:t>𝒂</m:t>
                          </m:r>
                        </m:e>
                        <m:sub>
                          <m:r>
                            <a:rPr lang="en-IN" sz="1400" b="0" i="1" smtClean="0">
                              <a:latin typeface="Cambria Math" panose="02040503050406030204" pitchFamily="18" charset="0"/>
                            </a:rPr>
                            <m:t>𝐽</m:t>
                          </m:r>
                        </m:sub>
                      </m:sSub>
                      <m:r>
                        <a:rPr lang="en-IN" sz="1400" i="1">
                          <a:latin typeface="Cambria Math" panose="02040503050406030204" pitchFamily="18" charset="0"/>
                        </a:rPr>
                        <m:t>∘</m:t>
                      </m:r>
                      <m:sSub>
                        <m:sSubPr>
                          <m:ctrlPr>
                            <a:rPr lang="en-IN" sz="1400" i="1">
                              <a:latin typeface="Cambria Math" panose="02040503050406030204" pitchFamily="18" charset="0"/>
                            </a:rPr>
                          </m:ctrlPr>
                        </m:sSubPr>
                        <m:e>
                          <m:r>
                            <a:rPr lang="en-IN" sz="1400" b="1" i="1">
                              <a:latin typeface="Cambria Math" panose="02040503050406030204" pitchFamily="18" charset="0"/>
                            </a:rPr>
                            <m:t>𝒃</m:t>
                          </m:r>
                        </m:e>
                        <m:sub>
                          <m:r>
                            <a:rPr lang="en-IN" sz="1400" b="0" i="1" smtClean="0">
                              <a:latin typeface="Cambria Math" panose="02040503050406030204" pitchFamily="18" charset="0"/>
                            </a:rPr>
                            <m:t>𝐿</m:t>
                          </m:r>
                        </m:sub>
                      </m:sSub>
                      <m:r>
                        <a:rPr lang="en-IN" sz="1400" b="0" i="1" smtClean="0">
                          <a:latin typeface="Cambria Math" panose="02040503050406030204" pitchFamily="18" charset="0"/>
                        </a:rPr>
                        <m:t>]</m:t>
                      </m:r>
                    </m:oMath>
                  </m:oMathPara>
                </a14:m>
                <a:endParaRPr lang="en-IN" sz="1400" dirty="0">
                  <a:latin typeface="Bell MT" panose="02020503060305020303" pitchFamily="18" charset="0"/>
                </a:endParaRPr>
              </a:p>
            </p:txBody>
          </p:sp>
        </mc:Choice>
        <mc:Fallback xmlns="">
          <p:sp>
            <p:nvSpPr>
              <p:cNvPr id="15" name="TextBox 14">
                <a:extLst>
                  <a:ext uri="{FF2B5EF4-FFF2-40B4-BE49-F238E27FC236}">
                    <a16:creationId xmlns:a16="http://schemas.microsoft.com/office/drawing/2014/main" id="{7B06FA2F-3A5B-7DA8-F9B8-5315CD2B83AE}"/>
                  </a:ext>
                </a:extLst>
              </p:cNvPr>
              <p:cNvSpPr txBox="1">
                <a:spLocks noRot="1" noChangeAspect="1" noMove="1" noResize="1" noEditPoints="1" noAdjustHandles="1" noChangeArrowheads="1" noChangeShapeType="1" noTextEdit="1"/>
              </p:cNvSpPr>
              <p:nvPr/>
            </p:nvSpPr>
            <p:spPr>
              <a:xfrm>
                <a:off x="4358640" y="2762566"/>
                <a:ext cx="4251960" cy="322909"/>
              </a:xfrm>
              <a:prstGeom prst="rect">
                <a:avLst/>
              </a:prstGeom>
              <a:blipFill>
                <a:blip r:embed="rId6"/>
                <a:stretch>
                  <a:fillRect b="-566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926341-5C66-F4DB-3A3D-075A9E0EC355}"/>
                  </a:ext>
                </a:extLst>
              </p:cNvPr>
              <p:cNvSpPr txBox="1"/>
              <p:nvPr/>
            </p:nvSpPr>
            <p:spPr>
              <a:xfrm>
                <a:off x="4877972" y="3867374"/>
                <a:ext cx="355854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sSub>
                        <m:sSubPr>
                          <m:ctrlPr>
                            <a:rPr lang="en-IN" sz="1400" b="0" i="1" smtClean="0">
                              <a:latin typeface="Cambria Math" panose="02040503050406030204" pitchFamily="18" charset="0"/>
                            </a:rPr>
                          </m:ctrlPr>
                        </m:sSubPr>
                        <m:e>
                          <m:r>
                            <a:rPr lang="en-IN" sz="1400" b="1" i="1" smtClean="0">
                              <a:latin typeface="Cambria Math" panose="02040503050406030204" pitchFamily="18" charset="0"/>
                            </a:rPr>
                            <m:t>𝒂</m:t>
                          </m:r>
                        </m:e>
                        <m:sub>
                          <m:r>
                            <a:rPr lang="en-IN" sz="1400" b="0" i="1" smtClean="0">
                              <a:latin typeface="Cambria Math" panose="02040503050406030204" pitchFamily="18" charset="0"/>
                            </a:rPr>
                            <m:t>1</m:t>
                          </m:r>
                        </m:sub>
                      </m:sSub>
                      <m:r>
                        <a:rPr lang="en-IN" sz="1400" b="0" i="1" smtClean="0">
                          <a:latin typeface="Cambria Math" panose="02040503050406030204" pitchFamily="18" charset="0"/>
                        </a:rPr>
                        <m:t>∘</m:t>
                      </m:r>
                      <m:sSub>
                        <m:sSubPr>
                          <m:ctrlPr>
                            <a:rPr lang="en-IN" sz="1400" i="1" smtClean="0">
                              <a:latin typeface="Cambria Math" panose="02040503050406030204" pitchFamily="18" charset="0"/>
                            </a:rPr>
                          </m:ctrlPr>
                        </m:sSubPr>
                        <m:e>
                          <m:r>
                            <a:rPr lang="en-IN" sz="1400" b="1" i="1" smtClean="0">
                              <a:latin typeface="Cambria Math" panose="02040503050406030204" pitchFamily="18" charset="0"/>
                            </a:rPr>
                            <m:t>𝒃</m:t>
                          </m:r>
                        </m:e>
                        <m:sub>
                          <m:r>
                            <a:rPr lang="en-IN" sz="1400" b="0" i="1" smtClean="0">
                              <a:latin typeface="Cambria Math" panose="02040503050406030204" pitchFamily="18" charset="0"/>
                            </a:rPr>
                            <m:t>1</m:t>
                          </m:r>
                        </m:sub>
                      </m:sSub>
                      <m:sSub>
                        <m:sSubPr>
                          <m:ctrlPr>
                            <a:rPr lang="en-IN" sz="1400" i="1">
                              <a:latin typeface="Cambria Math" panose="02040503050406030204" pitchFamily="18" charset="0"/>
                            </a:rPr>
                          </m:ctrlPr>
                        </m:sSubPr>
                        <m:e>
                          <m:r>
                            <a:rPr lang="en-IN" sz="1400" b="1" i="1" smtClean="0">
                              <a:latin typeface="Cambria Math" panose="02040503050406030204" pitchFamily="18" charset="0"/>
                            </a:rPr>
                            <m:t>     </m:t>
                          </m:r>
                          <m:r>
                            <a:rPr lang="en-IN" sz="1400" b="1" i="1">
                              <a:latin typeface="Cambria Math" panose="02040503050406030204" pitchFamily="18" charset="0"/>
                            </a:rPr>
                            <m:t>𝒂</m:t>
                          </m:r>
                        </m:e>
                        <m:sub>
                          <m:r>
                            <a:rPr lang="en-IN" sz="1400" b="0" i="1" smtClean="0">
                              <a:latin typeface="Cambria Math" panose="02040503050406030204" pitchFamily="18" charset="0"/>
                            </a:rPr>
                            <m:t>2</m:t>
                          </m:r>
                        </m:sub>
                      </m:sSub>
                      <m:r>
                        <a:rPr lang="en-IN" sz="1400" i="1">
                          <a:latin typeface="Cambria Math" panose="02040503050406030204" pitchFamily="18" charset="0"/>
                        </a:rPr>
                        <m:t>∘</m:t>
                      </m:r>
                      <m:sSub>
                        <m:sSubPr>
                          <m:ctrlPr>
                            <a:rPr lang="en-IN" sz="1400" i="1">
                              <a:latin typeface="Cambria Math" panose="02040503050406030204" pitchFamily="18" charset="0"/>
                            </a:rPr>
                          </m:ctrlPr>
                        </m:sSubPr>
                        <m:e>
                          <m:r>
                            <a:rPr lang="en-IN" sz="1400" b="1" i="1">
                              <a:latin typeface="Cambria Math" panose="02040503050406030204" pitchFamily="18" charset="0"/>
                            </a:rPr>
                            <m:t>𝒃</m:t>
                          </m:r>
                        </m:e>
                        <m:sub>
                          <m:r>
                            <a:rPr lang="en-IN" sz="1400" b="0" i="1" smtClean="0">
                              <a:latin typeface="Cambria Math" panose="02040503050406030204" pitchFamily="18" charset="0"/>
                            </a:rPr>
                            <m:t>2</m:t>
                          </m:r>
                        </m:sub>
                      </m:sSub>
                      <m:r>
                        <a:rPr lang="en-IN" sz="1400" b="0" i="1" smtClean="0">
                          <a:latin typeface="Cambria Math" panose="02040503050406030204" pitchFamily="18" charset="0"/>
                        </a:rPr>
                        <m:t>     </m:t>
                      </m:r>
                      <m:sSub>
                        <m:sSubPr>
                          <m:ctrlPr>
                            <a:rPr lang="en-IN" sz="1400" i="1">
                              <a:latin typeface="Cambria Math" panose="02040503050406030204" pitchFamily="18" charset="0"/>
                            </a:rPr>
                          </m:ctrlPr>
                        </m:sSubPr>
                        <m:e>
                          <m:r>
                            <a:rPr lang="en-IN" sz="1400" b="1" i="1">
                              <a:latin typeface="Cambria Math" panose="02040503050406030204" pitchFamily="18" charset="0"/>
                            </a:rPr>
                            <m:t>𝒂</m:t>
                          </m:r>
                        </m:e>
                        <m:sub>
                          <m:r>
                            <a:rPr lang="en-IN" sz="1400" b="0" i="1" smtClean="0">
                              <a:latin typeface="Cambria Math" panose="02040503050406030204" pitchFamily="18" charset="0"/>
                            </a:rPr>
                            <m:t>3</m:t>
                          </m:r>
                        </m:sub>
                      </m:sSub>
                      <m:r>
                        <a:rPr lang="en-IN" sz="1400" i="1">
                          <a:latin typeface="Cambria Math" panose="02040503050406030204" pitchFamily="18" charset="0"/>
                        </a:rPr>
                        <m:t>∘</m:t>
                      </m:r>
                      <m:sSub>
                        <m:sSubPr>
                          <m:ctrlPr>
                            <a:rPr lang="en-IN" sz="1400" i="1">
                              <a:latin typeface="Cambria Math" panose="02040503050406030204" pitchFamily="18" charset="0"/>
                            </a:rPr>
                          </m:ctrlPr>
                        </m:sSubPr>
                        <m:e>
                          <m:r>
                            <a:rPr lang="en-IN" sz="1400" b="1" i="1">
                              <a:latin typeface="Cambria Math" panose="02040503050406030204" pitchFamily="18" charset="0"/>
                            </a:rPr>
                            <m:t>𝒃</m:t>
                          </m:r>
                        </m:e>
                        <m:sub>
                          <m:r>
                            <a:rPr lang="en-IN" sz="1400" b="0" i="1" smtClean="0">
                              <a:latin typeface="Cambria Math" panose="02040503050406030204" pitchFamily="18" charset="0"/>
                            </a:rPr>
                            <m:t>3</m:t>
                          </m:r>
                        </m:sub>
                      </m:sSub>
                      <m:r>
                        <a:rPr lang="en-IN" sz="1400" b="0" i="1" smtClean="0">
                          <a:latin typeface="Cambria Math" panose="02040503050406030204" pitchFamily="18" charset="0"/>
                        </a:rPr>
                        <m:t>  </m:t>
                      </m:r>
                      <m:r>
                        <a:rPr lang="en-IN" sz="1400" b="0" i="0" smtClean="0">
                          <a:latin typeface="Cambria Math" panose="02040503050406030204" pitchFamily="18" charset="0"/>
                        </a:rPr>
                        <m:t>…</m:t>
                      </m:r>
                      <m:sSub>
                        <m:sSubPr>
                          <m:ctrlPr>
                            <a:rPr lang="en-IN" sz="1400" i="1">
                              <a:latin typeface="Cambria Math" panose="02040503050406030204" pitchFamily="18" charset="0"/>
                            </a:rPr>
                          </m:ctrlPr>
                        </m:sSubPr>
                        <m:e>
                          <m:r>
                            <a:rPr lang="en-IN" sz="1400" b="0" i="1" smtClean="0">
                              <a:latin typeface="Cambria Math" panose="02040503050406030204" pitchFamily="18" charset="0"/>
                            </a:rPr>
                            <m:t>  </m:t>
                          </m:r>
                          <m:r>
                            <a:rPr lang="en-IN" sz="1400" b="1" i="1">
                              <a:latin typeface="Cambria Math" panose="02040503050406030204" pitchFamily="18" charset="0"/>
                            </a:rPr>
                            <m:t>𝒂</m:t>
                          </m:r>
                        </m:e>
                        <m:sub>
                          <m:r>
                            <a:rPr lang="en-IN" sz="1400" b="0" i="1" smtClean="0">
                              <a:latin typeface="Cambria Math" panose="02040503050406030204" pitchFamily="18" charset="0"/>
                            </a:rPr>
                            <m:t>𝐾</m:t>
                          </m:r>
                        </m:sub>
                      </m:sSub>
                      <m:r>
                        <a:rPr lang="en-IN" sz="1400" i="1">
                          <a:latin typeface="Cambria Math" panose="02040503050406030204" pitchFamily="18" charset="0"/>
                        </a:rPr>
                        <m:t>∘</m:t>
                      </m:r>
                      <m:sSub>
                        <m:sSubPr>
                          <m:ctrlPr>
                            <a:rPr lang="en-IN" sz="1400" i="1">
                              <a:latin typeface="Cambria Math" panose="02040503050406030204" pitchFamily="18" charset="0"/>
                            </a:rPr>
                          </m:ctrlPr>
                        </m:sSubPr>
                        <m:e>
                          <m:r>
                            <a:rPr lang="en-IN" sz="1400" b="1" i="1">
                              <a:latin typeface="Cambria Math" panose="02040503050406030204" pitchFamily="18" charset="0"/>
                            </a:rPr>
                            <m:t>𝒃</m:t>
                          </m:r>
                        </m:e>
                        <m:sub>
                          <m:r>
                            <a:rPr lang="en-IN" sz="1400" b="0" i="1" smtClean="0">
                              <a:latin typeface="Cambria Math" panose="02040503050406030204" pitchFamily="18" charset="0"/>
                            </a:rPr>
                            <m:t>𝐾</m:t>
                          </m:r>
                        </m:sub>
                      </m:sSub>
                      <m:r>
                        <a:rPr lang="en-IN" sz="1400" b="0" i="1" smtClean="0">
                          <a:latin typeface="Cambria Math" panose="02040503050406030204" pitchFamily="18" charset="0"/>
                        </a:rPr>
                        <m:t>]</m:t>
                      </m:r>
                    </m:oMath>
                  </m:oMathPara>
                </a14:m>
                <a:endParaRPr lang="en-IN" sz="1400" dirty="0">
                  <a:latin typeface="Bell MT" panose="02020503060305020303" pitchFamily="18" charset="0"/>
                </a:endParaRPr>
              </a:p>
            </p:txBody>
          </p:sp>
        </mc:Choice>
        <mc:Fallback xmlns="">
          <p:sp>
            <p:nvSpPr>
              <p:cNvPr id="16" name="TextBox 15">
                <a:extLst>
                  <a:ext uri="{FF2B5EF4-FFF2-40B4-BE49-F238E27FC236}">
                    <a16:creationId xmlns:a16="http://schemas.microsoft.com/office/drawing/2014/main" id="{32926341-5C66-F4DB-3A3D-075A9E0EC355}"/>
                  </a:ext>
                </a:extLst>
              </p:cNvPr>
              <p:cNvSpPr txBox="1">
                <a:spLocks noRot="1" noChangeAspect="1" noMove="1" noResize="1" noEditPoints="1" noAdjustHandles="1" noChangeArrowheads="1" noChangeShapeType="1" noTextEdit="1"/>
              </p:cNvSpPr>
              <p:nvPr/>
            </p:nvSpPr>
            <p:spPr>
              <a:xfrm>
                <a:off x="4877972" y="3867374"/>
                <a:ext cx="3558540" cy="307777"/>
              </a:xfrm>
              <a:prstGeom prst="rect">
                <a:avLst/>
              </a:prstGeom>
              <a:blipFill>
                <a:blip r:embed="rId7"/>
                <a:stretch>
                  <a:fillRect b="-7843"/>
                </a:stretch>
              </a:blipFill>
            </p:spPr>
            <p:txBody>
              <a:bodyPr/>
              <a:lstStyle/>
              <a:p>
                <a:r>
                  <a:rPr lang="en-IN">
                    <a:noFill/>
                  </a:rPr>
                  <a:t> </a:t>
                </a:r>
              </a:p>
            </p:txBody>
          </p:sp>
        </mc:Fallback>
      </mc:AlternateContent>
    </p:spTree>
    <p:extLst>
      <p:ext uri="{BB962C8B-B14F-4D97-AF65-F5344CB8AC3E}">
        <p14:creationId xmlns:p14="http://schemas.microsoft.com/office/powerpoint/2010/main" val="236277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2C3DB-071E-8DB2-00C4-9F7BD595D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FCFAB-7DB7-13BE-7E6C-47C220564126}"/>
              </a:ext>
            </a:extLst>
          </p:cNvPr>
          <p:cNvSpPr>
            <a:spLocks noGrp="1"/>
          </p:cNvSpPr>
          <p:nvPr>
            <p:ph type="ctrTitle"/>
          </p:nvPr>
        </p:nvSpPr>
        <p:spPr>
          <a:xfrm>
            <a:off x="1524000" y="2843664"/>
            <a:ext cx="9144000" cy="1170671"/>
          </a:xfrm>
        </p:spPr>
        <p:txBody>
          <a:bodyPr>
            <a:normAutofit fontScale="90000"/>
          </a:bodyPr>
          <a:lstStyle/>
          <a:p>
            <a:r>
              <a:rPr lang="en-US" dirty="0"/>
              <a:t>Compressing Deep Neural Networks</a:t>
            </a:r>
          </a:p>
        </p:txBody>
      </p:sp>
      <p:sp>
        <p:nvSpPr>
          <p:cNvPr id="4" name="Subtitle 2">
            <a:extLst>
              <a:ext uri="{FF2B5EF4-FFF2-40B4-BE49-F238E27FC236}">
                <a16:creationId xmlns:a16="http://schemas.microsoft.com/office/drawing/2014/main" id="{0516EEE2-CD8A-F270-5A05-B892684F631A}"/>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847345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B190-86F4-4101-9D11-5652CCB0A61C}"/>
              </a:ext>
            </a:extLst>
          </p:cNvPr>
          <p:cNvSpPr>
            <a:spLocks noGrp="1"/>
          </p:cNvSpPr>
          <p:nvPr>
            <p:ph type="ctrTitle"/>
          </p:nvPr>
        </p:nvSpPr>
        <p:spPr>
          <a:xfrm>
            <a:off x="1524000" y="2843664"/>
            <a:ext cx="9144000" cy="1170671"/>
          </a:xfrm>
        </p:spPr>
        <p:txBody>
          <a:bodyPr>
            <a:normAutofit/>
          </a:bodyPr>
          <a:lstStyle/>
          <a:p>
            <a:r>
              <a:rPr lang="en-US" dirty="0"/>
              <a:t>Tensor Decomposition</a:t>
            </a:r>
          </a:p>
        </p:txBody>
      </p:sp>
      <p:sp>
        <p:nvSpPr>
          <p:cNvPr id="4" name="Subtitle 2">
            <a:extLst>
              <a:ext uri="{FF2B5EF4-FFF2-40B4-BE49-F238E27FC236}">
                <a16:creationId xmlns:a16="http://schemas.microsoft.com/office/drawing/2014/main" id="{98413DE7-45C6-A0C7-0618-A9BFBFC7B203}"/>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54851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599" cy="4657652"/>
          </a:xfrm>
        </p:spPr>
        <p:txBody>
          <a:bodyPr>
            <a:normAutofit/>
          </a:bodyPr>
          <a:lstStyle/>
          <a:p>
            <a:pPr lvl="1" algn="l">
              <a:lnSpc>
                <a:spcPct val="100000"/>
              </a:lnSpc>
              <a:buClr>
                <a:schemeClr val="accent1">
                  <a:lumMod val="75000"/>
                </a:schemeClr>
              </a:buClr>
            </a:pPr>
            <a:r>
              <a:rPr lang="en-GB" sz="1800" dirty="0"/>
              <a:t>Tensor Decomposition is an unsupervised learning technique for extracting relations, patterns and structure from data represented as tensors.</a:t>
            </a:r>
          </a:p>
          <a:p>
            <a:pPr lvl="1" algn="l">
              <a:lnSpc>
                <a:spcPct val="100000"/>
              </a:lnSpc>
              <a:buClr>
                <a:schemeClr val="accent1">
                  <a:lumMod val="75000"/>
                </a:schemeClr>
              </a:buClr>
            </a:pPr>
            <a:r>
              <a:rPr lang="en-GB" sz="1800" dirty="0"/>
              <a:t>Tensor decompositions find use in signal processing, numerical linear algebra, computer vision, numerical analysis, data mining, graph analysis, neuroscience, and more.</a:t>
            </a:r>
          </a:p>
          <a:p>
            <a:pPr lvl="1" algn="l">
              <a:lnSpc>
                <a:spcPct val="100000"/>
              </a:lnSpc>
              <a:buClr>
                <a:schemeClr val="accent1">
                  <a:lumMod val="75000"/>
                </a:schemeClr>
              </a:buClr>
            </a:pPr>
            <a:r>
              <a:rPr lang="en-GB" sz="1800" dirty="0"/>
              <a:t>More recent uses of Tensor Decomposition has been in learning latent variable models and parameter estimation, learning shallow neural networks, etc. pushing for faster and more reliable techniques for handling tensors.</a:t>
            </a:r>
          </a:p>
          <a:p>
            <a:pPr lvl="1" algn="l">
              <a:lnSpc>
                <a:spcPct val="100000"/>
              </a:lnSpc>
              <a:buClr>
                <a:schemeClr val="accent1">
                  <a:lumMod val="75000"/>
                </a:schemeClr>
              </a:buClr>
            </a:pPr>
            <a:r>
              <a:rPr lang="en-GB" sz="1800" dirty="0"/>
              <a:t>Some well-known Tensor Decomposition techniques, namely:</a:t>
            </a:r>
          </a:p>
          <a:p>
            <a:pPr lvl="2">
              <a:lnSpc>
                <a:spcPct val="100000"/>
              </a:lnSpc>
              <a:buClr>
                <a:schemeClr val="accent1">
                  <a:lumMod val="75000"/>
                </a:schemeClr>
              </a:buClr>
            </a:pPr>
            <a:r>
              <a:rPr lang="en-GB" sz="1600" dirty="0"/>
              <a:t>CANDECOMP/PARAFAC (CP) Decomposition</a:t>
            </a:r>
          </a:p>
          <a:p>
            <a:pPr lvl="2">
              <a:lnSpc>
                <a:spcPct val="100000"/>
              </a:lnSpc>
              <a:buClr>
                <a:schemeClr val="accent1">
                  <a:lumMod val="75000"/>
                </a:schemeClr>
              </a:buClr>
            </a:pPr>
            <a:r>
              <a:rPr lang="en-GB" sz="1600" dirty="0"/>
              <a:t>Tucker Decomposition</a:t>
            </a:r>
          </a:p>
          <a:p>
            <a:pPr lvl="2">
              <a:lnSpc>
                <a:spcPct val="100000"/>
              </a:lnSpc>
              <a:buClr>
                <a:schemeClr val="accent1">
                  <a:lumMod val="75000"/>
                </a:schemeClr>
              </a:buClr>
            </a:pPr>
            <a:r>
              <a:rPr lang="en-GB" sz="1600" dirty="0"/>
              <a:t>Tensor-Train Decomposition</a:t>
            </a:r>
          </a:p>
          <a:p>
            <a:pPr lvl="2">
              <a:lnSpc>
                <a:spcPct val="100000"/>
              </a:lnSpc>
              <a:buClr>
                <a:schemeClr val="accent1">
                  <a:lumMod val="75000"/>
                </a:schemeClr>
              </a:buClr>
            </a:pPr>
            <a:r>
              <a:rPr lang="en-GB" sz="1600" dirty="0"/>
              <a:t>Block-Term Decomposition</a:t>
            </a:r>
          </a:p>
          <a:p>
            <a:pPr lvl="1">
              <a:lnSpc>
                <a:spcPct val="100000"/>
              </a:lnSpc>
              <a:buClr>
                <a:schemeClr val="accent1">
                  <a:lumMod val="75000"/>
                </a:schemeClr>
              </a:buClr>
            </a:pPr>
            <a:r>
              <a:rPr lang="en-GB" sz="1800" dirty="0"/>
              <a:t>Current research is on newer techniques of decomposition and methods to compute these decompositions motivated by domain knowledge and use-case.</a:t>
            </a:r>
            <a:endParaRPr lang="en-GB" sz="1400" dirty="0"/>
          </a:p>
          <a:p>
            <a:pPr lvl="1">
              <a:lnSpc>
                <a:spcPct val="100000"/>
              </a:lnSpc>
              <a:buClr>
                <a:schemeClr val="accent1">
                  <a:lumMod val="75000"/>
                </a:schemeClr>
              </a:buClr>
            </a:pPr>
            <a:endParaRPr lang="en-GB" sz="1800" dirty="0"/>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31</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200" y="6015278"/>
            <a:ext cx="3200400"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Kolda</a:t>
            </a:r>
            <a:r>
              <a:rPr lang="en-IN" dirty="0">
                <a:latin typeface="Bell MT" panose="02020503060305020303" pitchFamily="18" charset="0"/>
              </a:rPr>
              <a:t>-Bader]</a:t>
            </a:r>
          </a:p>
        </p:txBody>
      </p:sp>
    </p:spTree>
    <p:extLst>
      <p:ext uri="{BB962C8B-B14F-4D97-AF65-F5344CB8AC3E}">
        <p14:creationId xmlns:p14="http://schemas.microsoft.com/office/powerpoint/2010/main" val="410770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B190-86F4-4101-9D11-5652CCB0A61C}"/>
              </a:ext>
            </a:extLst>
          </p:cNvPr>
          <p:cNvSpPr>
            <a:spLocks noGrp="1"/>
          </p:cNvSpPr>
          <p:nvPr>
            <p:ph type="ctrTitle"/>
          </p:nvPr>
        </p:nvSpPr>
        <p:spPr>
          <a:xfrm>
            <a:off x="1524000" y="2843664"/>
            <a:ext cx="9144000" cy="1170671"/>
          </a:xfrm>
        </p:spPr>
        <p:txBody>
          <a:bodyPr>
            <a:normAutofit fontScale="90000"/>
          </a:bodyPr>
          <a:lstStyle/>
          <a:p>
            <a:r>
              <a:rPr lang="en-US" dirty="0"/>
              <a:t>Tensor Decomposition Techniques</a:t>
            </a:r>
          </a:p>
        </p:txBody>
      </p:sp>
      <p:sp>
        <p:nvSpPr>
          <p:cNvPr id="4" name="Subtitle 2">
            <a:extLst>
              <a:ext uri="{FF2B5EF4-FFF2-40B4-BE49-F238E27FC236}">
                <a16:creationId xmlns:a16="http://schemas.microsoft.com/office/drawing/2014/main" id="{98413DE7-45C6-A0C7-0618-A9BFBFC7B203}"/>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85299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CANDECOMP/PARAFAC (CP)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495967"/>
              </a:xfrm>
            </p:spPr>
            <p:txBody>
              <a:bodyPr>
                <a:normAutofit/>
              </a:bodyPr>
              <a:lstStyle/>
              <a:p>
                <a:pPr marL="0" indent="0">
                  <a:lnSpc>
                    <a:spcPct val="100000"/>
                  </a:lnSpc>
                  <a:buClr>
                    <a:schemeClr val="accent1">
                      <a:lumMod val="75000"/>
                    </a:schemeClr>
                  </a:buClr>
                  <a:buNone/>
                </a:pPr>
                <a:r>
                  <a:rPr lang="en-GB" sz="1800" b="1" dirty="0"/>
                  <a:t>Alternative Representations (easy to generalize to N-way tensors)</a:t>
                </a:r>
                <a:r>
                  <a:rPr lang="en-GB" sz="1800" dirty="0"/>
                  <a:t>:</a:t>
                </a:r>
              </a:p>
              <a:p>
                <a:pPr>
                  <a:lnSpc>
                    <a:spcPct val="100000"/>
                  </a:lnSpc>
                  <a:buClr>
                    <a:schemeClr val="accent1">
                      <a:lumMod val="75000"/>
                    </a:schemeClr>
                  </a:buClr>
                </a:pPr>
                <a14:m>
                  <m:oMath xmlns:m="http://schemas.openxmlformats.org/officeDocument/2006/math">
                    <m:r>
                      <a:rPr lang="en-GB" sz="1400" i="1" dirty="0" smtClean="0">
                        <a:latin typeface="Cambria Math" panose="02040503050406030204" pitchFamily="18" charset="0"/>
                      </a:rPr>
                      <m:t>𝑋</m:t>
                    </m:r>
                    <m:r>
                      <a:rPr lang="en-GB" sz="1400" i="1" dirty="0" smtClean="0">
                        <a:latin typeface="Cambria Math" panose="02040503050406030204" pitchFamily="18" charset="0"/>
                      </a:rPr>
                      <m:t> ∈</m:t>
                    </m:r>
                    <m:sSup>
                      <m:sSupPr>
                        <m:ctrlPr>
                          <a:rPr lang="en-IN" sz="1400" b="0" i="1" dirty="0" smtClean="0">
                            <a:latin typeface="Cambria Math" panose="02040503050406030204" pitchFamily="18" charset="0"/>
                          </a:rPr>
                        </m:ctrlPr>
                      </m:sSupPr>
                      <m:e>
                        <m:r>
                          <a:rPr lang="en-IN" sz="1400" b="0" i="1" dirty="0" smtClean="0">
                            <a:latin typeface="Cambria Math" panose="02040503050406030204" pitchFamily="18" charset="0"/>
                          </a:rPr>
                          <m:t>ℝ</m:t>
                        </m:r>
                      </m:e>
                      <m:sup>
                        <m:r>
                          <a:rPr lang="en-GB" sz="1400" i="1" dirty="0" smtClean="0">
                            <a:latin typeface="Cambria Math" panose="02040503050406030204" pitchFamily="18" charset="0"/>
                          </a:rPr>
                          <m:t>𝐼</m:t>
                        </m:r>
                        <m:r>
                          <a:rPr lang="en-GB" sz="1400" i="1" dirty="0" smtClean="0">
                            <a:latin typeface="Cambria Math" panose="02040503050406030204" pitchFamily="18" charset="0"/>
                          </a:rPr>
                          <m:t>×</m:t>
                        </m:r>
                        <m:r>
                          <a:rPr lang="en-GB" sz="1400" i="1" dirty="0" smtClean="0">
                            <a:latin typeface="Cambria Math" panose="02040503050406030204" pitchFamily="18" charset="0"/>
                          </a:rPr>
                          <m:t>𝐽</m:t>
                        </m:r>
                        <m:r>
                          <a:rPr lang="en-GB" sz="1400" i="1" dirty="0" smtClean="0">
                            <a:latin typeface="Cambria Math" panose="02040503050406030204" pitchFamily="18" charset="0"/>
                          </a:rPr>
                          <m:t>×</m:t>
                        </m:r>
                        <m:r>
                          <a:rPr lang="en-GB" sz="1400" i="1" dirty="0" smtClean="0">
                            <a:latin typeface="Cambria Math" panose="02040503050406030204" pitchFamily="18" charset="0"/>
                          </a:rPr>
                          <m:t>𝐾</m:t>
                        </m:r>
                      </m:sup>
                    </m:sSup>
                    <m:r>
                      <a:rPr lang="en-IN" sz="1400" b="0" i="1" dirty="0" smtClean="0">
                        <a:latin typeface="Cambria Math" panose="02040503050406030204" pitchFamily="18" charset="0"/>
                      </a:rPr>
                      <m:t>,  </m:t>
                    </m:r>
                    <m:r>
                      <a:rPr lang="en-IN" sz="1400" b="0" i="1" dirty="0" smtClean="0">
                        <a:latin typeface="Cambria Math" panose="02040503050406030204" pitchFamily="18" charset="0"/>
                      </a:rPr>
                      <m:t>𝐴</m:t>
                    </m:r>
                    <m:r>
                      <a:rPr lang="en-IN" sz="1400" b="0" i="1" dirty="0" smtClean="0">
                        <a:latin typeface="Cambria Math" panose="02040503050406030204" pitchFamily="18" charset="0"/>
                      </a:rPr>
                      <m:t>∈</m:t>
                    </m:r>
                    <m:sSup>
                      <m:sSupPr>
                        <m:ctrlPr>
                          <a:rPr lang="en-IN" sz="1400" b="0" i="1" dirty="0" smtClean="0">
                            <a:latin typeface="Cambria Math" panose="02040503050406030204" pitchFamily="18" charset="0"/>
                          </a:rPr>
                        </m:ctrlPr>
                      </m:sSupPr>
                      <m:e>
                        <m:r>
                          <a:rPr lang="en-IN" sz="1400" b="0" i="1" dirty="0" smtClean="0">
                            <a:latin typeface="Cambria Math" panose="02040503050406030204" pitchFamily="18" charset="0"/>
                          </a:rPr>
                          <m:t>ℝ</m:t>
                        </m:r>
                      </m:e>
                      <m:sup>
                        <m:r>
                          <a:rPr lang="en-IN" sz="1400" b="0" i="1" dirty="0" smtClean="0">
                            <a:latin typeface="Cambria Math" panose="02040503050406030204" pitchFamily="18" charset="0"/>
                          </a:rPr>
                          <m:t>𝐼</m:t>
                        </m:r>
                        <m:r>
                          <a:rPr lang="en-IN" sz="1400" b="0" i="1" dirty="0" smtClean="0">
                            <a:latin typeface="Cambria Math" panose="02040503050406030204" pitchFamily="18" charset="0"/>
                          </a:rPr>
                          <m:t>×</m:t>
                        </m:r>
                        <m:r>
                          <a:rPr lang="en-IN" sz="1400" b="0" i="1" dirty="0" smtClean="0">
                            <a:latin typeface="Cambria Math" panose="02040503050406030204" pitchFamily="18" charset="0"/>
                          </a:rPr>
                          <m:t>𝑅</m:t>
                        </m:r>
                      </m:sup>
                    </m:sSup>
                    <m:r>
                      <a:rPr lang="en-IN" sz="1400" i="1" dirty="0">
                        <a:latin typeface="Cambria Math" panose="02040503050406030204" pitchFamily="18" charset="0"/>
                      </a:rPr>
                      <m:t>,</m:t>
                    </m:r>
                    <m:r>
                      <a:rPr lang="en-IN" sz="1400" b="0" i="1" dirty="0" smtClean="0">
                        <a:latin typeface="Cambria Math" panose="02040503050406030204" pitchFamily="18" charset="0"/>
                      </a:rPr>
                      <m:t>  </m:t>
                    </m:r>
                    <m:r>
                      <a:rPr lang="en-IN" sz="1400" b="0" i="1" dirty="0" smtClean="0">
                        <a:latin typeface="Cambria Math" panose="02040503050406030204" pitchFamily="18" charset="0"/>
                      </a:rPr>
                      <m:t>𝐵</m:t>
                    </m:r>
                    <m:r>
                      <a:rPr lang="en-IN" sz="1400" i="1" dirty="0">
                        <a:latin typeface="Cambria Math" panose="02040503050406030204" pitchFamily="18" charset="0"/>
                      </a:rPr>
                      <m:t>∈</m:t>
                    </m:r>
                    <m:sSup>
                      <m:sSupPr>
                        <m:ctrlPr>
                          <a:rPr lang="en-IN" sz="1400" i="1" dirty="0">
                            <a:latin typeface="Cambria Math" panose="02040503050406030204" pitchFamily="18" charset="0"/>
                          </a:rPr>
                        </m:ctrlPr>
                      </m:sSupPr>
                      <m:e>
                        <m:r>
                          <a:rPr lang="en-IN" sz="1400" i="1" dirty="0">
                            <a:latin typeface="Cambria Math" panose="02040503050406030204" pitchFamily="18" charset="0"/>
                          </a:rPr>
                          <m:t>ℝ</m:t>
                        </m:r>
                      </m:e>
                      <m:sup>
                        <m:r>
                          <a:rPr lang="en-IN" sz="1400" b="0" i="1" dirty="0" smtClean="0">
                            <a:latin typeface="Cambria Math" panose="02040503050406030204" pitchFamily="18" charset="0"/>
                          </a:rPr>
                          <m:t>𝐽</m:t>
                        </m:r>
                        <m:r>
                          <a:rPr lang="en-IN" sz="1400" i="1" dirty="0">
                            <a:latin typeface="Cambria Math" panose="02040503050406030204" pitchFamily="18" charset="0"/>
                          </a:rPr>
                          <m:t>×</m:t>
                        </m:r>
                        <m:r>
                          <a:rPr lang="en-IN" sz="1400" i="1" dirty="0">
                            <a:latin typeface="Cambria Math" panose="02040503050406030204" pitchFamily="18" charset="0"/>
                          </a:rPr>
                          <m:t>𝑅</m:t>
                        </m:r>
                      </m:sup>
                    </m:sSup>
                    <m:r>
                      <a:rPr lang="en-IN" sz="1400" b="0" i="1" dirty="0" smtClean="0">
                        <a:latin typeface="Cambria Math" panose="02040503050406030204" pitchFamily="18" charset="0"/>
                      </a:rPr>
                      <m:t>,  </m:t>
                    </m:r>
                    <m:r>
                      <a:rPr lang="en-IN" sz="1400" b="0" i="1" dirty="0" smtClean="0">
                        <a:latin typeface="Cambria Math" panose="02040503050406030204" pitchFamily="18" charset="0"/>
                      </a:rPr>
                      <m:t>𝐶</m:t>
                    </m:r>
                    <m:r>
                      <a:rPr lang="en-IN" sz="1400" i="1" dirty="0">
                        <a:latin typeface="Cambria Math" panose="02040503050406030204" pitchFamily="18" charset="0"/>
                      </a:rPr>
                      <m:t>∈</m:t>
                    </m:r>
                    <m:sSup>
                      <m:sSupPr>
                        <m:ctrlPr>
                          <a:rPr lang="en-IN" sz="1400" i="1" dirty="0">
                            <a:latin typeface="Cambria Math" panose="02040503050406030204" pitchFamily="18" charset="0"/>
                          </a:rPr>
                        </m:ctrlPr>
                      </m:sSupPr>
                      <m:e>
                        <m:r>
                          <a:rPr lang="en-IN" sz="1400" i="1" dirty="0">
                            <a:latin typeface="Cambria Math" panose="02040503050406030204" pitchFamily="18" charset="0"/>
                          </a:rPr>
                          <m:t>ℝ</m:t>
                        </m:r>
                      </m:e>
                      <m:sup>
                        <m:r>
                          <a:rPr lang="en-IN" sz="1400" b="0" i="1" dirty="0" smtClean="0">
                            <a:latin typeface="Cambria Math" panose="02040503050406030204" pitchFamily="18" charset="0"/>
                          </a:rPr>
                          <m:t>𝐾</m:t>
                        </m:r>
                        <m:r>
                          <a:rPr lang="en-IN" sz="1400" i="1" dirty="0">
                            <a:latin typeface="Cambria Math" panose="02040503050406030204" pitchFamily="18" charset="0"/>
                          </a:rPr>
                          <m:t>×</m:t>
                        </m:r>
                        <m:r>
                          <a:rPr lang="en-IN" sz="1400" i="1" dirty="0">
                            <a:latin typeface="Cambria Math" panose="02040503050406030204" pitchFamily="18" charset="0"/>
                          </a:rPr>
                          <m:t>𝑅</m:t>
                        </m:r>
                      </m:sup>
                    </m:sSup>
                  </m:oMath>
                </a14:m>
                <a:r>
                  <a:rPr lang="en-GB" sz="1800" dirty="0"/>
                  <a:t>:</a:t>
                </a:r>
                <a:br>
                  <a:rPr lang="en-GB" sz="1800" dirty="0"/>
                </a:br>
                <a14:m>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𝑋</m:t>
                        </m:r>
                      </m:e>
                      <m: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sub>
                    </m:sSub>
                    <m:r>
                      <a:rPr lang="en-IN" sz="1600" b="0" i="1" smtClean="0">
                        <a:latin typeface="Cambria Math" panose="02040503050406030204" pitchFamily="18" charset="0"/>
                      </a:rPr>
                      <m:t>≈</m:t>
                    </m:r>
                    <m:r>
                      <a:rPr lang="en-IN" sz="1600" b="0" i="1" smtClean="0">
                        <a:latin typeface="Cambria Math" panose="02040503050406030204" pitchFamily="18" charset="0"/>
                      </a:rPr>
                      <m:t>𝐴</m:t>
                    </m:r>
                    <m:sSup>
                      <m:sSupPr>
                        <m:ctrlPr>
                          <a:rPr lang="en-IN" sz="1600" b="0" i="1" smtClean="0">
                            <a:latin typeface="Cambria Math" panose="02040503050406030204" pitchFamily="18" charset="0"/>
                            <a:ea typeface="Cambria Math" panose="02040503050406030204" pitchFamily="18" charset="0"/>
                          </a:rPr>
                        </m:ctrlPr>
                      </m:sSupPr>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𝐶</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𝐵</m:t>
                            </m:r>
                          </m:e>
                        </m:d>
                      </m:e>
                      <m:sup>
                        <m:r>
                          <a:rPr lang="en-IN" sz="1600" b="0" i="1" smtClean="0">
                            <a:latin typeface="Cambria Math" panose="02040503050406030204" pitchFamily="18" charset="0"/>
                            <a:ea typeface="Cambria Math" panose="02040503050406030204" pitchFamily="18" charset="0"/>
                          </a:rPr>
                          <m:t>𝑇</m:t>
                        </m:r>
                      </m:sup>
                    </m:sSup>
                  </m:oMath>
                </a14:m>
                <a:br>
                  <a:rPr lang="en-IN" sz="1600" b="0" dirty="0">
                    <a:ea typeface="Cambria Math" panose="02040503050406030204" pitchFamily="18" charset="0"/>
                  </a:rPr>
                </a:br>
                <a14:m>
                  <m:oMath xmlns:m="http://schemas.openxmlformats.org/officeDocument/2006/math">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d>
                          <m:dPr>
                            <m:ctrlPr>
                              <a:rPr lang="en-IN" sz="1600" i="1">
                                <a:latin typeface="Cambria Math" panose="02040503050406030204" pitchFamily="18" charset="0"/>
                              </a:rPr>
                            </m:ctrlPr>
                          </m:dPr>
                          <m:e>
                            <m:r>
                              <a:rPr lang="en-IN" sz="1600" b="0" i="1" smtClean="0">
                                <a:latin typeface="Cambria Math" panose="02040503050406030204" pitchFamily="18" charset="0"/>
                              </a:rPr>
                              <m:t>2</m:t>
                            </m:r>
                          </m:e>
                        </m:d>
                      </m:sub>
                    </m:sSub>
                    <m:r>
                      <a:rPr lang="en-IN" sz="1600" i="1">
                        <a:latin typeface="Cambria Math" panose="02040503050406030204" pitchFamily="18" charset="0"/>
                      </a:rPr>
                      <m:t>≈</m:t>
                    </m:r>
                    <m:r>
                      <a:rPr lang="en-IN" sz="1600" b="0" i="1" smtClean="0">
                        <a:latin typeface="Cambria Math" panose="02040503050406030204" pitchFamily="18" charset="0"/>
                      </a:rPr>
                      <m:t>𝐵</m:t>
                    </m:r>
                    <m:sSup>
                      <m:sSupPr>
                        <m:ctrlPr>
                          <a:rPr lang="en-IN" sz="1600" i="1" smtClean="0">
                            <a:latin typeface="Cambria Math" panose="02040503050406030204" pitchFamily="18" charset="0"/>
                            <a:ea typeface="Cambria Math" panose="02040503050406030204" pitchFamily="18" charset="0"/>
                          </a:rPr>
                        </m:ctrlPr>
                      </m:sSupPr>
                      <m:e>
                        <m:d>
                          <m:dPr>
                            <m:ctrlPr>
                              <a:rPr lang="en-IN" sz="1600" i="1">
                                <a:latin typeface="Cambria Math" panose="02040503050406030204" pitchFamily="18" charset="0"/>
                              </a:rPr>
                            </m:ctrlPr>
                          </m:dPr>
                          <m:e>
                            <m:r>
                              <a:rPr lang="en-IN" sz="1600" i="1">
                                <a:latin typeface="Cambria Math" panose="02040503050406030204" pitchFamily="18" charset="0"/>
                              </a:rPr>
                              <m:t>𝐶</m:t>
                            </m:r>
                            <m:r>
                              <a:rPr lang="en-IN" sz="1600" i="1">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𝐴</m:t>
                            </m:r>
                          </m:e>
                        </m:d>
                      </m:e>
                      <m:sup>
                        <m:r>
                          <a:rPr lang="en-IN" sz="1600" i="1">
                            <a:latin typeface="Cambria Math" panose="02040503050406030204" pitchFamily="18" charset="0"/>
                            <a:ea typeface="Cambria Math" panose="02040503050406030204" pitchFamily="18" charset="0"/>
                          </a:rPr>
                          <m:t>𝑇</m:t>
                        </m:r>
                      </m:sup>
                    </m:sSup>
                  </m:oMath>
                </a14:m>
                <a:br>
                  <a:rPr lang="en-IN" sz="1600" dirty="0"/>
                </a:br>
                <a14:m>
                  <m:oMath xmlns:m="http://schemas.openxmlformats.org/officeDocument/2006/math">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d>
                          <m:dPr>
                            <m:ctrlPr>
                              <a:rPr lang="en-IN" sz="1600" i="1">
                                <a:latin typeface="Cambria Math" panose="02040503050406030204" pitchFamily="18" charset="0"/>
                              </a:rPr>
                            </m:ctrlPr>
                          </m:dPr>
                          <m:e>
                            <m:r>
                              <a:rPr lang="en-IN" sz="1600" b="0" i="1" smtClean="0">
                                <a:latin typeface="Cambria Math" panose="02040503050406030204" pitchFamily="18" charset="0"/>
                              </a:rPr>
                              <m:t>3</m:t>
                            </m:r>
                          </m:e>
                        </m:d>
                      </m:sub>
                    </m:sSub>
                    <m:r>
                      <a:rPr lang="en-IN" sz="1600" i="1">
                        <a:latin typeface="Cambria Math" panose="02040503050406030204" pitchFamily="18" charset="0"/>
                      </a:rPr>
                      <m:t>≈</m:t>
                    </m:r>
                    <m:r>
                      <a:rPr lang="en-IN" sz="1600" b="0" i="1" smtClean="0">
                        <a:latin typeface="Cambria Math" panose="02040503050406030204" pitchFamily="18" charset="0"/>
                      </a:rPr>
                      <m:t>𝐶</m:t>
                    </m:r>
                    <m:sSup>
                      <m:sSupPr>
                        <m:ctrlPr>
                          <a:rPr lang="en-IN" sz="1600" i="1">
                            <a:latin typeface="Cambria Math" panose="02040503050406030204" pitchFamily="18" charset="0"/>
                            <a:ea typeface="Cambria Math" panose="02040503050406030204" pitchFamily="18" charset="0"/>
                          </a:rPr>
                        </m:ctrlPr>
                      </m:sSupPr>
                      <m:e>
                        <m:d>
                          <m:dPr>
                            <m:ctrlPr>
                              <a:rPr lang="en-IN" sz="1600" i="1">
                                <a:latin typeface="Cambria Math" panose="02040503050406030204" pitchFamily="18" charset="0"/>
                              </a:rPr>
                            </m:ctrlPr>
                          </m:dPr>
                          <m:e>
                            <m:r>
                              <a:rPr lang="en-IN" sz="1600" b="0" i="1" smtClean="0">
                                <a:latin typeface="Cambria Math" panose="02040503050406030204" pitchFamily="18" charset="0"/>
                              </a:rPr>
                              <m:t>𝐵</m:t>
                            </m:r>
                            <m:r>
                              <a:rPr lang="en-IN" sz="1600" i="1">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𝐴</m:t>
                            </m:r>
                          </m:e>
                        </m:d>
                      </m:e>
                      <m:sup>
                        <m:r>
                          <a:rPr lang="en-IN" sz="1600" i="1">
                            <a:latin typeface="Cambria Math" panose="02040503050406030204" pitchFamily="18" charset="0"/>
                            <a:ea typeface="Cambria Math" panose="02040503050406030204" pitchFamily="18" charset="0"/>
                          </a:rPr>
                          <m:t>𝑇</m:t>
                        </m:r>
                      </m:sup>
                    </m:sSup>
                  </m:oMath>
                </a14:m>
                <a:br>
                  <a:rPr lang="en-IN" sz="1600" dirty="0">
                    <a:ea typeface="Cambria Math" panose="02040503050406030204" pitchFamily="18" charset="0"/>
                  </a:rPr>
                </a:br>
                <a14:m>
                  <m:oMath xmlns:m="http://schemas.openxmlformats.org/officeDocument/2006/math">
                    <m:r>
                      <a:rPr lang="en-IN" sz="1600" b="0" i="1" smtClean="0">
                        <a:latin typeface="Cambria Math" panose="02040503050406030204" pitchFamily="18" charset="0"/>
                        <a:ea typeface="Cambria Math" panose="02040503050406030204" pitchFamily="18" charset="0"/>
                      </a:rPr>
                      <m:t>𝐴</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𝐵</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𝑎𝑛𝑑</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𝐶</m:t>
                    </m:r>
                  </m:oMath>
                </a14:m>
                <a:r>
                  <a:rPr lang="en-IN" sz="1800" dirty="0"/>
                  <a:t> are called </a:t>
                </a:r>
                <a:r>
                  <a:rPr lang="en-IN" sz="1800" i="1" dirty="0"/>
                  <a:t>factor matrices</a:t>
                </a:r>
                <a:r>
                  <a:rPr lang="en-IN" sz="1800" dirty="0"/>
                  <a:t>.</a:t>
                </a:r>
              </a:p>
              <a:p>
                <a:pPr>
                  <a:lnSpc>
                    <a:spcPct val="100000"/>
                  </a:lnSpc>
                  <a:buClr>
                    <a:schemeClr val="accent1">
                      <a:lumMod val="75000"/>
                    </a:schemeClr>
                  </a:buClr>
                </a:pPr>
                <a:r>
                  <a:rPr lang="en-IN" sz="1600" dirty="0"/>
                  <a:t>If </a:t>
                </a:r>
                <a14:m>
                  <m:oMath xmlns:m="http://schemas.openxmlformats.org/officeDocument/2006/math">
                    <m:r>
                      <a:rPr lang="en-IN" sz="1400" b="0" i="1" smtClean="0">
                        <a:latin typeface="Cambria Math" panose="02040503050406030204" pitchFamily="18" charset="0"/>
                      </a:rPr>
                      <m:t>𝐴</m:t>
                    </m:r>
                    <m:r>
                      <a:rPr lang="en-IN" sz="1400" b="0" i="1" smtClean="0">
                        <a:latin typeface="Cambria Math" panose="02040503050406030204" pitchFamily="18" charset="0"/>
                      </a:rPr>
                      <m:t>, </m:t>
                    </m:r>
                    <m:r>
                      <a:rPr lang="en-IN" sz="1400" b="0" i="1" smtClean="0">
                        <a:latin typeface="Cambria Math" panose="02040503050406030204" pitchFamily="18" charset="0"/>
                      </a:rPr>
                      <m:t>𝐵</m:t>
                    </m:r>
                    <m:r>
                      <a:rPr lang="en-IN" sz="1400" b="0" i="1" smtClean="0">
                        <a:latin typeface="Cambria Math" panose="02040503050406030204" pitchFamily="18" charset="0"/>
                      </a:rPr>
                      <m:t> </m:t>
                    </m:r>
                    <m:r>
                      <a:rPr lang="en-IN" sz="1400" b="0" i="1" smtClean="0">
                        <a:latin typeface="Cambria Math" panose="02040503050406030204" pitchFamily="18" charset="0"/>
                      </a:rPr>
                      <m:t>𝑎𝑛𝑑</m:t>
                    </m:r>
                    <m:r>
                      <a:rPr lang="en-IN" sz="1400" b="0" i="1" smtClean="0">
                        <a:latin typeface="Cambria Math" panose="02040503050406030204" pitchFamily="18" charset="0"/>
                      </a:rPr>
                      <m:t> </m:t>
                    </m:r>
                    <m:r>
                      <a:rPr lang="en-IN" sz="1400" b="0" i="1" smtClean="0">
                        <a:latin typeface="Cambria Math" panose="02040503050406030204" pitchFamily="18" charset="0"/>
                      </a:rPr>
                      <m:t>𝐶</m:t>
                    </m:r>
                  </m:oMath>
                </a14:m>
                <a:r>
                  <a:rPr lang="en-IN" sz="1600" dirty="0"/>
                  <a:t> have unit norm columns, then</a:t>
                </a:r>
                <a:br>
                  <a:rPr lang="en-IN" sz="1600" dirty="0"/>
                </a:br>
                <a14:m>
                  <m:oMath xmlns:m="http://schemas.openxmlformats.org/officeDocument/2006/math">
                    <m:r>
                      <a:rPr lang="en-IN" sz="1600" i="1">
                        <a:latin typeface="Cambria Math" panose="02040503050406030204" pitchFamily="18" charset="0"/>
                      </a:rPr>
                      <m:t>𝑋</m:t>
                    </m:r>
                    <m:r>
                      <a:rPr lang="en-IN" sz="1600" i="1">
                        <a:latin typeface="Cambria Math" panose="02040503050406030204" pitchFamily="18" charset="0"/>
                      </a:rPr>
                      <m:t>≈</m:t>
                    </m:r>
                    <m:d>
                      <m:dPr>
                        <m:begChr m:val="["/>
                        <m:endChr m:val="]"/>
                        <m:ctrlPr>
                          <a:rPr lang="en-IN" sz="1600" b="0" i="1" smtClean="0">
                            <a:latin typeface="Cambria Math" panose="02040503050406030204" pitchFamily="18" charset="0"/>
                          </a:rPr>
                        </m:ctrlPr>
                      </m:dPr>
                      <m:e>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𝜆</m:t>
                            </m:r>
                            <m:r>
                              <a:rPr lang="en-IN" sz="1600" b="0" i="1" smtClean="0">
                                <a:latin typeface="Cambria Math" panose="02040503050406030204" pitchFamily="18" charset="0"/>
                              </a:rPr>
                              <m:t>, </m:t>
                            </m:r>
                            <m:r>
                              <a:rPr lang="en-IN" sz="1600" b="0" i="1" smtClean="0">
                                <a:latin typeface="Cambria Math" panose="02040503050406030204" pitchFamily="18" charset="0"/>
                              </a:rPr>
                              <m:t>𝐴</m:t>
                            </m:r>
                            <m:r>
                              <a:rPr lang="en-IN" sz="1600" b="0" i="1" smtClean="0">
                                <a:latin typeface="Cambria Math" panose="02040503050406030204" pitchFamily="18" charset="0"/>
                              </a:rPr>
                              <m:t>, </m:t>
                            </m:r>
                            <m:r>
                              <a:rPr lang="en-IN" sz="1600" b="0" i="1" smtClean="0">
                                <a:latin typeface="Cambria Math" panose="02040503050406030204" pitchFamily="18" charset="0"/>
                              </a:rPr>
                              <m:t>𝐵</m:t>
                            </m:r>
                            <m:r>
                              <a:rPr lang="en-IN" sz="1600" b="0" i="1" smtClean="0">
                                <a:latin typeface="Cambria Math" panose="02040503050406030204" pitchFamily="18" charset="0"/>
                              </a:rPr>
                              <m:t>, </m:t>
                            </m:r>
                            <m:r>
                              <a:rPr lang="en-IN" sz="1600" b="0" i="1" smtClean="0">
                                <a:latin typeface="Cambria Math" panose="02040503050406030204" pitchFamily="18" charset="0"/>
                              </a:rPr>
                              <m:t>𝐶</m:t>
                            </m:r>
                          </m:e>
                        </m:d>
                      </m:e>
                    </m:d>
                    <m:r>
                      <a:rPr lang="en-IN" sz="1600" b="0" i="1" smtClean="0">
                        <a:latin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m:t>
                    </m:r>
                    <m:r>
                      <a:rPr lang="en-IN" sz="1600" i="1">
                        <a:latin typeface="Cambria Math" panose="02040503050406030204" pitchFamily="18" charset="0"/>
                      </a:rPr>
                      <m:t> </m:t>
                    </m:r>
                    <m:nary>
                      <m:naryPr>
                        <m:chr m:val="∑"/>
                        <m:ctrlPr>
                          <a:rPr lang="en-IN" sz="1600" i="1">
                            <a:latin typeface="Cambria Math" panose="02040503050406030204" pitchFamily="18" charset="0"/>
                          </a:rPr>
                        </m:ctrlPr>
                      </m:naryPr>
                      <m:sub>
                        <m:r>
                          <m:rPr>
                            <m:brk m:alnAt="23"/>
                          </m:rPr>
                          <a:rPr lang="en-IN" sz="1600" i="1">
                            <a:latin typeface="Cambria Math" panose="02040503050406030204" pitchFamily="18" charset="0"/>
                          </a:rPr>
                          <m:t>𝑟</m:t>
                        </m:r>
                        <m:r>
                          <a:rPr lang="en-IN" sz="1600" i="1">
                            <a:latin typeface="Cambria Math" panose="02040503050406030204" pitchFamily="18" charset="0"/>
                          </a:rPr>
                          <m:t>=1</m:t>
                        </m:r>
                      </m:sub>
                      <m:sup>
                        <m:r>
                          <a:rPr lang="en-IN" sz="1600" i="1">
                            <a:latin typeface="Cambria Math" panose="02040503050406030204" pitchFamily="18" charset="0"/>
                          </a:rPr>
                          <m:t>𝑅</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𝑟</m:t>
                            </m:r>
                          </m:sub>
                        </m:sSub>
                        <m:r>
                          <a:rPr lang="en-IN" sz="1600" b="0" i="1" smtClean="0">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𝑟</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𝑏</m:t>
                            </m:r>
                          </m:e>
                          <m:sub>
                            <m:r>
                              <a:rPr lang="en-IN" sz="1600" i="1">
                                <a:latin typeface="Cambria Math" panose="02040503050406030204" pitchFamily="18" charset="0"/>
                              </a:rPr>
                              <m:t>𝑟</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𝑐</m:t>
                            </m:r>
                          </m:e>
                          <m:sub>
                            <m:r>
                              <a:rPr lang="en-IN" sz="1600" i="1">
                                <a:latin typeface="Cambria Math" panose="02040503050406030204" pitchFamily="18" charset="0"/>
                              </a:rPr>
                              <m:t>𝑟</m:t>
                            </m:r>
                          </m:sub>
                        </m:sSub>
                      </m:e>
                    </m:nary>
                    <m:r>
                      <a:rPr lang="en-IN" sz="1600" b="0" i="1" smtClean="0">
                        <a:latin typeface="Cambria Math" panose="02040503050406030204" pitchFamily="18" charset="0"/>
                      </a:rPr>
                      <m:t>,  </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𝑟</m:t>
                        </m:r>
                      </m:sub>
                    </m:sSub>
                    <m:r>
                      <a:rPr lang="en-IN" sz="1600" b="0" i="1" smtClean="0">
                        <a:latin typeface="Cambria Math" panose="02040503050406030204" pitchFamily="18" charset="0"/>
                      </a:rPr>
                      <m:t> </m:t>
                    </m:r>
                    <m:r>
                      <a:rPr lang="en-IN" sz="1600" b="0" i="1" smtClean="0">
                        <a:latin typeface="Cambria Math" panose="02040503050406030204" pitchFamily="18" charset="0"/>
                      </a:rPr>
                      <m:t>𝑖𝑠</m:t>
                    </m:r>
                    <m:r>
                      <a:rPr lang="en-IN" sz="1600" b="0" i="1" smtClean="0">
                        <a:latin typeface="Cambria Math" panose="02040503050406030204" pitchFamily="18" charset="0"/>
                      </a:rPr>
                      <m:t> </m:t>
                    </m:r>
                    <m:r>
                      <a:rPr lang="en-IN" sz="1600" b="0" i="1" smtClean="0">
                        <a:latin typeface="Cambria Math" panose="02040503050406030204" pitchFamily="18" charset="0"/>
                      </a:rPr>
                      <m:t>𝑠𝑐𝑎𝑙𝑎𝑟</m:t>
                    </m:r>
                    <m:r>
                      <a:rPr lang="en-IN" sz="1600" b="0" i="1" smtClean="0">
                        <a:latin typeface="Cambria Math" panose="02040503050406030204" pitchFamily="18" charset="0"/>
                      </a:rPr>
                      <m:t> </m:t>
                    </m:r>
                    <m:r>
                      <a:rPr lang="en-IN" sz="1600" b="0" i="1" smtClean="0">
                        <a:latin typeface="Cambria Math" panose="02040503050406030204" pitchFamily="18" charset="0"/>
                      </a:rPr>
                      <m:t>𝑓𝑜𝑟</m:t>
                    </m:r>
                    <m:r>
                      <a:rPr lang="en-IN" sz="1600" b="0" i="1" smtClean="0">
                        <a:latin typeface="Cambria Math" panose="02040503050406030204" pitchFamily="18" charset="0"/>
                      </a:rPr>
                      <m:t> </m:t>
                    </m:r>
                    <m:r>
                      <a:rPr lang="en-IN" sz="1600" b="0" i="1" smtClean="0">
                        <a:latin typeface="Cambria Math" panose="02040503050406030204" pitchFamily="18" charset="0"/>
                      </a:rPr>
                      <m:t>𝑟</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𝑅</m:t>
                        </m:r>
                      </m:e>
                    </m:d>
                  </m:oMath>
                </a14:m>
                <a:endParaRPr lang="en-IN" sz="1600" b="0" dirty="0"/>
              </a:p>
              <a:p>
                <a:pPr marL="0" indent="0">
                  <a:lnSpc>
                    <a:spcPct val="100000"/>
                  </a:lnSpc>
                  <a:buClr>
                    <a:schemeClr val="accent1">
                      <a:lumMod val="75000"/>
                    </a:schemeClr>
                  </a:buClr>
                  <a:buNone/>
                </a:pPr>
                <a:r>
                  <a:rPr lang="en-IN" sz="1600" b="1" dirty="0"/>
                  <a:t>Tensor Rank</a:t>
                </a:r>
                <a:r>
                  <a:rPr lang="en-IN" sz="1600" dirty="0"/>
                  <a:t>: </a:t>
                </a:r>
                <a:r>
                  <a:rPr lang="en-GB" sz="1600" dirty="0"/>
                  <a:t>Denoted </a:t>
                </a:r>
                <a14:m>
                  <m:oMath xmlns:m="http://schemas.openxmlformats.org/officeDocument/2006/math">
                    <m:r>
                      <a:rPr lang="en-GB" sz="1400" b="1" i="1" dirty="0" smtClean="0">
                        <a:latin typeface="Cambria Math" panose="02040503050406030204" pitchFamily="18" charset="0"/>
                      </a:rPr>
                      <m:t>𝒓𝒂𝒏𝒌</m:t>
                    </m:r>
                    <m:r>
                      <a:rPr lang="en-GB" sz="1400" b="1" i="1" dirty="0" smtClean="0">
                        <a:latin typeface="Cambria Math" panose="02040503050406030204" pitchFamily="18" charset="0"/>
                      </a:rPr>
                      <m:t>(</m:t>
                    </m:r>
                    <m:r>
                      <a:rPr lang="en-GB" sz="1400" b="1" i="1" dirty="0" smtClean="0">
                        <a:latin typeface="Cambria Math" panose="02040503050406030204" pitchFamily="18" charset="0"/>
                      </a:rPr>
                      <m:t>𝑿</m:t>
                    </m:r>
                    <m:r>
                      <a:rPr lang="en-GB" sz="1400" b="1" i="1" dirty="0" smtClean="0">
                        <a:latin typeface="Cambria Math" panose="02040503050406030204" pitchFamily="18" charset="0"/>
                      </a:rPr>
                      <m:t>)</m:t>
                    </m:r>
                  </m:oMath>
                </a14:m>
                <a:r>
                  <a:rPr lang="en-GB" sz="1600" dirty="0"/>
                  <a:t>, is defined as the smallest number of rank-one tensors that generate </a:t>
                </a:r>
                <a14:m>
                  <m:oMath xmlns:m="http://schemas.openxmlformats.org/officeDocument/2006/math">
                    <m:r>
                      <a:rPr lang="en-GB" sz="1600" i="1" dirty="0" smtClean="0">
                        <a:latin typeface="Cambria Math" panose="02040503050406030204" pitchFamily="18" charset="0"/>
                      </a:rPr>
                      <m:t>𝑋</m:t>
                    </m:r>
                    <m:r>
                      <a:rPr lang="en-GB" sz="1600" i="1" dirty="0" smtClean="0">
                        <a:latin typeface="Cambria Math" panose="02040503050406030204" pitchFamily="18" charset="0"/>
                      </a:rPr>
                      <m:t> </m:t>
                    </m:r>
                  </m:oMath>
                </a14:m>
                <a:r>
                  <a:rPr lang="en-GB" sz="1600" dirty="0"/>
                  <a:t>as their sum. This is the smallest number of components in an exact CP decomposition, where “exact” means that there is equality.</a:t>
                </a:r>
              </a:p>
              <a:p>
                <a:pPr marL="0" indent="0">
                  <a:lnSpc>
                    <a:spcPct val="100000"/>
                  </a:lnSpc>
                  <a:buClr>
                    <a:schemeClr val="accent1">
                      <a:lumMod val="75000"/>
                    </a:schemeClr>
                  </a:buClr>
                  <a:buNone/>
                </a:pPr>
                <a:r>
                  <a:rPr lang="en-IN" sz="1600" dirty="0"/>
                  <a:t>Determination of Tensor Rank for a given tensor is </a:t>
                </a:r>
                <a:r>
                  <a:rPr lang="en-IN" sz="1600" b="1" dirty="0"/>
                  <a:t>NP-hard</a:t>
                </a:r>
                <a:r>
                  <a:rPr lang="en-IN" sz="1600" dirty="0"/>
                  <a:t>. </a:t>
                </a:r>
                <a:r>
                  <a:rPr lang="en-GB" sz="1600" dirty="0"/>
                  <a:t>In practice, the rank of a tensor is determined numerically by fitting various rank-R CP models.</a:t>
                </a:r>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495967"/>
              </a:xfrm>
              <a:blipFill>
                <a:blip r:embed="rId2"/>
                <a:stretch>
                  <a:fillRect l="-464" t="-678" r="-580"/>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33</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[Hitchcock; Carroll-Chang; Harshman; </a:t>
            </a:r>
            <a:r>
              <a:rPr lang="en-IN" dirty="0" err="1">
                <a:latin typeface="Bell MT" panose="02020503060305020303" pitchFamily="18" charset="0"/>
              </a:rPr>
              <a:t>Kolda</a:t>
            </a:r>
            <a:r>
              <a:rPr lang="en-IN" dirty="0">
                <a:latin typeface="Bell MT" panose="02020503060305020303" pitchFamily="18" charset="0"/>
              </a:rPr>
              <a:t>-Bader]</a:t>
            </a:r>
          </a:p>
        </p:txBody>
      </p:sp>
    </p:spTree>
    <p:extLst>
      <p:ext uri="{BB962C8B-B14F-4D97-AF65-F5344CB8AC3E}">
        <p14:creationId xmlns:p14="http://schemas.microsoft.com/office/powerpoint/2010/main" val="59813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CANDECOMP/PARAFAC (CP)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495967"/>
              </a:xfrm>
            </p:spPr>
            <p:txBody>
              <a:bodyPr>
                <a:normAutofit/>
              </a:bodyPr>
              <a:lstStyle/>
              <a:p>
                <a:pPr marL="0" indent="0">
                  <a:lnSpc>
                    <a:spcPct val="100000"/>
                  </a:lnSpc>
                  <a:buClr>
                    <a:schemeClr val="accent1">
                      <a:lumMod val="75000"/>
                    </a:schemeClr>
                  </a:buClr>
                  <a:buNone/>
                </a:pPr>
                <a:r>
                  <a:rPr lang="en-GB" sz="1800" b="1" dirty="0"/>
                  <a:t>Uniqueness Properties</a:t>
                </a:r>
                <a:r>
                  <a:rPr lang="en-GB" sz="1800" dirty="0"/>
                  <a:t>:</a:t>
                </a:r>
              </a:p>
              <a:p>
                <a:pPr>
                  <a:lnSpc>
                    <a:spcPct val="100000"/>
                  </a:lnSpc>
                  <a:buClr>
                    <a:schemeClr val="accent1">
                      <a:lumMod val="75000"/>
                    </a:schemeClr>
                  </a:buClr>
                </a:pPr>
                <a:r>
                  <a:rPr lang="en-GB" sz="1600" dirty="0"/>
                  <a:t>Contrast to matrix decomposition, </a:t>
                </a:r>
                <a:r>
                  <a:rPr lang="en-GB" sz="1600" b="1" dirty="0"/>
                  <a:t>CP decomposition is unique </a:t>
                </a:r>
                <a:r>
                  <a:rPr lang="en-GB" sz="1600" dirty="0"/>
                  <a:t>under </a:t>
                </a:r>
                <a:r>
                  <a:rPr lang="en-GB" sz="1600" b="1" dirty="0"/>
                  <a:t>mild non-degeneracy conditions </a:t>
                </a:r>
                <a:r>
                  <a:rPr lang="en-GB" sz="1600" dirty="0"/>
                  <a:t>and is </a:t>
                </a:r>
                <a:r>
                  <a:rPr lang="en-GB" sz="1600" b="1" dirty="0"/>
                  <a:t>field dependent </a:t>
                </a:r>
                <a:r>
                  <a:rPr lang="en-GB" sz="1600" dirty="0"/>
                  <a:t>(may not be the same over </a:t>
                </a:r>
                <a14:m>
                  <m:oMath xmlns:m="http://schemas.openxmlformats.org/officeDocument/2006/math">
                    <m:r>
                      <a:rPr lang="en-IN" sz="1600" i="1">
                        <a:latin typeface="Cambria Math" panose="02040503050406030204" pitchFamily="18" charset="0"/>
                      </a:rPr>
                      <m:t>ℝ</m:t>
                    </m:r>
                  </m:oMath>
                </a14:m>
                <a:r>
                  <a:rPr lang="en-GB" sz="1600" dirty="0"/>
                  <a:t> or </a:t>
                </a:r>
                <a14:m>
                  <m:oMath xmlns:m="http://schemas.openxmlformats.org/officeDocument/2006/math">
                    <m:r>
                      <a:rPr lang="en-IN" sz="1600" i="1">
                        <a:latin typeface="Cambria Math" panose="02040503050406030204" pitchFamily="18" charset="0"/>
                      </a:rPr>
                      <m:t>ℂ</m:t>
                    </m:r>
                  </m:oMath>
                </a14:m>
                <a:r>
                  <a:rPr lang="en-GB" sz="1600" dirty="0"/>
                  <a:t>.</a:t>
                </a:r>
              </a:p>
              <a:p>
                <a:pPr>
                  <a:lnSpc>
                    <a:spcPct val="100000"/>
                  </a:lnSpc>
                  <a:buClr>
                    <a:schemeClr val="accent1">
                      <a:lumMod val="75000"/>
                    </a:schemeClr>
                  </a:buClr>
                </a:pPr>
                <a:r>
                  <a:rPr lang="en-GB" sz="1600" dirty="0"/>
                  <a:t>Let </a:t>
                </a:r>
                <a14:m>
                  <m:oMath xmlns:m="http://schemas.openxmlformats.org/officeDocument/2006/math">
                    <m:r>
                      <a:rPr lang="en-GB" sz="1600" i="1" dirty="0" smtClean="0">
                        <a:latin typeface="Cambria Math" panose="02040503050406030204" pitchFamily="18" charset="0"/>
                      </a:rPr>
                      <m:t>𝑋</m:t>
                    </m:r>
                    <m:r>
                      <a:rPr lang="en-GB" sz="1600" i="1" dirty="0" smtClean="0">
                        <a:latin typeface="Cambria Math" panose="02040503050406030204" pitchFamily="18" charset="0"/>
                      </a:rPr>
                      <m:t> </m:t>
                    </m:r>
                  </m:oMath>
                </a14:m>
                <a:r>
                  <a:rPr lang="en-GB" sz="1600" dirty="0"/>
                  <a:t>be an N-way tensor with rank </a:t>
                </a:r>
                <a14:m>
                  <m:oMath xmlns:m="http://schemas.openxmlformats.org/officeDocument/2006/math">
                    <m:r>
                      <a:rPr lang="en-GB" sz="1600" i="1" dirty="0" smtClean="0">
                        <a:latin typeface="Cambria Math" panose="02040503050406030204" pitchFamily="18" charset="0"/>
                      </a:rPr>
                      <m:t>𝑅</m:t>
                    </m:r>
                    <m:r>
                      <a:rPr lang="en-GB" sz="1600" i="1" dirty="0" smtClean="0">
                        <a:latin typeface="Cambria Math" panose="02040503050406030204" pitchFamily="18" charset="0"/>
                      </a:rPr>
                      <m:t> </m:t>
                    </m:r>
                  </m:oMath>
                </a14:m>
                <a:r>
                  <a:rPr lang="en-GB" sz="1600" dirty="0"/>
                  <a:t>and suppose that its CP decomposition is:</a:t>
                </a:r>
                <a:br>
                  <a:rPr lang="en-GB" sz="1600" dirty="0"/>
                </a:br>
                <a14:m>
                  <m:oMath xmlns:m="http://schemas.openxmlformats.org/officeDocument/2006/math">
                    <m:r>
                      <a:rPr lang="en-IN" sz="1600" i="1">
                        <a:latin typeface="Cambria Math" panose="02040503050406030204" pitchFamily="18" charset="0"/>
                      </a:rPr>
                      <m:t>𝑋</m:t>
                    </m:r>
                    <m:r>
                      <a:rPr lang="en-IN" sz="1600" i="1">
                        <a:latin typeface="Cambria Math" panose="02040503050406030204" pitchFamily="18" charset="0"/>
                      </a:rPr>
                      <m:t>≈ </m:t>
                    </m:r>
                    <m:nary>
                      <m:naryPr>
                        <m:chr m:val="∑"/>
                        <m:ctrlPr>
                          <a:rPr lang="en-IN" sz="1600" i="1">
                            <a:latin typeface="Cambria Math" panose="02040503050406030204" pitchFamily="18" charset="0"/>
                          </a:rPr>
                        </m:ctrlPr>
                      </m:naryPr>
                      <m:sub>
                        <m:r>
                          <m:rPr>
                            <m:brk m:alnAt="23"/>
                          </m:rPr>
                          <a:rPr lang="en-IN" sz="1600" i="1">
                            <a:latin typeface="Cambria Math" panose="02040503050406030204" pitchFamily="18" charset="0"/>
                          </a:rPr>
                          <m:t>𝑟</m:t>
                        </m:r>
                        <m:r>
                          <a:rPr lang="en-IN" sz="1600" i="1">
                            <a:latin typeface="Cambria Math" panose="02040503050406030204" pitchFamily="18" charset="0"/>
                          </a:rPr>
                          <m:t>=</m:t>
                        </m:r>
                        <m:r>
                          <a:rPr lang="en-IN" sz="1600" i="1">
                            <a:latin typeface="Cambria Math" panose="02040503050406030204" pitchFamily="18" charset="0"/>
                          </a:rPr>
                          <m:t>1</m:t>
                        </m:r>
                      </m:sub>
                      <m:sup>
                        <m:r>
                          <a:rPr lang="en-IN" sz="1600" i="1">
                            <a:latin typeface="Cambria Math" panose="02040503050406030204" pitchFamily="18" charset="0"/>
                          </a:rPr>
                          <m:t>𝑅</m:t>
                        </m:r>
                      </m:sup>
                      <m:e>
                        <m:sSubSup>
                          <m:sSubSupPr>
                            <m:ctrlPr>
                              <a:rPr lang="en-IN" sz="1600" b="0" i="1" smtClean="0">
                                <a:latin typeface="Cambria Math" panose="02040503050406030204" pitchFamily="18" charset="0"/>
                              </a:rPr>
                            </m:ctrlPr>
                          </m:sSubSupPr>
                          <m:e>
                            <m:r>
                              <a:rPr lang="en-IN" sz="1600" i="1">
                                <a:latin typeface="Cambria Math" panose="02040503050406030204" pitchFamily="18" charset="0"/>
                              </a:rPr>
                              <m:t>𝑎</m:t>
                            </m:r>
                          </m:e>
                          <m:sub>
                            <m:r>
                              <a:rPr lang="en-IN" sz="1600" i="1">
                                <a:latin typeface="Cambria Math" panose="02040503050406030204" pitchFamily="18" charset="0"/>
                              </a:rPr>
                              <m:t>𝑟</m:t>
                            </m:r>
                          </m:sub>
                          <m:sup>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sup>
                        </m:sSubSup>
                        <m:r>
                          <a:rPr lang="en-IN" sz="1600" i="1">
                            <a:latin typeface="Cambria Math" panose="02040503050406030204" pitchFamily="18" charset="0"/>
                          </a:rPr>
                          <m:t>∘</m:t>
                        </m:r>
                        <m:sSubSup>
                          <m:sSubSupPr>
                            <m:ctrlPr>
                              <a:rPr lang="en-IN" sz="1600" b="0" i="1" smtClean="0">
                                <a:latin typeface="Cambria Math" panose="02040503050406030204" pitchFamily="18" charset="0"/>
                              </a:rPr>
                            </m:ctrlPr>
                          </m:sSubSupPr>
                          <m:e>
                            <m:r>
                              <a:rPr lang="en-IN" sz="1600" b="0" i="1" smtClean="0">
                                <a:latin typeface="Cambria Math" panose="02040503050406030204" pitchFamily="18" charset="0"/>
                              </a:rPr>
                              <m:t>𝑎</m:t>
                            </m:r>
                          </m:e>
                          <m:sub>
                            <m:r>
                              <a:rPr lang="en-IN" sz="1600" i="1">
                                <a:latin typeface="Cambria Math" panose="02040503050406030204" pitchFamily="18" charset="0"/>
                              </a:rPr>
                              <m:t>𝑟</m:t>
                            </m:r>
                          </m:sub>
                          <m:sup>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sup>
                        </m:sSubSup>
                        <m:r>
                          <a:rPr lang="en-IN" sz="1600" i="1">
                            <a:latin typeface="Cambria Math" panose="02040503050406030204" pitchFamily="18" charset="0"/>
                          </a:rPr>
                          <m:t>∘</m:t>
                        </m:r>
                        <m:r>
                          <a:rPr lang="en-IN" sz="1600" b="0" i="1" smtClean="0">
                            <a:latin typeface="Cambria Math" panose="02040503050406030204" pitchFamily="18" charset="0"/>
                          </a:rPr>
                          <m:t>…∘</m:t>
                        </m:r>
                        <m:sSubSup>
                          <m:sSubSupPr>
                            <m:ctrlPr>
                              <a:rPr lang="en-IN" sz="1600" b="0" i="1" smtClean="0">
                                <a:latin typeface="Cambria Math" panose="02040503050406030204" pitchFamily="18" charset="0"/>
                              </a:rPr>
                            </m:ctrlPr>
                          </m:sSubSupPr>
                          <m:e>
                            <m:r>
                              <a:rPr lang="en-IN" sz="1600" b="0" i="1" smtClean="0">
                                <a:latin typeface="Cambria Math" panose="02040503050406030204" pitchFamily="18" charset="0"/>
                              </a:rPr>
                              <m:t>𝑎</m:t>
                            </m:r>
                          </m:e>
                          <m:sub>
                            <m:r>
                              <a:rPr lang="en-IN" sz="1600" i="1">
                                <a:latin typeface="Cambria Math" panose="02040503050406030204" pitchFamily="18" charset="0"/>
                              </a:rPr>
                              <m:t>𝑟</m:t>
                            </m:r>
                          </m:sub>
                          <m:sup>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𝑁</m:t>
                                </m:r>
                              </m:e>
                            </m:d>
                          </m:sup>
                        </m:sSubSup>
                      </m:e>
                    </m:nary>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d>
                          <m:dPr>
                            <m:begChr m:val="["/>
                            <m:endChr m:val="]"/>
                            <m:ctrlPr>
                              <a:rPr lang="en-IN" sz="1600" b="0" i="1" smtClean="0">
                                <a:latin typeface="Cambria Math" panose="02040503050406030204" pitchFamily="18" charset="0"/>
                              </a:rPr>
                            </m:ctrlPr>
                          </m:dPr>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𝐴</m:t>
                                </m:r>
                              </m:e>
                              <m:sup>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sup>
                            </m:sSup>
                            <m:r>
                              <a:rPr lang="en-IN" sz="1600" b="0" i="1" smtClean="0">
                                <a:latin typeface="Cambria Math" panose="02040503050406030204" pitchFamily="18" charset="0"/>
                              </a:rPr>
                              <m:t>, </m:t>
                            </m:r>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𝐴</m:t>
                                </m:r>
                              </m:e>
                              <m:sup>
                                <m:d>
                                  <m:dPr>
                                    <m:ctrlPr>
                                      <a:rPr lang="en-IN" sz="1600" b="0" i="1" smtClean="0">
                                        <a:latin typeface="Cambria Math" panose="02040503050406030204" pitchFamily="18" charset="0"/>
                                      </a:rPr>
                                    </m:ctrlPr>
                                  </m:dPr>
                                  <m:e>
                                    <m:r>
                                      <a:rPr lang="en-IN" sz="1600" b="0" i="1" smtClean="0">
                                        <a:latin typeface="Cambria Math" panose="02040503050406030204" pitchFamily="18" charset="0"/>
                                      </a:rPr>
                                      <m:t>2</m:t>
                                    </m:r>
                                  </m:e>
                                </m:d>
                              </m:sup>
                            </m:sSup>
                            <m:r>
                              <a:rPr lang="en-IN" sz="1600" i="1">
                                <a:latin typeface="Cambria Math" panose="02040503050406030204" pitchFamily="18" charset="0"/>
                              </a:rPr>
                              <m:t>,</m:t>
                            </m:r>
                            <m:r>
                              <a:rPr lang="en-IN" sz="1600" b="0" i="1" smtClean="0">
                                <a:latin typeface="Cambria Math" panose="02040503050406030204" pitchFamily="18" charset="0"/>
                              </a:rPr>
                              <m:t>…, </m:t>
                            </m:r>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𝐴</m:t>
                                </m:r>
                              </m:e>
                              <m:sup>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𝑁</m:t>
                                    </m:r>
                                  </m:e>
                                </m:d>
                              </m:sup>
                            </m:sSup>
                          </m:e>
                        </m:d>
                      </m:e>
                    </m:d>
                  </m:oMath>
                </a14:m>
                <a:br>
                  <a:rPr lang="en-IN" sz="1600" dirty="0"/>
                </a:br>
                <a:r>
                  <a:rPr lang="en-GB" sz="1600" dirty="0"/>
                  <a:t>Then a sufficient condition for uniqueness of CP decomposition is: </a:t>
                </a:r>
                <a:br>
                  <a:rPr lang="en-IN" sz="1600" i="1" dirty="0">
                    <a:latin typeface="Cambria Math" panose="02040503050406030204" pitchFamily="18" charset="0"/>
                  </a:rPr>
                </a:br>
                <a14:m>
                  <m:oMath xmlns:m="http://schemas.openxmlformats.org/officeDocument/2006/math">
                    <m:nary>
                      <m:naryPr>
                        <m:chr m:val="∑"/>
                        <m:ctrlPr>
                          <a:rPr lang="en-GB" sz="1600" i="1" dirty="0" smtClean="0">
                            <a:latin typeface="Cambria Math" panose="02040503050406030204" pitchFamily="18" charset="0"/>
                          </a:rPr>
                        </m:ctrlPr>
                      </m:naryPr>
                      <m:sub>
                        <m:r>
                          <m:rPr>
                            <m:brk m:alnAt="23"/>
                          </m:rPr>
                          <a:rPr lang="en-IN" sz="1600" b="0" i="1" dirty="0" smtClean="0">
                            <a:latin typeface="Cambria Math" panose="02040503050406030204" pitchFamily="18" charset="0"/>
                          </a:rPr>
                          <m:t>𝑛</m:t>
                        </m:r>
                        <m:r>
                          <a:rPr lang="en-IN" sz="1600" b="0" i="1" dirty="0" smtClean="0">
                            <a:latin typeface="Cambria Math" panose="02040503050406030204" pitchFamily="18" charset="0"/>
                          </a:rPr>
                          <m:t>=</m:t>
                        </m:r>
                        <m:r>
                          <a:rPr lang="en-IN" sz="1600" b="0" i="1" dirty="0" smtClean="0">
                            <a:latin typeface="Cambria Math" panose="02040503050406030204" pitchFamily="18" charset="0"/>
                          </a:rPr>
                          <m:t>1</m:t>
                        </m:r>
                      </m:sub>
                      <m:sup>
                        <m:r>
                          <a:rPr lang="en-IN" sz="1600" b="0" i="1" dirty="0" smtClean="0">
                            <a:latin typeface="Cambria Math" panose="02040503050406030204" pitchFamily="18" charset="0"/>
                          </a:rPr>
                          <m:t>𝑁</m:t>
                        </m:r>
                      </m:sup>
                      <m:e>
                        <m:sSub>
                          <m:sSubPr>
                            <m:ctrlPr>
                              <a:rPr lang="en-IN" sz="1600" b="0" i="1" dirty="0" smtClean="0">
                                <a:latin typeface="Cambria Math" panose="02040503050406030204" pitchFamily="18" charset="0"/>
                              </a:rPr>
                            </m:ctrlPr>
                          </m:sSubPr>
                          <m:e>
                            <m:r>
                              <a:rPr lang="en-IN" sz="1600" b="0" i="1" dirty="0" smtClean="0">
                                <a:latin typeface="Cambria Math" panose="02040503050406030204" pitchFamily="18" charset="0"/>
                              </a:rPr>
                              <m:t>𝑘</m:t>
                            </m:r>
                          </m:e>
                          <m:sub>
                            <m:sSup>
                              <m:sSupPr>
                                <m:ctrlPr>
                                  <a:rPr lang="en-IN" sz="1600" b="0" i="1" dirty="0" smtClean="0">
                                    <a:latin typeface="Cambria Math" panose="02040503050406030204" pitchFamily="18" charset="0"/>
                                  </a:rPr>
                                </m:ctrlPr>
                              </m:sSupPr>
                              <m:e>
                                <m:r>
                                  <a:rPr lang="en-IN" sz="1600" b="0" i="1" dirty="0" smtClean="0">
                                    <a:latin typeface="Cambria Math" panose="02040503050406030204" pitchFamily="18" charset="0"/>
                                  </a:rPr>
                                  <m:t>𝐴</m:t>
                                </m:r>
                              </m:e>
                              <m:sup>
                                <m:d>
                                  <m:dPr>
                                    <m:ctrlPr>
                                      <a:rPr lang="en-IN" sz="1600" b="0" i="1" dirty="0" smtClean="0">
                                        <a:latin typeface="Cambria Math" panose="02040503050406030204" pitchFamily="18" charset="0"/>
                                      </a:rPr>
                                    </m:ctrlPr>
                                  </m:dPr>
                                  <m:e>
                                    <m:r>
                                      <a:rPr lang="en-IN" sz="1600" b="0" i="1" dirty="0" smtClean="0">
                                        <a:latin typeface="Cambria Math" panose="02040503050406030204" pitchFamily="18" charset="0"/>
                                      </a:rPr>
                                      <m:t>𝑛</m:t>
                                    </m:r>
                                  </m:e>
                                </m:d>
                              </m:sup>
                            </m:sSup>
                          </m:sub>
                        </m:sSub>
                      </m:e>
                    </m:nary>
                    <m:r>
                      <a:rPr lang="en-GB" sz="1600" i="1" dirty="0" smtClean="0">
                        <a:latin typeface="Cambria Math" panose="02040503050406030204" pitchFamily="18" charset="0"/>
                      </a:rPr>
                      <m:t>≥ </m:t>
                    </m:r>
                    <m:r>
                      <a:rPr lang="en-GB" sz="1600" i="1" dirty="0" smtClean="0">
                        <a:latin typeface="Cambria Math" panose="02040503050406030204" pitchFamily="18" charset="0"/>
                      </a:rPr>
                      <m:t>2</m:t>
                    </m:r>
                    <m:r>
                      <a:rPr lang="en-GB" sz="1600" i="1" dirty="0" smtClean="0">
                        <a:latin typeface="Cambria Math" panose="02040503050406030204" pitchFamily="18" charset="0"/>
                      </a:rPr>
                      <m:t>𝑅</m:t>
                    </m:r>
                    <m:r>
                      <a:rPr lang="en-GB" sz="1600" i="1" dirty="0" smtClean="0">
                        <a:latin typeface="Cambria Math" panose="02040503050406030204" pitchFamily="18" charset="0"/>
                      </a:rPr>
                      <m:t>+</m:t>
                    </m:r>
                    <m:d>
                      <m:dPr>
                        <m:ctrlPr>
                          <a:rPr lang="en-GB" sz="1600" i="1" dirty="0" smtClean="0">
                            <a:latin typeface="Cambria Math" panose="02040503050406030204" pitchFamily="18" charset="0"/>
                          </a:rPr>
                        </m:ctrlPr>
                      </m:dPr>
                      <m:e>
                        <m:r>
                          <a:rPr lang="en-GB" sz="1600" i="1" dirty="0" smtClean="0">
                            <a:latin typeface="Cambria Math" panose="02040503050406030204" pitchFamily="18" charset="0"/>
                          </a:rPr>
                          <m:t>𝑁</m:t>
                        </m:r>
                        <m:r>
                          <a:rPr lang="en-GB" sz="1600" i="1" dirty="0" smtClean="0">
                            <a:latin typeface="Cambria Math" panose="02040503050406030204" pitchFamily="18" charset="0"/>
                          </a:rPr>
                          <m:t> −</m:t>
                        </m:r>
                        <m:r>
                          <a:rPr lang="en-GB" sz="1600" i="1" dirty="0" smtClean="0">
                            <a:latin typeface="Cambria Math" panose="02040503050406030204" pitchFamily="18" charset="0"/>
                          </a:rPr>
                          <m:t>1</m:t>
                        </m:r>
                      </m:e>
                    </m:d>
                    <m:r>
                      <a:rPr lang="en-IN" sz="1600" b="0" i="1" dirty="0" smtClean="0">
                        <a:latin typeface="Cambria Math" panose="02040503050406030204" pitchFamily="18" charset="0"/>
                      </a:rPr>
                      <m:t>,  </m:t>
                    </m:r>
                    <m:sSub>
                      <m:sSubPr>
                        <m:ctrlPr>
                          <a:rPr lang="en-IN" sz="1600" b="0" i="1" dirty="0" smtClean="0">
                            <a:latin typeface="Cambria Math" panose="02040503050406030204" pitchFamily="18" charset="0"/>
                          </a:rPr>
                        </m:ctrlPr>
                      </m:sSubPr>
                      <m:e>
                        <m:r>
                          <a:rPr lang="en-IN" sz="1600" b="0" i="1" dirty="0" smtClean="0">
                            <a:latin typeface="Cambria Math" panose="02040503050406030204" pitchFamily="18" charset="0"/>
                          </a:rPr>
                          <m:t>𝑘</m:t>
                        </m:r>
                      </m:e>
                      <m:sub>
                        <m:sSup>
                          <m:sSupPr>
                            <m:ctrlPr>
                              <a:rPr lang="en-IN" sz="1600" b="0" i="1" dirty="0" smtClean="0">
                                <a:latin typeface="Cambria Math" panose="02040503050406030204" pitchFamily="18" charset="0"/>
                              </a:rPr>
                            </m:ctrlPr>
                          </m:sSupPr>
                          <m:e>
                            <m:r>
                              <a:rPr lang="en-IN" sz="1600" b="0" i="1" dirty="0" smtClean="0">
                                <a:latin typeface="Cambria Math" panose="02040503050406030204" pitchFamily="18" charset="0"/>
                              </a:rPr>
                              <m:t>𝐴</m:t>
                            </m:r>
                          </m:e>
                          <m:sup>
                            <m:d>
                              <m:dPr>
                                <m:ctrlPr>
                                  <a:rPr lang="en-IN" sz="1600" b="0" i="1" dirty="0" smtClean="0">
                                    <a:latin typeface="Cambria Math" panose="02040503050406030204" pitchFamily="18" charset="0"/>
                                  </a:rPr>
                                </m:ctrlPr>
                              </m:dPr>
                              <m:e>
                                <m:r>
                                  <a:rPr lang="en-IN" sz="1600" b="0" i="1" dirty="0" smtClean="0">
                                    <a:latin typeface="Cambria Math" panose="02040503050406030204" pitchFamily="18" charset="0"/>
                                  </a:rPr>
                                  <m:t>𝑛</m:t>
                                </m:r>
                              </m:e>
                            </m:d>
                          </m:sup>
                        </m:sSup>
                      </m:sub>
                    </m:sSub>
                    <m:r>
                      <a:rPr lang="en-IN" sz="1600" b="0" i="1" dirty="0" smtClean="0">
                        <a:latin typeface="Cambria Math" panose="02040503050406030204" pitchFamily="18" charset="0"/>
                      </a:rPr>
                      <m:t>→</m:t>
                    </m:r>
                    <m:r>
                      <a:rPr lang="en-IN" sz="1600" i="1" dirty="0">
                        <a:latin typeface="Cambria Math" panose="02040503050406030204" pitchFamily="18" charset="0"/>
                      </a:rPr>
                      <m:t>𝑚𝑎𝑥</m:t>
                    </m:r>
                    <m:r>
                      <a:rPr lang="en-IN" sz="1600" i="1" dirty="0">
                        <a:latin typeface="Cambria Math" panose="02040503050406030204" pitchFamily="18" charset="0"/>
                      </a:rPr>
                      <m:t> </m:t>
                    </m:r>
                    <m:r>
                      <a:rPr lang="en-IN" sz="1600" i="1" dirty="0">
                        <a:latin typeface="Cambria Math" panose="02040503050406030204" pitchFamily="18" charset="0"/>
                      </a:rPr>
                      <m:t>𝑘</m:t>
                    </m:r>
                    <m:r>
                      <a:rPr lang="en-IN" sz="1600" i="1" dirty="0">
                        <a:latin typeface="Cambria Math" panose="02040503050406030204" pitchFamily="18" charset="0"/>
                      </a:rPr>
                      <m:t> </m:t>
                    </m:r>
                    <m:r>
                      <a:rPr lang="en-IN" sz="1600" i="1" dirty="0">
                        <a:latin typeface="Cambria Math" panose="02040503050406030204" pitchFamily="18" charset="0"/>
                      </a:rPr>
                      <m:t>𝑠</m:t>
                    </m:r>
                    <m:r>
                      <a:rPr lang="en-IN" sz="1600" i="1" dirty="0">
                        <a:latin typeface="Cambria Math" panose="02040503050406030204" pitchFamily="18" charset="0"/>
                      </a:rPr>
                      <m:t>.</m:t>
                    </m:r>
                    <m:r>
                      <a:rPr lang="en-IN" sz="1600" i="1" dirty="0">
                        <a:latin typeface="Cambria Math" panose="02040503050406030204" pitchFamily="18" charset="0"/>
                      </a:rPr>
                      <m:t>𝑡</m:t>
                    </m:r>
                    <m:r>
                      <a:rPr lang="en-IN" sz="1600" i="1" dirty="0">
                        <a:latin typeface="Cambria Math" panose="02040503050406030204" pitchFamily="18" charset="0"/>
                      </a:rPr>
                      <m:t>. </m:t>
                    </m:r>
                    <m:r>
                      <a:rPr lang="en-IN" sz="1600" i="1" dirty="0">
                        <a:latin typeface="Cambria Math" panose="02040503050406030204" pitchFamily="18" charset="0"/>
                      </a:rPr>
                      <m:t>𝑎𝑛𝑦</m:t>
                    </m:r>
                    <m:r>
                      <a:rPr lang="en-IN" sz="1600" i="1" dirty="0">
                        <a:latin typeface="Cambria Math" panose="02040503050406030204" pitchFamily="18" charset="0"/>
                      </a:rPr>
                      <m:t> </m:t>
                    </m:r>
                    <m:r>
                      <a:rPr lang="en-IN" sz="1600" i="1" dirty="0">
                        <a:latin typeface="Cambria Math" panose="02040503050406030204" pitchFamily="18" charset="0"/>
                      </a:rPr>
                      <m:t>𝑘</m:t>
                    </m:r>
                    <m:r>
                      <a:rPr lang="en-IN" sz="1600" i="1" dirty="0">
                        <a:latin typeface="Cambria Math" panose="02040503050406030204" pitchFamily="18" charset="0"/>
                      </a:rPr>
                      <m:t> </m:t>
                    </m:r>
                    <m:r>
                      <a:rPr lang="en-IN" sz="1600" i="1" dirty="0">
                        <a:latin typeface="Cambria Math" panose="02040503050406030204" pitchFamily="18" charset="0"/>
                      </a:rPr>
                      <m:t>𝑐𝑜𝑙𝑢𝑚𝑛𝑠</m:t>
                    </m:r>
                    <m:r>
                      <a:rPr lang="en-IN" sz="1600" i="1" dirty="0">
                        <a:latin typeface="Cambria Math" panose="02040503050406030204" pitchFamily="18" charset="0"/>
                      </a:rPr>
                      <m:t> </m:t>
                    </m:r>
                    <m:r>
                      <a:rPr lang="en-IN" sz="1600" b="0" i="1" dirty="0" smtClean="0">
                        <a:latin typeface="Cambria Math" panose="02040503050406030204" pitchFamily="18" charset="0"/>
                      </a:rPr>
                      <m:t>𝑜</m:t>
                    </m:r>
                    <m:r>
                      <a:rPr lang="en-IN" sz="1600" i="1" dirty="0">
                        <a:latin typeface="Cambria Math" panose="02040503050406030204" pitchFamily="18" charset="0"/>
                      </a:rPr>
                      <m:t>𝑓</m:t>
                    </m:r>
                    <m:r>
                      <a:rPr lang="en-IN" sz="1600" i="1" dirty="0">
                        <a:latin typeface="Cambria Math" panose="02040503050406030204" pitchFamily="18" charset="0"/>
                      </a:rPr>
                      <m:t> </m:t>
                    </m:r>
                    <m:sSup>
                      <m:sSupPr>
                        <m:ctrlPr>
                          <a:rPr lang="en-IN" sz="1600" i="1" dirty="0">
                            <a:latin typeface="Cambria Math" panose="02040503050406030204" pitchFamily="18" charset="0"/>
                          </a:rPr>
                        </m:ctrlPr>
                      </m:sSupPr>
                      <m:e>
                        <m:r>
                          <a:rPr lang="en-IN" sz="1600" i="1" dirty="0">
                            <a:latin typeface="Cambria Math" panose="02040503050406030204" pitchFamily="18" charset="0"/>
                          </a:rPr>
                          <m:t>𝐴</m:t>
                        </m:r>
                      </m:e>
                      <m:sup>
                        <m:d>
                          <m:dPr>
                            <m:ctrlPr>
                              <a:rPr lang="en-IN" sz="1600" i="1" dirty="0">
                                <a:latin typeface="Cambria Math" panose="02040503050406030204" pitchFamily="18" charset="0"/>
                              </a:rPr>
                            </m:ctrlPr>
                          </m:dPr>
                          <m:e>
                            <m:r>
                              <a:rPr lang="en-IN" sz="1600" i="1" dirty="0">
                                <a:latin typeface="Cambria Math" panose="02040503050406030204" pitchFamily="18" charset="0"/>
                              </a:rPr>
                              <m:t>𝑛</m:t>
                            </m:r>
                          </m:e>
                        </m:d>
                      </m:sup>
                    </m:sSup>
                    <m:r>
                      <a:rPr lang="en-IN" sz="1600" i="1" dirty="0">
                        <a:latin typeface="Cambria Math" panose="02040503050406030204" pitchFamily="18" charset="0"/>
                      </a:rPr>
                      <m:t> </m:t>
                    </m:r>
                    <m:r>
                      <a:rPr lang="en-IN" sz="1600" i="1" dirty="0">
                        <a:latin typeface="Cambria Math" panose="02040503050406030204" pitchFamily="18" charset="0"/>
                      </a:rPr>
                      <m:t>𝑎𝑟𝑒</m:t>
                    </m:r>
                    <m:r>
                      <a:rPr lang="en-IN" sz="1600" i="1" dirty="0">
                        <a:latin typeface="Cambria Math" panose="02040503050406030204" pitchFamily="18" charset="0"/>
                      </a:rPr>
                      <m:t> </m:t>
                    </m:r>
                    <m:r>
                      <a:rPr lang="en-IN" sz="1600" i="1" dirty="0">
                        <a:latin typeface="Cambria Math" panose="02040503050406030204" pitchFamily="18" charset="0"/>
                      </a:rPr>
                      <m:t>𝑙𝑖𝑛</m:t>
                    </m:r>
                    <m:r>
                      <a:rPr lang="en-IN" sz="1600" i="1" dirty="0">
                        <a:latin typeface="Cambria Math" panose="02040503050406030204" pitchFamily="18" charset="0"/>
                      </a:rPr>
                      <m:t>. </m:t>
                    </m:r>
                    <m:r>
                      <a:rPr lang="en-IN" sz="1600" i="1" dirty="0">
                        <a:latin typeface="Cambria Math" panose="02040503050406030204" pitchFamily="18" charset="0"/>
                      </a:rPr>
                      <m:t>𝑖𝑛𝑑</m:t>
                    </m:r>
                    <m:r>
                      <a:rPr lang="en-IN" sz="1600" i="1" dirty="0">
                        <a:latin typeface="Cambria Math" panose="02040503050406030204" pitchFamily="18" charset="0"/>
                      </a:rPr>
                      <m:t>.</m:t>
                    </m:r>
                  </m:oMath>
                </a14:m>
                <a:endParaRPr lang="en-GB" sz="1600" dirty="0"/>
              </a:p>
              <a:p>
                <a:pPr>
                  <a:lnSpc>
                    <a:spcPct val="100000"/>
                  </a:lnSpc>
                  <a:buClr>
                    <a:schemeClr val="accent1">
                      <a:lumMod val="75000"/>
                    </a:schemeClr>
                  </a:buClr>
                </a:pPr>
                <a14:m>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𝑘</m:t>
                        </m:r>
                      </m:e>
                      <m:sub>
                        <m:r>
                          <a:rPr lang="en-IN" sz="1600" b="0" i="1" smtClean="0">
                            <a:latin typeface="Cambria Math" panose="02040503050406030204" pitchFamily="18" charset="0"/>
                          </a:rPr>
                          <m:t>𝐴</m:t>
                        </m:r>
                      </m:sub>
                    </m:sSub>
                  </m:oMath>
                </a14:m>
                <a:r>
                  <a:rPr lang="en-GB" sz="1600" dirty="0"/>
                  <a:t> is called </a:t>
                </a:r>
                <a:r>
                  <a:rPr lang="en-GB" sz="1600" b="1" dirty="0"/>
                  <a:t>Kruskal Rank </a:t>
                </a:r>
                <a:r>
                  <a:rPr lang="en-GB" sz="1600" dirty="0"/>
                  <a:t>or simply k-rank of matrix </a:t>
                </a:r>
                <a14:m>
                  <m:oMath xmlns:m="http://schemas.openxmlformats.org/officeDocument/2006/math">
                    <m:r>
                      <a:rPr lang="en-IN" sz="1600" b="0" i="1" smtClean="0">
                        <a:latin typeface="Cambria Math" panose="02040503050406030204" pitchFamily="18" charset="0"/>
                      </a:rPr>
                      <m:t>𝐴</m:t>
                    </m:r>
                  </m:oMath>
                </a14:m>
                <a:r>
                  <a:rPr lang="en-GB" sz="1600" dirty="0"/>
                  <a:t>.</a:t>
                </a:r>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495967"/>
              </a:xfrm>
              <a:blipFill>
                <a:blip r:embed="rId2"/>
                <a:stretch>
                  <a:fillRect l="-464" t="-678"/>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34</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[Kruskal; Hitchcock; Carroll-Chang; Harshman; </a:t>
            </a:r>
            <a:r>
              <a:rPr lang="en-IN" dirty="0" err="1">
                <a:latin typeface="Bell MT" panose="02020503060305020303" pitchFamily="18" charset="0"/>
              </a:rPr>
              <a:t>Kolda</a:t>
            </a:r>
            <a:r>
              <a:rPr lang="en-IN" dirty="0">
                <a:latin typeface="Bell MT" panose="02020503060305020303" pitchFamily="18" charset="0"/>
              </a:rPr>
              <a:t>-Bader]</a:t>
            </a:r>
          </a:p>
        </p:txBody>
      </p:sp>
    </p:spTree>
    <p:extLst>
      <p:ext uri="{BB962C8B-B14F-4D97-AF65-F5344CB8AC3E}">
        <p14:creationId xmlns:p14="http://schemas.microsoft.com/office/powerpoint/2010/main" val="22081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CANDECOMP/PARAFAC (CP)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495967"/>
              </a:xfrm>
            </p:spPr>
            <p:txBody>
              <a:bodyPr>
                <a:normAutofit/>
              </a:bodyPr>
              <a:lstStyle/>
              <a:p>
                <a:pPr marL="0" indent="0">
                  <a:lnSpc>
                    <a:spcPct val="100000"/>
                  </a:lnSpc>
                  <a:buClr>
                    <a:schemeClr val="accent1">
                      <a:lumMod val="75000"/>
                    </a:schemeClr>
                  </a:buClr>
                  <a:buNone/>
                </a:pPr>
                <a:r>
                  <a:rPr lang="en-GB" sz="1800" b="1" dirty="0"/>
                  <a:t>Computing CP Decomposition</a:t>
                </a:r>
                <a:r>
                  <a:rPr lang="en-GB" sz="1800" dirty="0"/>
                  <a:t>:</a:t>
                </a:r>
              </a:p>
              <a:p>
                <a:pPr>
                  <a:lnSpc>
                    <a:spcPct val="100000"/>
                  </a:lnSpc>
                  <a:buClr>
                    <a:schemeClr val="accent1">
                      <a:lumMod val="75000"/>
                    </a:schemeClr>
                  </a:buClr>
                </a:pPr>
                <a:r>
                  <a:rPr lang="en-GB" sz="1600" dirty="0"/>
                  <a:t> </a:t>
                </a:r>
                <a:r>
                  <a:rPr lang="en-GB" sz="1600" b="1" dirty="0"/>
                  <a:t>Goal</a:t>
                </a:r>
                <a:r>
                  <a:rPr lang="en-GB" sz="1600" dirty="0"/>
                  <a:t>:</a:t>
                </a:r>
                <a:r>
                  <a:rPr lang="en-GB" sz="1600" b="1" dirty="0"/>
                  <a:t> </a:t>
                </a:r>
                <a:r>
                  <a:rPr lang="en-GB" sz="1600" dirty="0"/>
                  <a:t>Let </a:t>
                </a:r>
                <a14:m>
                  <m:oMath xmlns:m="http://schemas.openxmlformats.org/officeDocument/2006/math">
                    <m:r>
                      <a:rPr lang="en-GB" sz="1600" i="1" dirty="0" smtClean="0">
                        <a:latin typeface="Cambria Math" panose="02040503050406030204" pitchFamily="18" charset="0"/>
                      </a:rPr>
                      <m:t>𝑋</m:t>
                    </m:r>
                    <m:r>
                      <a:rPr lang="en-GB" sz="1600" i="1" dirty="0" smtClean="0">
                        <a:latin typeface="Cambria Math" panose="02040503050406030204" pitchFamily="18" charset="0"/>
                      </a:rPr>
                      <m:t>∈</m:t>
                    </m:r>
                    <m:sSup>
                      <m:sSupPr>
                        <m:ctrlPr>
                          <a:rPr lang="en-IN" sz="1600" b="0" i="1" dirty="0" smtClean="0">
                            <a:latin typeface="Cambria Math" panose="02040503050406030204" pitchFamily="18" charset="0"/>
                          </a:rPr>
                        </m:ctrlPr>
                      </m:sSupPr>
                      <m:e>
                        <m:r>
                          <a:rPr lang="en-IN" sz="1600" b="0" i="1" dirty="0" smtClean="0">
                            <a:latin typeface="Cambria Math" panose="02040503050406030204" pitchFamily="18" charset="0"/>
                          </a:rPr>
                          <m:t>ℝ</m:t>
                        </m:r>
                      </m:e>
                      <m:sup>
                        <m:r>
                          <a:rPr lang="en-GB" sz="1600" i="1" dirty="0" smtClean="0">
                            <a:latin typeface="Cambria Math" panose="02040503050406030204" pitchFamily="18" charset="0"/>
                          </a:rPr>
                          <m:t>𝐼</m:t>
                        </m:r>
                        <m:r>
                          <a:rPr lang="en-GB" sz="1600" i="1" dirty="0" smtClean="0">
                            <a:latin typeface="Cambria Math" panose="02040503050406030204" pitchFamily="18" charset="0"/>
                          </a:rPr>
                          <m:t>×</m:t>
                        </m:r>
                        <m:r>
                          <a:rPr lang="en-GB" sz="1600" i="1" dirty="0" smtClean="0">
                            <a:latin typeface="Cambria Math" panose="02040503050406030204" pitchFamily="18" charset="0"/>
                          </a:rPr>
                          <m:t>𝐽</m:t>
                        </m:r>
                        <m:r>
                          <a:rPr lang="en-GB" sz="1600" i="1" dirty="0" smtClean="0">
                            <a:latin typeface="Cambria Math" panose="02040503050406030204" pitchFamily="18" charset="0"/>
                          </a:rPr>
                          <m:t>×</m:t>
                        </m:r>
                        <m:r>
                          <a:rPr lang="en-GB" sz="1600" i="1" dirty="0" smtClean="0">
                            <a:latin typeface="Cambria Math" panose="02040503050406030204" pitchFamily="18" charset="0"/>
                          </a:rPr>
                          <m:t>𝐾</m:t>
                        </m:r>
                      </m:sup>
                    </m:sSup>
                    <m:r>
                      <a:rPr lang="en-GB" sz="1600" i="1" dirty="0" smtClean="0">
                        <a:latin typeface="Cambria Math" panose="02040503050406030204" pitchFamily="18" charset="0"/>
                      </a:rPr>
                      <m:t> </m:t>
                    </m:r>
                  </m:oMath>
                </a14:m>
                <a:r>
                  <a:rPr lang="en-GB" sz="1600" dirty="0"/>
                  <a:t>be a third-order tensor. The goal is to compute a CP decomposition with </a:t>
                </a:r>
                <a14:m>
                  <m:oMath xmlns:m="http://schemas.openxmlformats.org/officeDocument/2006/math">
                    <m:r>
                      <a:rPr lang="en-GB" sz="1600" i="1" dirty="0" smtClean="0">
                        <a:latin typeface="Cambria Math" panose="02040503050406030204" pitchFamily="18" charset="0"/>
                      </a:rPr>
                      <m:t>𝑅</m:t>
                    </m:r>
                    <m:r>
                      <a:rPr lang="en-GB" sz="1600" i="1" dirty="0" smtClean="0">
                        <a:latin typeface="Cambria Math" panose="02040503050406030204" pitchFamily="18" charset="0"/>
                      </a:rPr>
                      <m:t> </m:t>
                    </m:r>
                  </m:oMath>
                </a14:m>
                <a:r>
                  <a:rPr lang="en-GB" sz="1600" dirty="0"/>
                  <a:t>components that best approximates </a:t>
                </a:r>
                <a14:m>
                  <m:oMath xmlns:m="http://schemas.openxmlformats.org/officeDocument/2006/math">
                    <m:r>
                      <a:rPr lang="en-GB" sz="1600" i="1" dirty="0" smtClean="0">
                        <a:latin typeface="Cambria Math" panose="02040503050406030204" pitchFamily="18" charset="0"/>
                      </a:rPr>
                      <m:t>𝑋</m:t>
                    </m:r>
                  </m:oMath>
                </a14:m>
                <a:r>
                  <a:rPr lang="en-GB" sz="1600" dirty="0"/>
                  <a:t>, i.e., to find </a:t>
                </a:r>
                <a14:m>
                  <m:oMath xmlns:m="http://schemas.openxmlformats.org/officeDocument/2006/math">
                    <m:acc>
                      <m:accPr>
                        <m:chr m:val="̂"/>
                        <m:ctrlPr>
                          <a:rPr lang="en-IN" sz="1600" b="0" i="1" smtClean="0">
                            <a:latin typeface="Cambria Math" panose="02040503050406030204" pitchFamily="18" charset="0"/>
                          </a:rPr>
                        </m:ctrlPr>
                      </m:accPr>
                      <m:e>
                        <m:r>
                          <a:rPr lang="en-IN" sz="1600" b="0" i="1" smtClean="0">
                            <a:latin typeface="Cambria Math" panose="02040503050406030204" pitchFamily="18" charset="0"/>
                          </a:rPr>
                          <m:t>𝑋</m:t>
                        </m:r>
                        <m:r>
                          <a:rPr lang="en-IN" sz="1600" b="0" i="1" smtClean="0">
                            <a:latin typeface="Cambria Math" panose="02040503050406030204" pitchFamily="18" charset="0"/>
                          </a:rPr>
                          <m:t> </m:t>
                        </m:r>
                      </m:e>
                    </m:acc>
                  </m:oMath>
                </a14:m>
                <a:r>
                  <a:rPr lang="en-GB" sz="1600" dirty="0"/>
                  <a:t>such that:</a:t>
                </a:r>
                <a:br>
                  <a:rPr lang="en-GB" sz="1600" dirty="0"/>
                </a:br>
                <a14:m>
                  <m:oMath xmlns:m="http://schemas.openxmlformats.org/officeDocument/2006/math">
                    <m:func>
                      <m:funcPr>
                        <m:ctrlPr>
                          <a:rPr lang="en-IN" sz="1600" i="1" smtClean="0">
                            <a:latin typeface="Cambria Math" panose="02040503050406030204" pitchFamily="18" charset="0"/>
                          </a:rPr>
                        </m:ctrlPr>
                      </m:funcPr>
                      <m:fName>
                        <m:limLow>
                          <m:limLowPr>
                            <m:ctrlPr>
                              <a:rPr lang="en-IN" sz="1600" i="1" smtClean="0">
                                <a:latin typeface="Cambria Math" panose="02040503050406030204" pitchFamily="18" charset="0"/>
                              </a:rPr>
                            </m:ctrlPr>
                          </m:limLowPr>
                          <m:e>
                            <m:r>
                              <m:rPr>
                                <m:sty m:val="p"/>
                              </m:rPr>
                              <a:rPr lang="en-IN" sz="1600" i="0" smtClean="0">
                                <a:latin typeface="Cambria Math" panose="02040503050406030204" pitchFamily="18" charset="0"/>
                              </a:rPr>
                              <m:t>min</m:t>
                            </m:r>
                          </m:e>
                          <m:lim>
                            <m:acc>
                              <m:accPr>
                                <m:chr m:val="̂"/>
                                <m:ctrlPr>
                                  <a:rPr lang="en-IN" sz="1600" i="1" smtClean="0">
                                    <a:latin typeface="Cambria Math" panose="02040503050406030204" pitchFamily="18" charset="0"/>
                                  </a:rPr>
                                </m:ctrlPr>
                              </m:accPr>
                              <m:e>
                                <m:r>
                                  <a:rPr lang="en-IN" sz="1600" b="0" i="1" smtClean="0">
                                    <a:latin typeface="Cambria Math" panose="02040503050406030204" pitchFamily="18" charset="0"/>
                                  </a:rPr>
                                  <m:t>𝑋</m:t>
                                </m:r>
                              </m:e>
                            </m:acc>
                          </m:lim>
                        </m:limLow>
                      </m:fName>
                      <m:e>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𝑋</m:t>
                            </m:r>
                            <m:r>
                              <a:rPr lang="en-IN" sz="1600" b="0" i="1" smtClean="0">
                                <a:latin typeface="Cambria Math" panose="02040503050406030204" pitchFamily="18" charset="0"/>
                              </a:rPr>
                              <m:t>−</m:t>
                            </m:r>
                            <m:acc>
                              <m:accPr>
                                <m:chr m:val="̂"/>
                                <m:ctrlPr>
                                  <a:rPr lang="en-IN" sz="1600" b="0" i="1" smtClean="0">
                                    <a:latin typeface="Cambria Math" panose="02040503050406030204" pitchFamily="18" charset="0"/>
                                  </a:rPr>
                                </m:ctrlPr>
                              </m:accPr>
                              <m:e>
                                <m:r>
                                  <a:rPr lang="en-IN" sz="1600" b="0" i="1" smtClean="0">
                                    <a:latin typeface="Cambria Math" panose="02040503050406030204" pitchFamily="18" charset="0"/>
                                  </a:rPr>
                                  <m:t>𝑋</m:t>
                                </m:r>
                              </m:e>
                            </m:acc>
                          </m:e>
                        </m:d>
                      </m:e>
                    </m:func>
                    <m:r>
                      <a:rPr lang="en-IN" sz="1600" b="0" i="1" smtClean="0">
                        <a:latin typeface="Cambria Math" panose="02040503050406030204" pitchFamily="18" charset="0"/>
                      </a:rPr>
                      <m:t>   </m:t>
                    </m:r>
                    <m:r>
                      <a:rPr lang="en-IN" sz="1600" b="0" i="1" smtClean="0">
                        <a:latin typeface="Cambria Math" panose="02040503050406030204" pitchFamily="18" charset="0"/>
                      </a:rPr>
                      <m:t>𝑤𝑖𝑡</m:t>
                    </m:r>
                    <m:r>
                      <a:rPr lang="en-IN" sz="1600" b="0" i="1" smtClean="0">
                        <a:latin typeface="Cambria Math" panose="02040503050406030204" pitchFamily="18" charset="0"/>
                      </a:rPr>
                      <m:t>h</m:t>
                    </m:r>
                    <m:r>
                      <a:rPr lang="en-IN" sz="1600" b="0" i="1" smtClean="0">
                        <a:latin typeface="Cambria Math" panose="02040503050406030204" pitchFamily="18" charset="0"/>
                      </a:rPr>
                      <m:t>    </m:t>
                    </m:r>
                    <m:acc>
                      <m:accPr>
                        <m:chr m:val="̂"/>
                        <m:ctrlPr>
                          <a:rPr lang="en-IN" sz="1600" i="1" smtClean="0">
                            <a:latin typeface="Cambria Math" panose="02040503050406030204" pitchFamily="18" charset="0"/>
                          </a:rPr>
                        </m:ctrlPr>
                      </m:accPr>
                      <m:e>
                        <m:r>
                          <a:rPr lang="en-IN" sz="1600" b="0" i="1" smtClean="0">
                            <a:latin typeface="Cambria Math" panose="02040503050406030204" pitchFamily="18" charset="0"/>
                          </a:rPr>
                          <m:t>𝑋</m:t>
                        </m:r>
                      </m:e>
                    </m:acc>
                    <m:r>
                      <a:rPr lang="en-IN" sz="1600" b="0" i="1" smtClean="0">
                        <a:latin typeface="Cambria Math" panose="02040503050406030204" pitchFamily="18" charset="0"/>
                      </a:rPr>
                      <m:t>=</m:t>
                    </m:r>
                    <m:nary>
                      <m:naryPr>
                        <m:chr m:val="∑"/>
                        <m:ctrlPr>
                          <a:rPr lang="en-IN" sz="1600" i="1">
                            <a:latin typeface="Cambria Math" panose="02040503050406030204" pitchFamily="18" charset="0"/>
                          </a:rPr>
                        </m:ctrlPr>
                      </m:naryPr>
                      <m:sub>
                        <m:r>
                          <m:rPr>
                            <m:brk m:alnAt="23"/>
                          </m:rPr>
                          <a:rPr lang="en-IN" sz="1600" i="1">
                            <a:latin typeface="Cambria Math" panose="02040503050406030204" pitchFamily="18" charset="0"/>
                          </a:rPr>
                          <m:t>𝑟</m:t>
                        </m:r>
                        <m:r>
                          <a:rPr lang="en-IN" sz="1600" i="1">
                            <a:latin typeface="Cambria Math" panose="02040503050406030204" pitchFamily="18" charset="0"/>
                          </a:rPr>
                          <m:t>=</m:t>
                        </m:r>
                        <m:r>
                          <a:rPr lang="en-IN" sz="1600" i="1">
                            <a:latin typeface="Cambria Math" panose="02040503050406030204" pitchFamily="18" charset="0"/>
                          </a:rPr>
                          <m:t>1</m:t>
                        </m:r>
                      </m:sub>
                      <m:sup>
                        <m:r>
                          <a:rPr lang="en-IN" sz="1600" i="1">
                            <a:latin typeface="Cambria Math" panose="02040503050406030204" pitchFamily="18" charset="0"/>
                          </a:rPr>
                          <m:t>𝑅</m:t>
                        </m:r>
                      </m:sup>
                      <m:e>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𝑟</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𝑟</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𝑏</m:t>
                            </m:r>
                          </m:e>
                          <m:sub>
                            <m:r>
                              <a:rPr lang="en-IN" sz="1600" i="1">
                                <a:latin typeface="Cambria Math" panose="02040503050406030204" pitchFamily="18" charset="0"/>
                              </a:rPr>
                              <m:t>𝑟</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𝑐</m:t>
                            </m:r>
                          </m:e>
                          <m:sub>
                            <m:r>
                              <a:rPr lang="en-IN" sz="1600" i="1">
                                <a:latin typeface="Cambria Math" panose="02040503050406030204" pitchFamily="18" charset="0"/>
                              </a:rPr>
                              <m:t>𝑟</m:t>
                            </m:r>
                          </m:sub>
                        </m:sSub>
                      </m:e>
                    </m:nary>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𝜆</m:t>
                            </m:r>
                            <m:r>
                              <a:rPr lang="en-IN" sz="1600" b="0" i="1" smtClean="0">
                                <a:latin typeface="Cambria Math" panose="02040503050406030204" pitchFamily="18" charset="0"/>
                              </a:rPr>
                              <m:t>, </m:t>
                            </m:r>
                            <m:r>
                              <a:rPr lang="en-IN" sz="1600" b="0" i="1" smtClean="0">
                                <a:latin typeface="Cambria Math" panose="02040503050406030204" pitchFamily="18" charset="0"/>
                              </a:rPr>
                              <m:t>𝐴</m:t>
                            </m:r>
                            <m:r>
                              <a:rPr lang="en-IN" sz="1600" b="0" i="1" smtClean="0">
                                <a:latin typeface="Cambria Math" panose="02040503050406030204" pitchFamily="18" charset="0"/>
                              </a:rPr>
                              <m:t>, </m:t>
                            </m:r>
                            <m:r>
                              <a:rPr lang="en-IN" sz="1600" b="0" i="1" smtClean="0">
                                <a:latin typeface="Cambria Math" panose="02040503050406030204" pitchFamily="18" charset="0"/>
                              </a:rPr>
                              <m:t>𝐵</m:t>
                            </m:r>
                            <m:r>
                              <a:rPr lang="en-IN" sz="1600" b="0" i="1" smtClean="0">
                                <a:latin typeface="Cambria Math" panose="02040503050406030204" pitchFamily="18" charset="0"/>
                              </a:rPr>
                              <m:t>,</m:t>
                            </m:r>
                            <m:r>
                              <a:rPr lang="en-IN" sz="1600" b="0" i="1" smtClean="0">
                                <a:latin typeface="Cambria Math" panose="02040503050406030204" pitchFamily="18" charset="0"/>
                              </a:rPr>
                              <m:t>𝐶</m:t>
                            </m:r>
                          </m:e>
                        </m:d>
                      </m:e>
                    </m:d>
                  </m:oMath>
                </a14:m>
                <a:endParaRPr lang="en-GB" sz="1600" dirty="0"/>
              </a:p>
              <a:p>
                <a:pPr>
                  <a:lnSpc>
                    <a:spcPct val="100000"/>
                  </a:lnSpc>
                  <a:buClr>
                    <a:schemeClr val="accent1">
                      <a:lumMod val="75000"/>
                    </a:schemeClr>
                  </a:buClr>
                </a:pPr>
                <a:r>
                  <a:rPr lang="en-GB" sz="1600" b="1" dirty="0"/>
                  <a:t>Algorithm</a:t>
                </a:r>
                <a:r>
                  <a:rPr lang="en-GB" sz="1600" dirty="0"/>
                  <a:t>: The CP-ALS approach alternatively fixes 2 matrices (say, </a:t>
                </a:r>
                <a14:m>
                  <m:oMath xmlns:m="http://schemas.openxmlformats.org/officeDocument/2006/math">
                    <m:r>
                      <a:rPr lang="en-IN" sz="1600" b="0" i="1" smtClean="0">
                        <a:latin typeface="Cambria Math" panose="02040503050406030204" pitchFamily="18" charset="0"/>
                      </a:rPr>
                      <m:t>𝐵</m:t>
                    </m:r>
                  </m:oMath>
                </a14:m>
                <a:r>
                  <a:rPr lang="en-GB" sz="1600" dirty="0"/>
                  <a:t> and </a:t>
                </a:r>
                <a14:m>
                  <m:oMath xmlns:m="http://schemas.openxmlformats.org/officeDocument/2006/math">
                    <m:r>
                      <a:rPr lang="en-IN" sz="1600" b="0" i="1" smtClean="0">
                        <a:latin typeface="Cambria Math" panose="02040503050406030204" pitchFamily="18" charset="0"/>
                      </a:rPr>
                      <m:t>𝐶</m:t>
                    </m:r>
                  </m:oMath>
                </a14:m>
                <a:r>
                  <a:rPr lang="en-GB" sz="1600" dirty="0"/>
                  <a:t>) and updates the remaining one (</a:t>
                </a:r>
                <a14:m>
                  <m:oMath xmlns:m="http://schemas.openxmlformats.org/officeDocument/2006/math">
                    <m:r>
                      <a:rPr lang="en-IN" sz="1600" b="0" i="1" smtClean="0">
                        <a:latin typeface="Cambria Math" panose="02040503050406030204" pitchFamily="18" charset="0"/>
                      </a:rPr>
                      <m:t>𝐴</m:t>
                    </m:r>
                    <m:r>
                      <a:rPr lang="en-IN" sz="1600" b="0" i="1" smtClean="0">
                        <a:latin typeface="Cambria Math" panose="02040503050406030204" pitchFamily="18" charset="0"/>
                      </a:rPr>
                      <m:t>)</m:t>
                    </m:r>
                  </m:oMath>
                </a14:m>
                <a:r>
                  <a:rPr lang="en-GB" sz="1600" dirty="0"/>
                  <a:t>, and continues to repeat the entire procedure until some convergence criterion is met.</a:t>
                </a:r>
              </a:p>
              <a:p>
                <a:pPr>
                  <a:lnSpc>
                    <a:spcPct val="100000"/>
                  </a:lnSpc>
                  <a:buClr>
                    <a:schemeClr val="accent1">
                      <a:lumMod val="75000"/>
                    </a:schemeClr>
                  </a:buClr>
                </a:pPr>
                <a:r>
                  <a:rPr lang="en-GB" sz="1600" dirty="0"/>
                  <a:t>Optimizations suggested by follow-up papers like better</a:t>
                </a:r>
                <a:br>
                  <a:rPr lang="en-GB" sz="1600" dirty="0"/>
                </a:br>
                <a:r>
                  <a:rPr lang="en-GB" sz="1600" dirty="0"/>
                  <a:t>initialization using SVD.</a:t>
                </a:r>
              </a:p>
              <a:p>
                <a:pPr>
                  <a:lnSpc>
                    <a:spcPct val="100000"/>
                  </a:lnSpc>
                  <a:buClr>
                    <a:schemeClr val="accent1">
                      <a:lumMod val="75000"/>
                    </a:schemeClr>
                  </a:buClr>
                </a:pPr>
                <a:r>
                  <a:rPr lang="en-GB" sz="1600" dirty="0"/>
                  <a:t>Convergence to global minimum not guaranteed; takes many</a:t>
                </a:r>
                <a:br>
                  <a:rPr lang="en-GB" sz="1600" dirty="0"/>
                </a:br>
                <a:r>
                  <a:rPr lang="en-GB" sz="1600" dirty="0"/>
                  <a:t>steps to converge.</a:t>
                </a:r>
              </a:p>
              <a:p>
                <a:pPr>
                  <a:lnSpc>
                    <a:spcPct val="100000"/>
                  </a:lnSpc>
                  <a:buClr>
                    <a:schemeClr val="accent1">
                      <a:lumMod val="75000"/>
                    </a:schemeClr>
                  </a:buClr>
                </a:pPr>
                <a:r>
                  <a:rPr lang="en-GB" sz="1600" dirty="0"/>
                  <a:t>Multiple applications: Neuroscience, Data Mining, Signal/</a:t>
                </a:r>
                <a:br>
                  <a:rPr lang="en-GB" sz="1600" dirty="0"/>
                </a:br>
                <a:r>
                  <a:rPr lang="en-GB" sz="1600" dirty="0"/>
                  <a:t>Image Processing.</a:t>
                </a:r>
                <a:endParaRPr lang="en-GB" sz="1200" dirty="0"/>
              </a:p>
              <a:p>
                <a:pPr lvl="1">
                  <a:lnSpc>
                    <a:spcPct val="100000"/>
                  </a:lnSpc>
                  <a:buClr>
                    <a:schemeClr val="accent1">
                      <a:lumMod val="75000"/>
                    </a:schemeClr>
                  </a:buClr>
                </a:pPr>
                <a:endParaRPr lang="en-GB" sz="1200" dirty="0"/>
              </a:p>
              <a:p>
                <a:pPr>
                  <a:lnSpc>
                    <a:spcPct val="100000"/>
                  </a:lnSpc>
                  <a:buClr>
                    <a:schemeClr val="accent1">
                      <a:lumMod val="75000"/>
                    </a:schemeClr>
                  </a:buClr>
                </a:pPr>
                <a:endParaRPr lang="en-GB" sz="1600" dirty="0"/>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495967"/>
              </a:xfrm>
              <a:blipFill>
                <a:blip r:embed="rId2"/>
                <a:stretch>
                  <a:fillRect l="-464" t="-678"/>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35</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[Hitchcock; Carroll-Chang; Harshman; </a:t>
            </a:r>
            <a:r>
              <a:rPr lang="en-IN" dirty="0" err="1">
                <a:latin typeface="Bell MT" panose="02020503060305020303" pitchFamily="18" charset="0"/>
              </a:rPr>
              <a:t>Kolda</a:t>
            </a:r>
            <a:r>
              <a:rPr lang="en-IN" dirty="0">
                <a:latin typeface="Bell MT" panose="02020503060305020303" pitchFamily="18" charset="0"/>
              </a:rPr>
              <a:t>-Bader]</a:t>
            </a:r>
          </a:p>
        </p:txBody>
      </p:sp>
      <p:pic>
        <p:nvPicPr>
          <p:cNvPr id="8" name="Picture 7">
            <a:extLst>
              <a:ext uri="{FF2B5EF4-FFF2-40B4-BE49-F238E27FC236}">
                <a16:creationId xmlns:a16="http://schemas.microsoft.com/office/drawing/2014/main" id="{33F75624-5710-A429-96F5-375ED05B651E}"/>
              </a:ext>
            </a:extLst>
          </p:cNvPr>
          <p:cNvPicPr>
            <a:picLocks noChangeAspect="1"/>
          </p:cNvPicPr>
          <p:nvPr/>
        </p:nvPicPr>
        <p:blipFill>
          <a:blip r:embed="rId3"/>
          <a:stretch>
            <a:fillRect/>
          </a:stretch>
        </p:blipFill>
        <p:spPr>
          <a:xfrm>
            <a:off x="6295482" y="3948456"/>
            <a:ext cx="5058316" cy="1729957"/>
          </a:xfrm>
          <a:prstGeom prst="rect">
            <a:avLst/>
          </a:prstGeom>
          <a:ln>
            <a:solidFill>
              <a:schemeClr val="tx1"/>
            </a:solidFill>
          </a:ln>
        </p:spPr>
      </p:pic>
    </p:spTree>
    <p:extLst>
      <p:ext uri="{BB962C8B-B14F-4D97-AF65-F5344CB8AC3E}">
        <p14:creationId xmlns:p14="http://schemas.microsoft.com/office/powerpoint/2010/main" val="42623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CANDECOMP/PARAFAC (CP)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495967"/>
              </a:xfrm>
            </p:spPr>
            <p:txBody>
              <a:bodyPr>
                <a:normAutofit fontScale="85000" lnSpcReduction="20000"/>
              </a:bodyPr>
              <a:lstStyle/>
              <a:p>
                <a:pPr marL="0" indent="0">
                  <a:lnSpc>
                    <a:spcPct val="100000"/>
                  </a:lnSpc>
                  <a:buClr>
                    <a:schemeClr val="accent1">
                      <a:lumMod val="75000"/>
                    </a:schemeClr>
                  </a:buClr>
                  <a:buNone/>
                </a:pPr>
                <a:r>
                  <a:rPr lang="en-GB" sz="2200" b="1" dirty="0"/>
                  <a:t>Computing CP Decomposition</a:t>
                </a:r>
                <a:r>
                  <a:rPr lang="en-GB" sz="2200" dirty="0"/>
                  <a:t>:</a:t>
                </a:r>
              </a:p>
              <a:p>
                <a:pPr>
                  <a:lnSpc>
                    <a:spcPct val="100000"/>
                  </a:lnSpc>
                  <a:buClr>
                    <a:schemeClr val="accent1">
                      <a:lumMod val="75000"/>
                    </a:schemeClr>
                  </a:buClr>
                </a:pPr>
                <a:r>
                  <a:rPr lang="en-GB" sz="1700" dirty="0"/>
                  <a:t> </a:t>
                </a:r>
                <a:r>
                  <a:rPr lang="en-GB" sz="1900" b="1" dirty="0"/>
                  <a:t>Goal</a:t>
                </a:r>
                <a:r>
                  <a:rPr lang="en-GB" sz="1900" dirty="0"/>
                  <a:t>:</a:t>
                </a:r>
                <a:r>
                  <a:rPr lang="en-GB" sz="1900" b="1" dirty="0"/>
                  <a:t> </a:t>
                </a:r>
                <a:r>
                  <a:rPr lang="en-GB" sz="1900" dirty="0"/>
                  <a:t>Let </a:t>
                </a:r>
                <a14:m>
                  <m:oMath xmlns:m="http://schemas.openxmlformats.org/officeDocument/2006/math">
                    <m:r>
                      <a:rPr lang="en-GB" sz="1900" i="1" dirty="0" smtClean="0">
                        <a:latin typeface="Cambria Math" panose="02040503050406030204" pitchFamily="18" charset="0"/>
                      </a:rPr>
                      <m:t>𝑋</m:t>
                    </m:r>
                    <m:r>
                      <a:rPr lang="en-GB" sz="1900" i="1" dirty="0" smtClean="0">
                        <a:latin typeface="Cambria Math" panose="02040503050406030204" pitchFamily="18" charset="0"/>
                      </a:rPr>
                      <m:t>∈</m:t>
                    </m:r>
                    <m:sSup>
                      <m:sSupPr>
                        <m:ctrlPr>
                          <a:rPr lang="en-IN" sz="1900" b="0" i="1" dirty="0" smtClean="0">
                            <a:latin typeface="Cambria Math" panose="02040503050406030204" pitchFamily="18" charset="0"/>
                          </a:rPr>
                        </m:ctrlPr>
                      </m:sSupPr>
                      <m:e>
                        <m:r>
                          <a:rPr lang="en-IN" sz="1900" b="0" i="1" dirty="0" smtClean="0">
                            <a:latin typeface="Cambria Math" panose="02040503050406030204" pitchFamily="18" charset="0"/>
                          </a:rPr>
                          <m:t>ℝ</m:t>
                        </m:r>
                      </m:e>
                      <m:sup>
                        <m:r>
                          <a:rPr lang="en-GB" sz="1900" i="1" dirty="0" smtClean="0">
                            <a:latin typeface="Cambria Math" panose="02040503050406030204" pitchFamily="18" charset="0"/>
                          </a:rPr>
                          <m:t>𝐼</m:t>
                        </m:r>
                        <m:r>
                          <a:rPr lang="en-GB" sz="1900" i="1" dirty="0" smtClean="0">
                            <a:latin typeface="Cambria Math" panose="02040503050406030204" pitchFamily="18" charset="0"/>
                          </a:rPr>
                          <m:t>×</m:t>
                        </m:r>
                        <m:r>
                          <a:rPr lang="en-GB" sz="1900" i="1" dirty="0" smtClean="0">
                            <a:latin typeface="Cambria Math" panose="02040503050406030204" pitchFamily="18" charset="0"/>
                          </a:rPr>
                          <m:t>𝐽</m:t>
                        </m:r>
                        <m:r>
                          <a:rPr lang="en-GB" sz="1900" i="1" dirty="0" smtClean="0">
                            <a:latin typeface="Cambria Math" panose="02040503050406030204" pitchFamily="18" charset="0"/>
                          </a:rPr>
                          <m:t>×</m:t>
                        </m:r>
                        <m:r>
                          <a:rPr lang="en-GB" sz="1900" i="1" dirty="0" smtClean="0">
                            <a:latin typeface="Cambria Math" panose="02040503050406030204" pitchFamily="18" charset="0"/>
                          </a:rPr>
                          <m:t>𝐾</m:t>
                        </m:r>
                      </m:sup>
                    </m:sSup>
                    <m:r>
                      <a:rPr lang="en-GB" sz="1900" i="1" dirty="0" smtClean="0">
                        <a:latin typeface="Cambria Math" panose="02040503050406030204" pitchFamily="18" charset="0"/>
                      </a:rPr>
                      <m:t> </m:t>
                    </m:r>
                  </m:oMath>
                </a14:m>
                <a:r>
                  <a:rPr lang="en-GB" sz="1900" dirty="0"/>
                  <a:t>be a third-order tensor. The goal is to compute a CP decomposition with </a:t>
                </a:r>
                <a14:m>
                  <m:oMath xmlns:m="http://schemas.openxmlformats.org/officeDocument/2006/math">
                    <m:r>
                      <a:rPr lang="en-GB" sz="1900" i="1" dirty="0" smtClean="0">
                        <a:latin typeface="Cambria Math" panose="02040503050406030204" pitchFamily="18" charset="0"/>
                      </a:rPr>
                      <m:t>𝑅</m:t>
                    </m:r>
                    <m:r>
                      <a:rPr lang="en-GB" sz="1900" i="1" dirty="0" smtClean="0">
                        <a:latin typeface="Cambria Math" panose="02040503050406030204" pitchFamily="18" charset="0"/>
                      </a:rPr>
                      <m:t> </m:t>
                    </m:r>
                  </m:oMath>
                </a14:m>
                <a:r>
                  <a:rPr lang="en-GB" sz="1900" dirty="0"/>
                  <a:t>components that best approximates </a:t>
                </a:r>
                <a14:m>
                  <m:oMath xmlns:m="http://schemas.openxmlformats.org/officeDocument/2006/math">
                    <m:r>
                      <a:rPr lang="en-GB" sz="1900" i="1" dirty="0" smtClean="0">
                        <a:latin typeface="Cambria Math" panose="02040503050406030204" pitchFamily="18" charset="0"/>
                      </a:rPr>
                      <m:t>𝑋</m:t>
                    </m:r>
                  </m:oMath>
                </a14:m>
                <a:r>
                  <a:rPr lang="en-GB" sz="1900" dirty="0"/>
                  <a:t>, i.e., to find </a:t>
                </a:r>
                <a14:m>
                  <m:oMath xmlns:m="http://schemas.openxmlformats.org/officeDocument/2006/math">
                    <m:acc>
                      <m:accPr>
                        <m:chr m:val="̂"/>
                        <m:ctrlPr>
                          <a:rPr lang="en-IN" sz="1900" b="0" i="1" smtClean="0">
                            <a:latin typeface="Cambria Math" panose="02040503050406030204" pitchFamily="18" charset="0"/>
                          </a:rPr>
                        </m:ctrlPr>
                      </m:accPr>
                      <m:e>
                        <m:r>
                          <a:rPr lang="en-IN" sz="1900" b="0" i="1" smtClean="0">
                            <a:latin typeface="Cambria Math" panose="02040503050406030204" pitchFamily="18" charset="0"/>
                          </a:rPr>
                          <m:t>𝑋</m:t>
                        </m:r>
                        <m:r>
                          <a:rPr lang="en-IN" sz="1900" b="0" i="1" smtClean="0">
                            <a:latin typeface="Cambria Math" panose="02040503050406030204" pitchFamily="18" charset="0"/>
                          </a:rPr>
                          <m:t> </m:t>
                        </m:r>
                      </m:e>
                    </m:acc>
                  </m:oMath>
                </a14:m>
                <a:r>
                  <a:rPr lang="en-GB" sz="1900" dirty="0"/>
                  <a:t>such that:</a:t>
                </a:r>
                <a:br>
                  <a:rPr lang="en-GB" sz="1900" dirty="0"/>
                </a:br>
                <a14:m>
                  <m:oMath xmlns:m="http://schemas.openxmlformats.org/officeDocument/2006/math">
                    <m:func>
                      <m:funcPr>
                        <m:ctrlPr>
                          <a:rPr lang="en-IN" sz="1700" i="1" smtClean="0">
                            <a:latin typeface="Cambria Math" panose="02040503050406030204" pitchFamily="18" charset="0"/>
                          </a:rPr>
                        </m:ctrlPr>
                      </m:funcPr>
                      <m:fName>
                        <m:limLow>
                          <m:limLowPr>
                            <m:ctrlPr>
                              <a:rPr lang="en-IN" sz="1700" i="1" smtClean="0">
                                <a:latin typeface="Cambria Math" panose="02040503050406030204" pitchFamily="18" charset="0"/>
                              </a:rPr>
                            </m:ctrlPr>
                          </m:limLowPr>
                          <m:e>
                            <m:r>
                              <m:rPr>
                                <m:sty m:val="p"/>
                              </m:rPr>
                              <a:rPr lang="en-IN" sz="1700" i="0" smtClean="0">
                                <a:latin typeface="Cambria Math" panose="02040503050406030204" pitchFamily="18" charset="0"/>
                              </a:rPr>
                              <m:t>min</m:t>
                            </m:r>
                          </m:e>
                          <m:lim>
                            <m:acc>
                              <m:accPr>
                                <m:chr m:val="̂"/>
                                <m:ctrlPr>
                                  <a:rPr lang="en-IN" sz="1700" i="1" smtClean="0">
                                    <a:latin typeface="Cambria Math" panose="02040503050406030204" pitchFamily="18" charset="0"/>
                                  </a:rPr>
                                </m:ctrlPr>
                              </m:accPr>
                              <m:e>
                                <m:r>
                                  <a:rPr lang="en-IN" sz="1700" b="0" i="1" smtClean="0">
                                    <a:latin typeface="Cambria Math" panose="02040503050406030204" pitchFamily="18" charset="0"/>
                                  </a:rPr>
                                  <m:t>𝑋</m:t>
                                </m:r>
                              </m:e>
                            </m:acc>
                          </m:lim>
                        </m:limLow>
                      </m:fName>
                      <m:e>
                        <m:d>
                          <m:dPr>
                            <m:begChr m:val="‖"/>
                            <m:endChr m:val="‖"/>
                            <m:ctrlPr>
                              <a:rPr lang="en-IN" sz="1700" b="0" i="1" smtClean="0">
                                <a:latin typeface="Cambria Math" panose="02040503050406030204" pitchFamily="18" charset="0"/>
                              </a:rPr>
                            </m:ctrlPr>
                          </m:dPr>
                          <m:e>
                            <m:r>
                              <a:rPr lang="en-IN" sz="1700" b="0" i="1" smtClean="0">
                                <a:latin typeface="Cambria Math" panose="02040503050406030204" pitchFamily="18" charset="0"/>
                              </a:rPr>
                              <m:t>𝑋</m:t>
                            </m:r>
                            <m:r>
                              <a:rPr lang="en-IN" sz="1700" b="0" i="1" smtClean="0">
                                <a:latin typeface="Cambria Math" panose="02040503050406030204" pitchFamily="18" charset="0"/>
                              </a:rPr>
                              <m:t>−</m:t>
                            </m:r>
                            <m:acc>
                              <m:accPr>
                                <m:chr m:val="̂"/>
                                <m:ctrlPr>
                                  <a:rPr lang="en-IN" sz="1700" b="0" i="1" smtClean="0">
                                    <a:latin typeface="Cambria Math" panose="02040503050406030204" pitchFamily="18" charset="0"/>
                                  </a:rPr>
                                </m:ctrlPr>
                              </m:accPr>
                              <m:e>
                                <m:r>
                                  <a:rPr lang="en-IN" sz="1700" b="0" i="1" smtClean="0">
                                    <a:latin typeface="Cambria Math" panose="02040503050406030204" pitchFamily="18" charset="0"/>
                                  </a:rPr>
                                  <m:t>𝑋</m:t>
                                </m:r>
                              </m:e>
                            </m:acc>
                          </m:e>
                        </m:d>
                      </m:e>
                    </m:func>
                    <m:r>
                      <a:rPr lang="en-IN" sz="1700" b="0" i="1" smtClean="0">
                        <a:latin typeface="Cambria Math" panose="02040503050406030204" pitchFamily="18" charset="0"/>
                      </a:rPr>
                      <m:t>   </m:t>
                    </m:r>
                    <m:r>
                      <a:rPr lang="en-IN" sz="1700" b="0" i="1" smtClean="0">
                        <a:latin typeface="Cambria Math" panose="02040503050406030204" pitchFamily="18" charset="0"/>
                      </a:rPr>
                      <m:t>𝑤𝑖𝑡h</m:t>
                    </m:r>
                    <m:r>
                      <a:rPr lang="en-IN" sz="1700" b="0" i="1" smtClean="0">
                        <a:latin typeface="Cambria Math" panose="02040503050406030204" pitchFamily="18" charset="0"/>
                      </a:rPr>
                      <m:t>    </m:t>
                    </m:r>
                    <m:acc>
                      <m:accPr>
                        <m:chr m:val="̂"/>
                        <m:ctrlPr>
                          <a:rPr lang="en-IN" sz="1700" i="1" smtClean="0">
                            <a:latin typeface="Cambria Math" panose="02040503050406030204" pitchFamily="18" charset="0"/>
                          </a:rPr>
                        </m:ctrlPr>
                      </m:accPr>
                      <m:e>
                        <m:r>
                          <a:rPr lang="en-IN" sz="1700" b="0" i="1" smtClean="0">
                            <a:latin typeface="Cambria Math" panose="02040503050406030204" pitchFamily="18" charset="0"/>
                          </a:rPr>
                          <m:t>𝑋</m:t>
                        </m:r>
                      </m:e>
                    </m:acc>
                    <m:r>
                      <a:rPr lang="en-IN" sz="1700" b="0" i="1" smtClean="0">
                        <a:latin typeface="Cambria Math" panose="02040503050406030204" pitchFamily="18" charset="0"/>
                      </a:rPr>
                      <m:t>=</m:t>
                    </m:r>
                    <m:nary>
                      <m:naryPr>
                        <m:chr m:val="∑"/>
                        <m:ctrlPr>
                          <a:rPr lang="en-IN" sz="1700" i="1">
                            <a:latin typeface="Cambria Math" panose="02040503050406030204" pitchFamily="18" charset="0"/>
                          </a:rPr>
                        </m:ctrlPr>
                      </m:naryPr>
                      <m:sub>
                        <m:r>
                          <m:rPr>
                            <m:brk m:alnAt="23"/>
                          </m:rPr>
                          <a:rPr lang="en-IN" sz="1700" i="1">
                            <a:latin typeface="Cambria Math" panose="02040503050406030204" pitchFamily="18" charset="0"/>
                          </a:rPr>
                          <m:t>𝑟</m:t>
                        </m:r>
                        <m:r>
                          <a:rPr lang="en-IN" sz="1700" i="1">
                            <a:latin typeface="Cambria Math" panose="02040503050406030204" pitchFamily="18" charset="0"/>
                          </a:rPr>
                          <m:t>=1</m:t>
                        </m:r>
                      </m:sub>
                      <m:sup>
                        <m:r>
                          <a:rPr lang="en-IN" sz="1700" i="1">
                            <a:latin typeface="Cambria Math" panose="02040503050406030204" pitchFamily="18" charset="0"/>
                          </a:rPr>
                          <m:t>𝑅</m:t>
                        </m:r>
                      </m:sup>
                      <m:e>
                        <m:sSub>
                          <m:sSubPr>
                            <m:ctrlPr>
                              <a:rPr lang="en-IN" sz="1700" i="1">
                                <a:latin typeface="Cambria Math" panose="02040503050406030204" pitchFamily="18" charset="0"/>
                              </a:rPr>
                            </m:ctrlPr>
                          </m:sSubPr>
                          <m:e>
                            <m:r>
                              <a:rPr lang="en-IN" sz="1700" i="1">
                                <a:latin typeface="Cambria Math" panose="02040503050406030204" pitchFamily="18" charset="0"/>
                              </a:rPr>
                              <m:t>𝜆</m:t>
                            </m:r>
                          </m:e>
                          <m:sub>
                            <m:r>
                              <a:rPr lang="en-IN" sz="1700" i="1">
                                <a:latin typeface="Cambria Math" panose="02040503050406030204" pitchFamily="18" charset="0"/>
                              </a:rPr>
                              <m:t>𝑟</m:t>
                            </m:r>
                          </m:sub>
                        </m:sSub>
                        <m:r>
                          <a:rPr lang="en-IN" sz="1700" i="1">
                            <a:latin typeface="Cambria Math" panose="02040503050406030204" pitchFamily="18" charset="0"/>
                          </a:rPr>
                          <m:t>⋅</m:t>
                        </m:r>
                        <m:sSub>
                          <m:sSubPr>
                            <m:ctrlPr>
                              <a:rPr lang="en-IN" sz="1700" i="1">
                                <a:latin typeface="Cambria Math" panose="02040503050406030204" pitchFamily="18" charset="0"/>
                              </a:rPr>
                            </m:ctrlPr>
                          </m:sSubPr>
                          <m:e>
                            <m:r>
                              <a:rPr lang="en-IN" sz="1700" i="1">
                                <a:latin typeface="Cambria Math" panose="02040503050406030204" pitchFamily="18" charset="0"/>
                              </a:rPr>
                              <m:t>𝑎</m:t>
                            </m:r>
                          </m:e>
                          <m:sub>
                            <m:r>
                              <a:rPr lang="en-IN" sz="1700" i="1">
                                <a:latin typeface="Cambria Math" panose="02040503050406030204" pitchFamily="18" charset="0"/>
                              </a:rPr>
                              <m:t>𝑟</m:t>
                            </m:r>
                          </m:sub>
                        </m:sSub>
                        <m:r>
                          <a:rPr lang="en-IN" sz="1700" i="1">
                            <a:latin typeface="Cambria Math" panose="02040503050406030204" pitchFamily="18" charset="0"/>
                          </a:rPr>
                          <m:t>∘</m:t>
                        </m:r>
                        <m:sSub>
                          <m:sSubPr>
                            <m:ctrlPr>
                              <a:rPr lang="en-IN" sz="1700" i="1">
                                <a:latin typeface="Cambria Math" panose="02040503050406030204" pitchFamily="18" charset="0"/>
                              </a:rPr>
                            </m:ctrlPr>
                          </m:sSubPr>
                          <m:e>
                            <m:r>
                              <a:rPr lang="en-IN" sz="1700" i="1">
                                <a:latin typeface="Cambria Math" panose="02040503050406030204" pitchFamily="18" charset="0"/>
                              </a:rPr>
                              <m:t>𝑏</m:t>
                            </m:r>
                          </m:e>
                          <m:sub>
                            <m:r>
                              <a:rPr lang="en-IN" sz="1700" i="1">
                                <a:latin typeface="Cambria Math" panose="02040503050406030204" pitchFamily="18" charset="0"/>
                              </a:rPr>
                              <m:t>𝑟</m:t>
                            </m:r>
                          </m:sub>
                        </m:sSub>
                        <m:r>
                          <a:rPr lang="en-IN" sz="1700" i="1">
                            <a:latin typeface="Cambria Math" panose="02040503050406030204" pitchFamily="18" charset="0"/>
                          </a:rPr>
                          <m:t>∘</m:t>
                        </m:r>
                        <m:sSub>
                          <m:sSubPr>
                            <m:ctrlPr>
                              <a:rPr lang="en-IN" sz="1700" i="1">
                                <a:latin typeface="Cambria Math" panose="02040503050406030204" pitchFamily="18" charset="0"/>
                              </a:rPr>
                            </m:ctrlPr>
                          </m:sSubPr>
                          <m:e>
                            <m:r>
                              <a:rPr lang="en-IN" sz="1700" i="1">
                                <a:latin typeface="Cambria Math" panose="02040503050406030204" pitchFamily="18" charset="0"/>
                              </a:rPr>
                              <m:t>𝑐</m:t>
                            </m:r>
                          </m:e>
                          <m:sub>
                            <m:r>
                              <a:rPr lang="en-IN" sz="1700" i="1">
                                <a:latin typeface="Cambria Math" panose="02040503050406030204" pitchFamily="18" charset="0"/>
                              </a:rPr>
                              <m:t>𝑟</m:t>
                            </m:r>
                          </m:sub>
                        </m:sSub>
                      </m:e>
                    </m:nary>
                    <m:r>
                      <a:rPr lang="en-IN" sz="1700" b="0" i="1" smtClean="0">
                        <a:latin typeface="Cambria Math" panose="02040503050406030204" pitchFamily="18" charset="0"/>
                      </a:rPr>
                      <m:t>=</m:t>
                    </m:r>
                    <m:d>
                      <m:dPr>
                        <m:begChr m:val="["/>
                        <m:endChr m:val="]"/>
                        <m:ctrlPr>
                          <a:rPr lang="en-IN" sz="1700" b="0" i="1" smtClean="0">
                            <a:latin typeface="Cambria Math" panose="02040503050406030204" pitchFamily="18" charset="0"/>
                          </a:rPr>
                        </m:ctrlPr>
                      </m:dPr>
                      <m:e>
                        <m:d>
                          <m:dPr>
                            <m:begChr m:val="["/>
                            <m:endChr m:val="]"/>
                            <m:ctrlPr>
                              <a:rPr lang="en-IN" sz="1700" b="0" i="1" smtClean="0">
                                <a:latin typeface="Cambria Math" panose="02040503050406030204" pitchFamily="18" charset="0"/>
                              </a:rPr>
                            </m:ctrlPr>
                          </m:dPr>
                          <m:e>
                            <m:r>
                              <a:rPr lang="en-IN" sz="1700" b="0" i="1" smtClean="0">
                                <a:latin typeface="Cambria Math" panose="02040503050406030204" pitchFamily="18" charset="0"/>
                              </a:rPr>
                              <m:t>𝜆</m:t>
                            </m:r>
                            <m:r>
                              <a:rPr lang="en-IN" sz="1700" b="0" i="1" smtClean="0">
                                <a:latin typeface="Cambria Math" panose="02040503050406030204" pitchFamily="18" charset="0"/>
                              </a:rPr>
                              <m:t>, </m:t>
                            </m:r>
                            <m:r>
                              <a:rPr lang="en-IN" sz="1700" b="0" i="1" smtClean="0">
                                <a:latin typeface="Cambria Math" panose="02040503050406030204" pitchFamily="18" charset="0"/>
                              </a:rPr>
                              <m:t>𝐴</m:t>
                            </m:r>
                            <m:r>
                              <a:rPr lang="en-IN" sz="1700" b="0" i="1" smtClean="0">
                                <a:latin typeface="Cambria Math" panose="02040503050406030204" pitchFamily="18" charset="0"/>
                              </a:rPr>
                              <m:t>, </m:t>
                            </m:r>
                            <m:r>
                              <a:rPr lang="en-IN" sz="1700" b="0" i="1" smtClean="0">
                                <a:latin typeface="Cambria Math" panose="02040503050406030204" pitchFamily="18" charset="0"/>
                              </a:rPr>
                              <m:t>𝐵</m:t>
                            </m:r>
                            <m:r>
                              <a:rPr lang="en-IN" sz="1700" b="0" i="1" smtClean="0">
                                <a:latin typeface="Cambria Math" panose="02040503050406030204" pitchFamily="18" charset="0"/>
                              </a:rPr>
                              <m:t>,</m:t>
                            </m:r>
                            <m:r>
                              <a:rPr lang="en-IN" sz="1700" b="0" i="1" smtClean="0">
                                <a:latin typeface="Cambria Math" panose="02040503050406030204" pitchFamily="18" charset="0"/>
                              </a:rPr>
                              <m:t>𝐶</m:t>
                            </m:r>
                          </m:e>
                        </m:d>
                      </m:e>
                    </m:d>
                  </m:oMath>
                </a14:m>
                <a:endParaRPr lang="en-GB" sz="1700" dirty="0"/>
              </a:p>
              <a:p>
                <a:pPr>
                  <a:lnSpc>
                    <a:spcPct val="100000"/>
                  </a:lnSpc>
                  <a:buClr>
                    <a:schemeClr val="accent1">
                      <a:lumMod val="75000"/>
                    </a:schemeClr>
                  </a:buClr>
                </a:pPr>
                <a:r>
                  <a:rPr lang="en-GB" sz="1900" b="1" dirty="0" err="1"/>
                  <a:t>Jennrich’s</a:t>
                </a:r>
                <a:r>
                  <a:rPr lang="en-GB" sz="1900" b="1" dirty="0"/>
                  <a:t> Algorithm</a:t>
                </a:r>
                <a:r>
                  <a:rPr lang="en-GB" sz="1900" dirty="0"/>
                  <a:t>: An approach based on simultaneous diagonalization which works under the condition that </a:t>
                </a:r>
                <a14:m>
                  <m:oMath xmlns:m="http://schemas.openxmlformats.org/officeDocument/2006/math">
                    <m:r>
                      <a:rPr lang="en-GB" sz="1900" i="1" dirty="0" smtClean="0">
                        <a:latin typeface="Cambria Math" panose="02040503050406030204" pitchFamily="18" charset="0"/>
                      </a:rPr>
                      <m:t>𝐴</m:t>
                    </m:r>
                  </m:oMath>
                </a14:m>
                <a:r>
                  <a:rPr lang="en-GB" sz="1900" dirty="0"/>
                  <a:t>, </a:t>
                </a:r>
                <a:r>
                  <a:rPr lang="en-GB" sz="1900" i="1" dirty="0"/>
                  <a:t>B</a:t>
                </a:r>
                <a:r>
                  <a:rPr lang="en-GB" sz="1900" dirty="0"/>
                  <a:t>, and </a:t>
                </a:r>
                <a:r>
                  <a:rPr lang="en-GB" sz="1900" i="1" dirty="0"/>
                  <a:t>C </a:t>
                </a:r>
                <a:r>
                  <a:rPr lang="en-GB" sz="1900" dirty="0"/>
                  <a:t>are all linearly independent (i.e. have full rank):</a:t>
                </a:r>
              </a:p>
              <a:p>
                <a:pPr lvl="1" algn="l">
                  <a:lnSpc>
                    <a:spcPct val="100000"/>
                  </a:lnSpc>
                  <a:buClr>
                    <a:schemeClr val="accent1">
                      <a:lumMod val="75000"/>
                    </a:schemeClr>
                  </a:buClr>
                </a:pPr>
                <a:r>
                  <a:rPr lang="en-GB" sz="1900" dirty="0"/>
                  <a:t>Choose random vectors x and y</a:t>
                </a:r>
                <a:endParaRPr lang="en-GB" sz="1500" dirty="0"/>
              </a:p>
              <a:p>
                <a:pPr lvl="1" algn="l">
                  <a:lnSpc>
                    <a:spcPct val="100000"/>
                  </a:lnSpc>
                  <a:buClr>
                    <a:schemeClr val="accent1">
                      <a:lumMod val="75000"/>
                    </a:schemeClr>
                  </a:buClr>
                </a:pPr>
                <a:r>
                  <a:rPr lang="en-GB" sz="1900" dirty="0"/>
                  <a:t>Compute:</a:t>
                </a:r>
                <a:br>
                  <a:rPr lang="en-GB" sz="1900" dirty="0"/>
                </a:br>
                <a14:m>
                  <m:oMath xmlns:m="http://schemas.openxmlformats.org/officeDocument/2006/math">
                    <m:r>
                      <a:rPr lang="en-IN" sz="1700" b="0" i="1" smtClean="0">
                        <a:latin typeface="Cambria Math" panose="02040503050406030204" pitchFamily="18" charset="0"/>
                      </a:rPr>
                      <m:t>𝑋</m:t>
                    </m:r>
                    <m:d>
                      <m:dPr>
                        <m:ctrlPr>
                          <a:rPr lang="en-IN" sz="1700" b="0" i="1" smtClean="0">
                            <a:latin typeface="Cambria Math" panose="02040503050406030204" pitchFamily="18" charset="0"/>
                          </a:rPr>
                        </m:ctrlPr>
                      </m:dPr>
                      <m:e>
                        <m:r>
                          <a:rPr lang="en-IN" sz="1700" b="0" i="1" smtClean="0">
                            <a:latin typeface="Cambria Math" panose="02040503050406030204" pitchFamily="18" charset="0"/>
                          </a:rPr>
                          <m:t>𝐼</m:t>
                        </m:r>
                        <m:r>
                          <a:rPr lang="en-IN" sz="1700" b="0" i="1" smtClean="0">
                            <a:latin typeface="Cambria Math" panose="02040503050406030204" pitchFamily="18" charset="0"/>
                          </a:rPr>
                          <m:t>,</m:t>
                        </m:r>
                        <m:r>
                          <a:rPr lang="en-IN" sz="1700" b="0" i="1" smtClean="0">
                            <a:latin typeface="Cambria Math" panose="02040503050406030204" pitchFamily="18" charset="0"/>
                          </a:rPr>
                          <m:t>𝐼</m:t>
                        </m:r>
                        <m:r>
                          <a:rPr lang="en-IN" sz="1700" b="0" i="1" smtClean="0">
                            <a:latin typeface="Cambria Math" panose="02040503050406030204" pitchFamily="18" charset="0"/>
                          </a:rPr>
                          <m:t>, </m:t>
                        </m:r>
                        <m:r>
                          <a:rPr lang="en-IN" sz="1700" b="0" i="1" smtClean="0">
                            <a:latin typeface="Cambria Math" panose="02040503050406030204" pitchFamily="18" charset="0"/>
                          </a:rPr>
                          <m:t>𝑥</m:t>
                        </m:r>
                      </m:e>
                    </m:d>
                    <m:r>
                      <a:rPr lang="en-IN" sz="1700" b="0" i="1" smtClean="0">
                        <a:latin typeface="Cambria Math" panose="02040503050406030204" pitchFamily="18" charset="0"/>
                      </a:rPr>
                      <m:t>= </m:t>
                    </m:r>
                    <m:nary>
                      <m:naryPr>
                        <m:chr m:val="∑"/>
                        <m:ctrlPr>
                          <a:rPr lang="en-IN" sz="1700" i="1">
                            <a:latin typeface="Cambria Math" panose="02040503050406030204" pitchFamily="18" charset="0"/>
                          </a:rPr>
                        </m:ctrlPr>
                      </m:naryPr>
                      <m:sub>
                        <m:r>
                          <m:rPr>
                            <m:brk m:alnAt="23"/>
                          </m:rPr>
                          <a:rPr lang="en-IN" sz="1700" i="1">
                            <a:latin typeface="Cambria Math" panose="02040503050406030204" pitchFamily="18" charset="0"/>
                          </a:rPr>
                          <m:t>𝑟</m:t>
                        </m:r>
                        <m:r>
                          <a:rPr lang="en-IN" sz="1700" i="1">
                            <a:latin typeface="Cambria Math" panose="02040503050406030204" pitchFamily="18" charset="0"/>
                          </a:rPr>
                          <m:t>=1</m:t>
                        </m:r>
                      </m:sub>
                      <m:sup>
                        <m:r>
                          <a:rPr lang="en-IN" sz="1700" i="1">
                            <a:latin typeface="Cambria Math" panose="02040503050406030204" pitchFamily="18" charset="0"/>
                          </a:rPr>
                          <m:t>𝑅</m:t>
                        </m:r>
                      </m:sup>
                      <m:e>
                        <m:r>
                          <a:rPr lang="en-IN" sz="1700" b="0" i="1" smtClean="0">
                            <a:latin typeface="Cambria Math" panose="02040503050406030204" pitchFamily="18" charset="0"/>
                          </a:rPr>
                          <m:t>⟨</m:t>
                        </m:r>
                        <m:sSub>
                          <m:sSubPr>
                            <m:ctrlPr>
                              <a:rPr lang="en-IN" sz="1700" b="0" i="1" smtClean="0">
                                <a:latin typeface="Cambria Math" panose="02040503050406030204" pitchFamily="18" charset="0"/>
                              </a:rPr>
                            </m:ctrlPr>
                          </m:sSubPr>
                          <m:e>
                            <m:r>
                              <a:rPr lang="en-IN" sz="1700" b="0" i="1" smtClean="0">
                                <a:latin typeface="Cambria Math" panose="02040503050406030204" pitchFamily="18" charset="0"/>
                              </a:rPr>
                              <m:t>𝑐</m:t>
                            </m:r>
                          </m:e>
                          <m:sub>
                            <m:r>
                              <a:rPr lang="en-IN" sz="1700" b="0" i="1" smtClean="0">
                                <a:latin typeface="Cambria Math" panose="02040503050406030204" pitchFamily="18" charset="0"/>
                              </a:rPr>
                              <m:t>𝑟</m:t>
                            </m:r>
                          </m:sub>
                        </m:sSub>
                        <m:r>
                          <a:rPr lang="en-IN" sz="1700" b="0" i="1" smtClean="0">
                            <a:latin typeface="Cambria Math" panose="02040503050406030204" pitchFamily="18" charset="0"/>
                          </a:rPr>
                          <m:t>, </m:t>
                        </m:r>
                        <m:r>
                          <a:rPr lang="en-IN" sz="1700" b="0" i="1" smtClean="0">
                            <a:latin typeface="Cambria Math" panose="02040503050406030204" pitchFamily="18" charset="0"/>
                          </a:rPr>
                          <m:t>𝑥</m:t>
                        </m:r>
                        <m:r>
                          <a:rPr lang="en-IN" sz="1700" b="0" i="1" smtClean="0">
                            <a:latin typeface="Cambria Math" panose="02040503050406030204" pitchFamily="18" charset="0"/>
                          </a:rPr>
                          <m:t>⟩⋅</m:t>
                        </m:r>
                        <m:sSub>
                          <m:sSubPr>
                            <m:ctrlPr>
                              <a:rPr lang="en-IN" sz="1700" i="1">
                                <a:latin typeface="Cambria Math" panose="02040503050406030204" pitchFamily="18" charset="0"/>
                              </a:rPr>
                            </m:ctrlPr>
                          </m:sSubPr>
                          <m:e>
                            <m:r>
                              <a:rPr lang="en-IN" sz="1700" i="1">
                                <a:latin typeface="Cambria Math" panose="02040503050406030204" pitchFamily="18" charset="0"/>
                              </a:rPr>
                              <m:t>𝑎</m:t>
                            </m:r>
                          </m:e>
                          <m:sub>
                            <m:r>
                              <a:rPr lang="en-IN" sz="1700" i="1">
                                <a:latin typeface="Cambria Math" panose="02040503050406030204" pitchFamily="18" charset="0"/>
                              </a:rPr>
                              <m:t>𝑟</m:t>
                            </m:r>
                          </m:sub>
                        </m:sSub>
                        <m:r>
                          <a:rPr lang="en-IN" sz="1700" i="1">
                            <a:latin typeface="Cambria Math" panose="02040503050406030204" pitchFamily="18" charset="0"/>
                          </a:rPr>
                          <m:t>∘</m:t>
                        </m:r>
                        <m:sSub>
                          <m:sSubPr>
                            <m:ctrlPr>
                              <a:rPr lang="en-IN" sz="1700" i="1">
                                <a:latin typeface="Cambria Math" panose="02040503050406030204" pitchFamily="18" charset="0"/>
                              </a:rPr>
                            </m:ctrlPr>
                          </m:sSubPr>
                          <m:e>
                            <m:r>
                              <a:rPr lang="en-IN" sz="1700" i="1">
                                <a:latin typeface="Cambria Math" panose="02040503050406030204" pitchFamily="18" charset="0"/>
                              </a:rPr>
                              <m:t>𝑏</m:t>
                            </m:r>
                          </m:e>
                          <m:sub>
                            <m:r>
                              <a:rPr lang="en-IN" sz="1700" i="1">
                                <a:latin typeface="Cambria Math" panose="02040503050406030204" pitchFamily="18" charset="0"/>
                              </a:rPr>
                              <m:t>𝑟</m:t>
                            </m:r>
                          </m:sub>
                        </m:sSub>
                      </m:e>
                    </m:nary>
                    <m:r>
                      <a:rPr lang="en-IN" sz="1700" b="0" i="1" smtClean="0">
                        <a:latin typeface="Cambria Math" panose="02040503050406030204" pitchFamily="18" charset="0"/>
                      </a:rPr>
                      <m:t>,  </m:t>
                    </m:r>
                    <m:r>
                      <a:rPr lang="en-IN" sz="1700" b="0" i="1" smtClean="0">
                        <a:latin typeface="Cambria Math" panose="02040503050406030204" pitchFamily="18" charset="0"/>
                      </a:rPr>
                      <m:t>𝑋</m:t>
                    </m:r>
                    <m:d>
                      <m:dPr>
                        <m:ctrlPr>
                          <a:rPr lang="en-IN" sz="1700" b="0" i="1" smtClean="0">
                            <a:latin typeface="Cambria Math" panose="02040503050406030204" pitchFamily="18" charset="0"/>
                          </a:rPr>
                        </m:ctrlPr>
                      </m:dPr>
                      <m:e>
                        <m:r>
                          <a:rPr lang="en-IN" sz="1700" b="0" i="1" smtClean="0">
                            <a:latin typeface="Cambria Math" panose="02040503050406030204" pitchFamily="18" charset="0"/>
                          </a:rPr>
                          <m:t>𝐼</m:t>
                        </m:r>
                        <m:r>
                          <a:rPr lang="en-IN" sz="1700" b="0" i="1" smtClean="0">
                            <a:latin typeface="Cambria Math" panose="02040503050406030204" pitchFamily="18" charset="0"/>
                          </a:rPr>
                          <m:t>,</m:t>
                        </m:r>
                        <m:r>
                          <a:rPr lang="en-IN" sz="1700" b="0" i="1" smtClean="0">
                            <a:latin typeface="Cambria Math" panose="02040503050406030204" pitchFamily="18" charset="0"/>
                          </a:rPr>
                          <m:t>𝐼</m:t>
                        </m:r>
                        <m:r>
                          <a:rPr lang="en-IN" sz="1700" b="0" i="1" smtClean="0">
                            <a:latin typeface="Cambria Math" panose="02040503050406030204" pitchFamily="18" charset="0"/>
                          </a:rPr>
                          <m:t>,</m:t>
                        </m:r>
                        <m:r>
                          <a:rPr lang="en-IN" sz="1700" b="0" i="1" smtClean="0">
                            <a:latin typeface="Cambria Math" panose="02040503050406030204" pitchFamily="18" charset="0"/>
                          </a:rPr>
                          <m:t>𝑦</m:t>
                        </m:r>
                      </m:e>
                    </m:d>
                    <m:r>
                      <a:rPr lang="en-IN" sz="1700" b="0" i="1" smtClean="0">
                        <a:latin typeface="Cambria Math" panose="02040503050406030204" pitchFamily="18" charset="0"/>
                      </a:rPr>
                      <m:t>=</m:t>
                    </m:r>
                    <m:nary>
                      <m:naryPr>
                        <m:chr m:val="∑"/>
                        <m:ctrlPr>
                          <a:rPr lang="en-IN" sz="1700" i="1">
                            <a:latin typeface="Cambria Math" panose="02040503050406030204" pitchFamily="18" charset="0"/>
                          </a:rPr>
                        </m:ctrlPr>
                      </m:naryPr>
                      <m:sub>
                        <m:r>
                          <m:rPr>
                            <m:brk m:alnAt="23"/>
                          </m:rPr>
                          <a:rPr lang="en-IN" sz="1700" i="1">
                            <a:latin typeface="Cambria Math" panose="02040503050406030204" pitchFamily="18" charset="0"/>
                          </a:rPr>
                          <m:t>𝑟</m:t>
                        </m:r>
                        <m:r>
                          <a:rPr lang="en-IN" sz="1700" i="1">
                            <a:latin typeface="Cambria Math" panose="02040503050406030204" pitchFamily="18" charset="0"/>
                          </a:rPr>
                          <m:t>=1</m:t>
                        </m:r>
                      </m:sub>
                      <m:sup>
                        <m:r>
                          <a:rPr lang="en-IN" sz="1700" i="1">
                            <a:latin typeface="Cambria Math" panose="02040503050406030204" pitchFamily="18" charset="0"/>
                          </a:rPr>
                          <m:t>𝑅</m:t>
                        </m:r>
                      </m:sup>
                      <m:e>
                        <m:r>
                          <a:rPr lang="en-IN" sz="1700" i="1">
                            <a:latin typeface="Cambria Math" panose="02040503050406030204" pitchFamily="18" charset="0"/>
                          </a:rPr>
                          <m:t>⟨</m:t>
                        </m:r>
                        <m:sSub>
                          <m:sSubPr>
                            <m:ctrlPr>
                              <a:rPr lang="en-IN" sz="1700" i="1">
                                <a:latin typeface="Cambria Math" panose="02040503050406030204" pitchFamily="18" charset="0"/>
                              </a:rPr>
                            </m:ctrlPr>
                          </m:sSubPr>
                          <m:e>
                            <m:r>
                              <a:rPr lang="en-IN" sz="1700" i="1">
                                <a:latin typeface="Cambria Math" panose="02040503050406030204" pitchFamily="18" charset="0"/>
                              </a:rPr>
                              <m:t>𝑐</m:t>
                            </m:r>
                          </m:e>
                          <m:sub>
                            <m:r>
                              <a:rPr lang="en-IN" sz="1700" i="1">
                                <a:latin typeface="Cambria Math" panose="02040503050406030204" pitchFamily="18" charset="0"/>
                              </a:rPr>
                              <m:t>𝑟</m:t>
                            </m:r>
                          </m:sub>
                        </m:sSub>
                        <m:r>
                          <a:rPr lang="en-IN" sz="1700" i="1">
                            <a:latin typeface="Cambria Math" panose="02040503050406030204" pitchFamily="18" charset="0"/>
                          </a:rPr>
                          <m:t>, </m:t>
                        </m:r>
                        <m:r>
                          <a:rPr lang="en-IN" sz="1700" b="0" i="1" smtClean="0">
                            <a:latin typeface="Cambria Math" panose="02040503050406030204" pitchFamily="18" charset="0"/>
                          </a:rPr>
                          <m:t>𝑦</m:t>
                        </m:r>
                        <m:r>
                          <a:rPr lang="en-IN" sz="1700" i="1">
                            <a:latin typeface="Cambria Math" panose="02040503050406030204" pitchFamily="18" charset="0"/>
                          </a:rPr>
                          <m:t>⟩⋅</m:t>
                        </m:r>
                        <m:sSub>
                          <m:sSubPr>
                            <m:ctrlPr>
                              <a:rPr lang="en-IN" sz="1700" i="1">
                                <a:latin typeface="Cambria Math" panose="02040503050406030204" pitchFamily="18" charset="0"/>
                              </a:rPr>
                            </m:ctrlPr>
                          </m:sSubPr>
                          <m:e>
                            <m:r>
                              <a:rPr lang="en-IN" sz="1700" i="1">
                                <a:latin typeface="Cambria Math" panose="02040503050406030204" pitchFamily="18" charset="0"/>
                              </a:rPr>
                              <m:t>𝑎</m:t>
                            </m:r>
                          </m:e>
                          <m:sub>
                            <m:r>
                              <a:rPr lang="en-IN" sz="1700" i="1">
                                <a:latin typeface="Cambria Math" panose="02040503050406030204" pitchFamily="18" charset="0"/>
                              </a:rPr>
                              <m:t>𝑟</m:t>
                            </m:r>
                          </m:sub>
                        </m:sSub>
                        <m:r>
                          <a:rPr lang="en-IN" sz="1700" i="1">
                            <a:latin typeface="Cambria Math" panose="02040503050406030204" pitchFamily="18" charset="0"/>
                          </a:rPr>
                          <m:t>∘</m:t>
                        </m:r>
                        <m:sSub>
                          <m:sSubPr>
                            <m:ctrlPr>
                              <a:rPr lang="en-IN" sz="1700" i="1">
                                <a:latin typeface="Cambria Math" panose="02040503050406030204" pitchFamily="18" charset="0"/>
                              </a:rPr>
                            </m:ctrlPr>
                          </m:sSubPr>
                          <m:e>
                            <m:r>
                              <a:rPr lang="en-IN" sz="1700" i="1">
                                <a:latin typeface="Cambria Math" panose="02040503050406030204" pitchFamily="18" charset="0"/>
                              </a:rPr>
                              <m:t>𝑏</m:t>
                            </m:r>
                          </m:e>
                          <m:sub>
                            <m:r>
                              <a:rPr lang="en-IN" sz="1700" i="1">
                                <a:latin typeface="Cambria Math" panose="02040503050406030204" pitchFamily="18" charset="0"/>
                              </a:rPr>
                              <m:t>𝑟</m:t>
                            </m:r>
                          </m:sub>
                        </m:sSub>
                      </m:e>
                    </m:nary>
                  </m:oMath>
                </a14:m>
                <a:endParaRPr lang="en-GB" sz="1700" dirty="0"/>
              </a:p>
              <a:p>
                <a:pPr lvl="1" algn="l">
                  <a:lnSpc>
                    <a:spcPct val="100000"/>
                  </a:lnSpc>
                  <a:buClr>
                    <a:schemeClr val="accent1">
                      <a:lumMod val="75000"/>
                    </a:schemeClr>
                  </a:buClr>
                </a:pPr>
                <a:r>
                  <a:rPr lang="en-GB" sz="1900" dirty="0"/>
                  <a:t>Compute eigen-decomposition of </a:t>
                </a:r>
                <a14:m>
                  <m:oMath xmlns:m="http://schemas.openxmlformats.org/officeDocument/2006/math">
                    <m:r>
                      <a:rPr lang="en-IN" sz="1700" b="0" i="1" smtClean="0">
                        <a:latin typeface="Cambria Math" panose="02040503050406030204" pitchFamily="18" charset="0"/>
                      </a:rPr>
                      <m:t>𝑋</m:t>
                    </m:r>
                    <m:d>
                      <m:dPr>
                        <m:ctrlPr>
                          <a:rPr lang="en-IN" sz="1700" b="0" i="1" smtClean="0">
                            <a:latin typeface="Cambria Math" panose="02040503050406030204" pitchFamily="18" charset="0"/>
                          </a:rPr>
                        </m:ctrlPr>
                      </m:dPr>
                      <m:e>
                        <m:r>
                          <a:rPr lang="en-IN" sz="1700" b="0" i="1" smtClean="0">
                            <a:latin typeface="Cambria Math" panose="02040503050406030204" pitchFamily="18" charset="0"/>
                          </a:rPr>
                          <m:t>𝐼</m:t>
                        </m:r>
                        <m:r>
                          <a:rPr lang="en-IN" sz="1700" b="0" i="1" smtClean="0">
                            <a:latin typeface="Cambria Math" panose="02040503050406030204" pitchFamily="18" charset="0"/>
                          </a:rPr>
                          <m:t>,</m:t>
                        </m:r>
                        <m:r>
                          <a:rPr lang="en-IN" sz="1700" b="0" i="1" smtClean="0">
                            <a:latin typeface="Cambria Math" panose="02040503050406030204" pitchFamily="18" charset="0"/>
                          </a:rPr>
                          <m:t>𝐼</m:t>
                        </m:r>
                        <m:r>
                          <a:rPr lang="en-IN" sz="1700" b="0" i="1" smtClean="0">
                            <a:latin typeface="Cambria Math" panose="02040503050406030204" pitchFamily="18" charset="0"/>
                          </a:rPr>
                          <m:t>,</m:t>
                        </m:r>
                        <m:r>
                          <a:rPr lang="en-IN" sz="1700" b="0" i="1" smtClean="0">
                            <a:latin typeface="Cambria Math" panose="02040503050406030204" pitchFamily="18" charset="0"/>
                          </a:rPr>
                          <m:t>𝑥</m:t>
                        </m:r>
                      </m:e>
                    </m:d>
                    <m:r>
                      <a:rPr lang="en-IN" sz="1700" b="0" i="1" smtClean="0">
                        <a:latin typeface="Cambria Math" panose="02040503050406030204" pitchFamily="18" charset="0"/>
                      </a:rPr>
                      <m:t>×</m:t>
                    </m:r>
                    <m:r>
                      <a:rPr lang="en-IN" sz="1700" b="0" i="1" smtClean="0">
                        <a:latin typeface="Cambria Math" panose="02040503050406030204" pitchFamily="18" charset="0"/>
                      </a:rPr>
                      <m:t>𝑋</m:t>
                    </m:r>
                    <m:sSup>
                      <m:sSupPr>
                        <m:ctrlPr>
                          <a:rPr lang="en-IN" sz="1700" b="0" i="1" smtClean="0">
                            <a:latin typeface="Cambria Math" panose="02040503050406030204" pitchFamily="18" charset="0"/>
                          </a:rPr>
                        </m:ctrlPr>
                      </m:sSupPr>
                      <m:e>
                        <m:d>
                          <m:dPr>
                            <m:ctrlPr>
                              <a:rPr lang="en-IN" sz="1700" b="0" i="1" smtClean="0">
                                <a:latin typeface="Cambria Math" panose="02040503050406030204" pitchFamily="18" charset="0"/>
                              </a:rPr>
                            </m:ctrlPr>
                          </m:dPr>
                          <m:e>
                            <m:r>
                              <a:rPr lang="en-IN" sz="1700" b="0" i="1" smtClean="0">
                                <a:latin typeface="Cambria Math" panose="02040503050406030204" pitchFamily="18" charset="0"/>
                              </a:rPr>
                              <m:t>𝐼</m:t>
                            </m:r>
                            <m:r>
                              <a:rPr lang="en-IN" sz="1700" b="0" i="1" smtClean="0">
                                <a:latin typeface="Cambria Math" panose="02040503050406030204" pitchFamily="18" charset="0"/>
                              </a:rPr>
                              <m:t>,</m:t>
                            </m:r>
                            <m:r>
                              <a:rPr lang="en-IN" sz="1700" b="0" i="1" smtClean="0">
                                <a:latin typeface="Cambria Math" panose="02040503050406030204" pitchFamily="18" charset="0"/>
                              </a:rPr>
                              <m:t>𝐼</m:t>
                            </m:r>
                            <m:r>
                              <a:rPr lang="en-IN" sz="1700" b="0" i="1" smtClean="0">
                                <a:latin typeface="Cambria Math" panose="02040503050406030204" pitchFamily="18" charset="0"/>
                              </a:rPr>
                              <m:t>,</m:t>
                            </m:r>
                            <m:r>
                              <a:rPr lang="en-IN" sz="1700" b="0" i="1" smtClean="0">
                                <a:latin typeface="Cambria Math" panose="02040503050406030204" pitchFamily="18" charset="0"/>
                              </a:rPr>
                              <m:t>𝑦</m:t>
                            </m:r>
                          </m:e>
                        </m:d>
                      </m:e>
                      <m:sup>
                        <m:r>
                          <a:rPr lang="en-IN" sz="1700" i="1">
                            <a:latin typeface="Cambria Math" panose="02040503050406030204" pitchFamily="18" charset="0"/>
                            <a:ea typeface="Cambria Math" panose="02040503050406030204" pitchFamily="18" charset="0"/>
                          </a:rPr>
                          <m:t>†</m:t>
                        </m:r>
                      </m:sup>
                    </m:sSup>
                  </m:oMath>
                </a14:m>
                <a:r>
                  <a:rPr lang="en-GB" sz="1900" dirty="0"/>
                  <a:t> to get </a:t>
                </a:r>
                <a:r>
                  <a:rPr lang="en-GB" sz="1900" i="1" dirty="0"/>
                  <a:t>A</a:t>
                </a:r>
                <a:r>
                  <a:rPr lang="en-GB" sz="1900" dirty="0"/>
                  <a:t> and </a:t>
                </a:r>
                <a14:m>
                  <m:oMath xmlns:m="http://schemas.openxmlformats.org/officeDocument/2006/math">
                    <m:r>
                      <a:rPr lang="en-IN" sz="1700" i="1">
                        <a:latin typeface="Cambria Math" panose="02040503050406030204" pitchFamily="18" charset="0"/>
                      </a:rPr>
                      <m:t>𝑋</m:t>
                    </m:r>
                    <m:sSup>
                      <m:sSupPr>
                        <m:ctrlPr>
                          <a:rPr lang="en-IN" sz="1700" b="0" i="1" smtClean="0">
                            <a:latin typeface="Cambria Math" panose="02040503050406030204" pitchFamily="18" charset="0"/>
                          </a:rPr>
                        </m:ctrlPr>
                      </m:sSupPr>
                      <m:e>
                        <m:d>
                          <m:dPr>
                            <m:ctrlPr>
                              <a:rPr lang="en-IN" sz="1700" i="1">
                                <a:latin typeface="Cambria Math" panose="02040503050406030204" pitchFamily="18" charset="0"/>
                              </a:rPr>
                            </m:ctrlPr>
                          </m:dPr>
                          <m:e>
                            <m:r>
                              <a:rPr lang="en-IN" sz="1700" i="1">
                                <a:latin typeface="Cambria Math" panose="02040503050406030204" pitchFamily="18" charset="0"/>
                              </a:rPr>
                              <m:t>𝐼</m:t>
                            </m:r>
                            <m:r>
                              <a:rPr lang="en-IN" sz="1700" i="1">
                                <a:latin typeface="Cambria Math" panose="02040503050406030204" pitchFamily="18" charset="0"/>
                              </a:rPr>
                              <m:t>,</m:t>
                            </m:r>
                            <m:r>
                              <a:rPr lang="en-IN" sz="1700" i="1">
                                <a:latin typeface="Cambria Math" panose="02040503050406030204" pitchFamily="18" charset="0"/>
                              </a:rPr>
                              <m:t>𝐼</m:t>
                            </m:r>
                            <m:r>
                              <a:rPr lang="en-IN" sz="1700" i="1">
                                <a:latin typeface="Cambria Math" panose="02040503050406030204" pitchFamily="18" charset="0"/>
                              </a:rPr>
                              <m:t>,</m:t>
                            </m:r>
                            <m:r>
                              <a:rPr lang="en-IN" sz="1700" i="1">
                                <a:latin typeface="Cambria Math" panose="02040503050406030204" pitchFamily="18" charset="0"/>
                              </a:rPr>
                              <m:t>𝑥</m:t>
                            </m:r>
                          </m:e>
                        </m:d>
                      </m:e>
                      <m:sup>
                        <m:r>
                          <a:rPr lang="en-IN" sz="1700" b="0" i="1" smtClean="0">
                            <a:latin typeface="Cambria Math" panose="02040503050406030204" pitchFamily="18" charset="0"/>
                            <a:ea typeface="Cambria Math" panose="02040503050406030204" pitchFamily="18" charset="0"/>
                          </a:rPr>
                          <m:t>†</m:t>
                        </m:r>
                      </m:sup>
                    </m:sSup>
                    <m:r>
                      <a:rPr lang="en-IN" sz="1700" b="0" i="1" smtClean="0">
                        <a:latin typeface="Cambria Math" panose="02040503050406030204" pitchFamily="18" charset="0"/>
                        <a:ea typeface="Cambria Math" panose="02040503050406030204" pitchFamily="18" charset="0"/>
                      </a:rPr>
                      <m:t>×</m:t>
                    </m:r>
                    <m:r>
                      <a:rPr lang="en-IN" sz="1700" i="1">
                        <a:latin typeface="Cambria Math" panose="02040503050406030204" pitchFamily="18" charset="0"/>
                      </a:rPr>
                      <m:t>𝑋</m:t>
                    </m:r>
                    <m:r>
                      <a:rPr lang="en-IN" sz="1700" b="0" i="1" smtClean="0">
                        <a:latin typeface="Cambria Math" panose="02040503050406030204" pitchFamily="18" charset="0"/>
                      </a:rPr>
                      <m:t>(</m:t>
                    </m:r>
                    <m:r>
                      <a:rPr lang="en-IN" sz="1700" b="0" i="1" smtClean="0">
                        <a:latin typeface="Cambria Math" panose="02040503050406030204" pitchFamily="18" charset="0"/>
                      </a:rPr>
                      <m:t>𝐼</m:t>
                    </m:r>
                    <m:r>
                      <a:rPr lang="en-IN" sz="1700" b="0" i="1" smtClean="0">
                        <a:latin typeface="Cambria Math" panose="02040503050406030204" pitchFamily="18" charset="0"/>
                      </a:rPr>
                      <m:t>,</m:t>
                    </m:r>
                    <m:r>
                      <a:rPr lang="en-IN" sz="1700" b="0" i="1" smtClean="0">
                        <a:latin typeface="Cambria Math" panose="02040503050406030204" pitchFamily="18" charset="0"/>
                      </a:rPr>
                      <m:t>𝐼</m:t>
                    </m:r>
                    <m:r>
                      <a:rPr lang="en-IN" sz="1700" b="0" i="1" smtClean="0">
                        <a:latin typeface="Cambria Math" panose="02040503050406030204" pitchFamily="18" charset="0"/>
                      </a:rPr>
                      <m:t>, </m:t>
                    </m:r>
                    <m:r>
                      <a:rPr lang="en-IN" sz="1700" b="0" i="1" smtClean="0">
                        <a:latin typeface="Cambria Math" panose="02040503050406030204" pitchFamily="18" charset="0"/>
                      </a:rPr>
                      <m:t>𝑦</m:t>
                    </m:r>
                    <m:r>
                      <a:rPr lang="en-IN" sz="1700" b="0" i="1" smtClean="0">
                        <a:latin typeface="Cambria Math" panose="02040503050406030204" pitchFamily="18" charset="0"/>
                      </a:rPr>
                      <m:t>)</m:t>
                    </m:r>
                  </m:oMath>
                </a14:m>
                <a:r>
                  <a:rPr lang="en-GB" sz="1900" dirty="0"/>
                  <a:t> to get </a:t>
                </a:r>
                <a:r>
                  <a:rPr lang="en-GB" sz="1900" i="1" dirty="0"/>
                  <a:t>B. </a:t>
                </a:r>
                <a:r>
                  <a:rPr lang="en-GB" sz="1900" dirty="0"/>
                  <a:t>[</a:t>
                </a:r>
                <a14:m>
                  <m:oMath xmlns:m="http://schemas.openxmlformats.org/officeDocument/2006/math">
                    <m:r>
                      <a:rPr lang="en-IN" sz="1900" i="1">
                        <a:latin typeface="Cambria Math" panose="02040503050406030204" pitchFamily="18" charset="0"/>
                        <a:ea typeface="Cambria Math" panose="02040503050406030204" pitchFamily="18" charset="0"/>
                      </a:rPr>
                      <m:t>†</m:t>
                    </m:r>
                    <m:r>
                      <a:rPr lang="en-IN" sz="1900" b="0" i="1" smtClean="0">
                        <a:latin typeface="Cambria Math" panose="02040503050406030204" pitchFamily="18" charset="0"/>
                        <a:ea typeface="Cambria Math" panose="02040503050406030204" pitchFamily="18" charset="0"/>
                      </a:rPr>
                      <m:t>→</m:t>
                    </m:r>
                  </m:oMath>
                </a14:m>
                <a:r>
                  <a:rPr lang="en-GB" sz="1900" dirty="0"/>
                  <a:t> Moore-Penrose Inverse]</a:t>
                </a:r>
              </a:p>
              <a:p>
                <a:pPr lvl="1" algn="l">
                  <a:lnSpc>
                    <a:spcPct val="100000"/>
                  </a:lnSpc>
                  <a:buClr>
                    <a:schemeClr val="accent1">
                      <a:lumMod val="75000"/>
                    </a:schemeClr>
                  </a:buClr>
                </a:pPr>
                <a:r>
                  <a:rPr lang="en-GB" sz="1900" dirty="0"/>
                  <a:t>Pair up factors </a:t>
                </a:r>
                <a:r>
                  <a:rPr lang="en-GB" sz="1900" i="1" dirty="0"/>
                  <a:t>A </a:t>
                </a:r>
                <a:r>
                  <a:rPr lang="en-GB" sz="1900" dirty="0"/>
                  <a:t>and </a:t>
                </a:r>
                <a:r>
                  <a:rPr lang="en-GB" sz="1900" i="1" dirty="0"/>
                  <a:t>B </a:t>
                </a:r>
                <a:r>
                  <a:rPr lang="en-GB" sz="1900" dirty="0"/>
                  <a:t>and solve a linear system for </a:t>
                </a:r>
                <a:r>
                  <a:rPr lang="en-GB" sz="1900" i="1" dirty="0"/>
                  <a:t>C.</a:t>
                </a:r>
              </a:p>
              <a:p>
                <a:pPr>
                  <a:lnSpc>
                    <a:spcPct val="100000"/>
                  </a:lnSpc>
                  <a:buClr>
                    <a:schemeClr val="accent1">
                      <a:lumMod val="75000"/>
                    </a:schemeClr>
                  </a:buClr>
                </a:pPr>
                <a:r>
                  <a:rPr lang="en-GB" sz="1900" dirty="0"/>
                  <a:t>Among the oldest algorithms. However, susceptible to numerical instability. Does not use the full tensor structure.</a:t>
                </a:r>
                <a:br>
                  <a:rPr lang="en-GB" sz="2600" dirty="0"/>
                </a:br>
                <a:endParaRPr lang="en-GB" sz="2600" i="1" dirty="0"/>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495967"/>
              </a:xfrm>
              <a:blipFill>
                <a:blip r:embed="rId2"/>
                <a:stretch>
                  <a:fillRect l="-522" t="-1762" r="-638"/>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36</a:t>
            </a:fld>
            <a:endParaRPr lang="en-US" dirty="0">
              <a:solidFill>
                <a:schemeClr val="bg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[Harshman; </a:t>
                </a:r>
                <a:r>
                  <a:rPr lang="en-IN" dirty="0" err="1">
                    <a:latin typeface="Bell MT" panose="02020503060305020303" pitchFamily="18" charset="0"/>
                  </a:rPr>
                  <a:t>Rabanser-Shchur-G</a:t>
                </a:r>
                <a14:m>
                  <m:oMath xmlns:m="http://schemas.openxmlformats.org/officeDocument/2006/math">
                    <m:acc>
                      <m:accPr>
                        <m:chr m:val="̈"/>
                        <m:ctrlPr>
                          <a:rPr lang="en-IN" sz="1600" i="1" dirty="0" smtClean="0">
                            <a:latin typeface="Cambria Math" panose="02040503050406030204" pitchFamily="18" charset="0"/>
                          </a:rPr>
                        </m:ctrlPr>
                      </m:accPr>
                      <m:e>
                        <m:r>
                          <m:rPr>
                            <m:sty m:val="p"/>
                          </m:rPr>
                          <a:rPr lang="en-IN" sz="1600" b="0" i="0" dirty="0" smtClean="0">
                            <a:latin typeface="Cambria Math" panose="02040503050406030204" pitchFamily="18" charset="0"/>
                          </a:rPr>
                          <m:t>u</m:t>
                        </m:r>
                      </m:e>
                    </m:acc>
                  </m:oMath>
                </a14:m>
                <a:r>
                  <a:rPr lang="en-IN" dirty="0" err="1">
                    <a:latin typeface="Bell MT" panose="02020503060305020303" pitchFamily="18" charset="0"/>
                  </a:rPr>
                  <a:t>nnemann</a:t>
                </a:r>
                <a:r>
                  <a:rPr lang="en-IN" dirty="0">
                    <a:latin typeface="Bell MT" panose="02020503060305020303" pitchFamily="18" charset="0"/>
                  </a:rPr>
                  <a:t>]</a:t>
                </a:r>
              </a:p>
            </p:txBody>
          </p:sp>
        </mc:Choice>
        <mc:Fallback xmlns="">
          <p:sp>
            <p:nvSpPr>
              <p:cNvPr id="14" name="TextBox 13">
                <a:extLst>
                  <a:ext uri="{FF2B5EF4-FFF2-40B4-BE49-F238E27FC236}">
                    <a16:creationId xmlns:a16="http://schemas.microsoft.com/office/drawing/2014/main" id="{631B346F-C6A2-85A3-FE0C-F1AC19F8E5AF}"/>
                  </a:ext>
                </a:extLst>
              </p:cNvPr>
              <p:cNvSpPr txBox="1">
                <a:spLocks noRot="1" noChangeAspect="1" noMove="1" noResize="1" noEditPoints="1" noAdjustHandles="1" noChangeArrowheads="1" noChangeShapeType="1" noTextEdit="1"/>
              </p:cNvSpPr>
              <p:nvPr/>
            </p:nvSpPr>
            <p:spPr>
              <a:xfrm>
                <a:off x="838199" y="6015278"/>
                <a:ext cx="10515599" cy="369332"/>
              </a:xfrm>
              <a:prstGeom prst="rect">
                <a:avLst/>
              </a:prstGeom>
              <a:blipFill>
                <a:blip r:embed="rId3"/>
                <a:stretch>
                  <a:fillRect l="-464" t="-10000" b="-26667"/>
                </a:stretch>
              </a:blipFill>
            </p:spPr>
            <p:txBody>
              <a:bodyPr/>
              <a:lstStyle/>
              <a:p>
                <a:r>
                  <a:rPr lang="en-IN">
                    <a:noFill/>
                  </a:rPr>
                  <a:t> </a:t>
                </a:r>
              </a:p>
            </p:txBody>
          </p:sp>
        </mc:Fallback>
      </mc:AlternateContent>
    </p:spTree>
    <p:extLst>
      <p:ext uri="{BB962C8B-B14F-4D97-AF65-F5344CB8AC3E}">
        <p14:creationId xmlns:p14="http://schemas.microsoft.com/office/powerpoint/2010/main" val="45998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fontScale="90000"/>
          </a:bodyPr>
          <a:lstStyle/>
          <a:p>
            <a:r>
              <a:rPr lang="en-US" dirty="0"/>
              <a:t>Generalized CANDECOMP/PARAFAC (GCP)</a:t>
            </a:r>
          </a:p>
        </p:txBody>
      </p:sp>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6349710" cy="4495967"/>
          </a:xfrm>
        </p:spPr>
        <p:txBody>
          <a:bodyPr>
            <a:normAutofit/>
          </a:bodyPr>
          <a:lstStyle/>
          <a:p>
            <a:pPr>
              <a:lnSpc>
                <a:spcPct val="100000"/>
              </a:lnSpc>
              <a:buClr>
                <a:schemeClr val="accent1">
                  <a:lumMod val="75000"/>
                </a:schemeClr>
              </a:buClr>
            </a:pPr>
            <a:r>
              <a:rPr lang="en-GB" sz="1800" b="1" dirty="0"/>
              <a:t>Generalized CP Decomposition</a:t>
            </a:r>
            <a:r>
              <a:rPr lang="en-GB" sz="1800" dirty="0"/>
              <a:t>: A generalized version of CP Decomposition where the main difference between GCP and standard CP is the choice of loss function for optimization.</a:t>
            </a:r>
          </a:p>
          <a:p>
            <a:pPr>
              <a:lnSpc>
                <a:spcPct val="100000"/>
              </a:lnSpc>
              <a:buClr>
                <a:schemeClr val="accent1">
                  <a:lumMod val="75000"/>
                </a:schemeClr>
              </a:buClr>
            </a:pPr>
            <a:r>
              <a:rPr lang="en-GB" sz="1800" b="1" dirty="0"/>
              <a:t>Idea</a:t>
            </a:r>
            <a:r>
              <a:rPr lang="en-GB" sz="1800" dirty="0"/>
              <a:t>: Standard CP uses Frobenius Norm (squared loss) as a loss function in its objective. This, however, is useful when the data is normally distributed. GCP generalizes this notion of loss function for optimization based on distribution of data.</a:t>
            </a:r>
            <a:endParaRPr lang="en-GB" sz="1800" i="1" dirty="0"/>
          </a:p>
          <a:p>
            <a:pPr>
              <a:lnSpc>
                <a:spcPct val="100000"/>
              </a:lnSpc>
              <a:buClr>
                <a:schemeClr val="accent1">
                  <a:lumMod val="75000"/>
                </a:schemeClr>
              </a:buClr>
            </a:pPr>
            <a:r>
              <a:rPr lang="en-GB" sz="1800" b="1" dirty="0"/>
              <a:t>Algorithm</a:t>
            </a:r>
            <a:r>
              <a:rPr lang="en-GB" sz="1800" dirty="0"/>
              <a:t>: </a:t>
            </a:r>
          </a:p>
          <a:p>
            <a:pPr lvl="1">
              <a:lnSpc>
                <a:spcPct val="100000"/>
              </a:lnSpc>
              <a:buClr>
                <a:schemeClr val="accent1">
                  <a:lumMod val="75000"/>
                </a:schemeClr>
              </a:buClr>
            </a:pPr>
            <a:r>
              <a:rPr lang="en-GB" sz="1400" dirty="0"/>
              <a:t>The algorithm proposed for GCP is a common gradient descent-based approach to solving CP decomposition with the only change of loss function based on input data.</a:t>
            </a:r>
          </a:p>
          <a:p>
            <a:pPr lvl="1">
              <a:lnSpc>
                <a:spcPct val="100000"/>
              </a:lnSpc>
              <a:buClr>
                <a:schemeClr val="accent1">
                  <a:lumMod val="75000"/>
                </a:schemeClr>
              </a:buClr>
            </a:pPr>
            <a:r>
              <a:rPr lang="en-GB" sz="1400" dirty="0"/>
              <a:t>Shown that gradient computation for CP decomposition is essentially a multilinear operation famously known as MTTKRP (</a:t>
            </a:r>
            <a:r>
              <a:rPr lang="en-GB" sz="1400" dirty="0" err="1"/>
              <a:t>Matricized</a:t>
            </a:r>
            <a:r>
              <a:rPr lang="en-GB" sz="1400" dirty="0"/>
              <a:t> Tensor Times Khatri-Rao Product), which has been efficiently implemented.</a:t>
            </a:r>
          </a:p>
          <a:p>
            <a:pPr lvl="1">
              <a:lnSpc>
                <a:spcPct val="100000"/>
              </a:lnSpc>
              <a:buClr>
                <a:schemeClr val="accent1">
                  <a:lumMod val="75000"/>
                </a:schemeClr>
              </a:buClr>
            </a:pPr>
            <a:r>
              <a:rPr lang="en-GB" sz="1400" dirty="0"/>
              <a:t>Can handle missing entries (gradient computed only over observed data) and allows unsupervised pattern extraction over a variety of data types.</a:t>
            </a:r>
          </a:p>
          <a:p>
            <a:pPr>
              <a:lnSpc>
                <a:spcPct val="100000"/>
              </a:lnSpc>
              <a:buClr>
                <a:schemeClr val="accent1">
                  <a:lumMod val="75000"/>
                </a:schemeClr>
              </a:buClr>
            </a:pPr>
            <a:endParaRPr lang="en-GB" sz="1800" b="1" dirty="0"/>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37</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[Hong-</a:t>
            </a:r>
            <a:r>
              <a:rPr lang="en-IN" dirty="0" err="1">
                <a:latin typeface="Bell MT" panose="02020503060305020303" pitchFamily="18" charset="0"/>
              </a:rPr>
              <a:t>Kolda</a:t>
            </a:r>
            <a:r>
              <a:rPr lang="en-IN" dirty="0">
                <a:latin typeface="Bell MT" panose="02020503060305020303" pitchFamily="18" charset="0"/>
              </a:rPr>
              <a:t>-</a:t>
            </a:r>
            <a:r>
              <a:rPr lang="en-IN" dirty="0" err="1">
                <a:latin typeface="Bell MT" panose="02020503060305020303" pitchFamily="18" charset="0"/>
              </a:rPr>
              <a:t>Duersch</a:t>
            </a:r>
            <a:r>
              <a:rPr lang="en-IN" dirty="0">
                <a:latin typeface="Bell MT" panose="02020503060305020303" pitchFamily="18" charset="0"/>
              </a:rPr>
              <a:t>]</a:t>
            </a:r>
          </a:p>
        </p:txBody>
      </p:sp>
      <p:pic>
        <p:nvPicPr>
          <p:cNvPr id="8" name="Picture 7">
            <a:extLst>
              <a:ext uri="{FF2B5EF4-FFF2-40B4-BE49-F238E27FC236}">
                <a16:creationId xmlns:a16="http://schemas.microsoft.com/office/drawing/2014/main" id="{8F82CE9B-2771-E198-3B59-9EF867E77E5C}"/>
              </a:ext>
            </a:extLst>
          </p:cNvPr>
          <p:cNvPicPr>
            <a:picLocks noChangeAspect="1"/>
          </p:cNvPicPr>
          <p:nvPr/>
        </p:nvPicPr>
        <p:blipFill>
          <a:blip r:embed="rId2"/>
          <a:stretch>
            <a:fillRect/>
          </a:stretch>
        </p:blipFill>
        <p:spPr>
          <a:xfrm>
            <a:off x="7187908" y="1548619"/>
            <a:ext cx="4165888" cy="1541226"/>
          </a:xfrm>
          <a:prstGeom prst="rect">
            <a:avLst/>
          </a:prstGeom>
        </p:spPr>
      </p:pic>
      <p:pic>
        <p:nvPicPr>
          <p:cNvPr id="10" name="Picture 9">
            <a:extLst>
              <a:ext uri="{FF2B5EF4-FFF2-40B4-BE49-F238E27FC236}">
                <a16:creationId xmlns:a16="http://schemas.microsoft.com/office/drawing/2014/main" id="{E1B75C6B-8D60-60B0-9D20-438533943960}"/>
              </a:ext>
            </a:extLst>
          </p:cNvPr>
          <p:cNvPicPr>
            <a:picLocks noChangeAspect="1"/>
          </p:cNvPicPr>
          <p:nvPr/>
        </p:nvPicPr>
        <p:blipFill>
          <a:blip r:embed="rId3"/>
          <a:stretch>
            <a:fillRect/>
          </a:stretch>
        </p:blipFill>
        <p:spPr>
          <a:xfrm>
            <a:off x="7187908" y="3685657"/>
            <a:ext cx="4165888" cy="2222296"/>
          </a:xfrm>
          <a:prstGeom prst="rect">
            <a:avLst/>
          </a:prstGeom>
        </p:spPr>
      </p:pic>
      <p:pic>
        <p:nvPicPr>
          <p:cNvPr id="12" name="Picture 11">
            <a:extLst>
              <a:ext uri="{FF2B5EF4-FFF2-40B4-BE49-F238E27FC236}">
                <a16:creationId xmlns:a16="http://schemas.microsoft.com/office/drawing/2014/main" id="{F9EC70A5-420D-4706-E46D-96E7F78B19F8}"/>
              </a:ext>
            </a:extLst>
          </p:cNvPr>
          <p:cNvPicPr>
            <a:picLocks noChangeAspect="1"/>
          </p:cNvPicPr>
          <p:nvPr/>
        </p:nvPicPr>
        <p:blipFill>
          <a:blip r:embed="rId4"/>
          <a:stretch>
            <a:fillRect/>
          </a:stretch>
        </p:blipFill>
        <p:spPr>
          <a:xfrm>
            <a:off x="8247487" y="5943728"/>
            <a:ext cx="2046730" cy="161391"/>
          </a:xfrm>
          <a:prstGeom prst="rect">
            <a:avLst/>
          </a:prstGeom>
        </p:spPr>
      </p:pic>
    </p:spTree>
    <p:extLst>
      <p:ext uri="{BB962C8B-B14F-4D97-AF65-F5344CB8AC3E}">
        <p14:creationId xmlns:p14="http://schemas.microsoft.com/office/powerpoint/2010/main" val="389643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fontScale="90000"/>
          </a:bodyPr>
          <a:lstStyle/>
          <a:p>
            <a:r>
              <a:rPr lang="en-US" dirty="0"/>
              <a:t>Generalized CANDECOMP/PARAFAC (GCP)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6349710" cy="4495967"/>
              </a:xfrm>
            </p:spPr>
            <p:txBody>
              <a:bodyPr>
                <a:normAutofit lnSpcReduction="10000"/>
              </a:bodyPr>
              <a:lstStyle/>
              <a:p>
                <a:pPr>
                  <a:lnSpc>
                    <a:spcPct val="100000"/>
                  </a:lnSpc>
                  <a:buClr>
                    <a:schemeClr val="accent1">
                      <a:lumMod val="75000"/>
                    </a:schemeClr>
                  </a:buClr>
                </a:pPr>
                <a:r>
                  <a:rPr lang="en-GB" sz="1800" b="1" dirty="0"/>
                  <a:t>GCP (Extension)</a:t>
                </a:r>
                <a:r>
                  <a:rPr lang="en-GB" sz="1800" dirty="0"/>
                  <a:t>: GCP turns out to be quite inefficient for very large-scale datasets. Hence, Stochastic Gradient Descent (</a:t>
                </a:r>
                <a:r>
                  <a:rPr lang="en-GB" sz="1800" i="1" dirty="0"/>
                  <a:t>carefully imposed scarcity</a:t>
                </a:r>
                <a:r>
                  <a:rPr lang="en-GB" sz="1800" dirty="0"/>
                  <a:t>) based approach proposed with focus on sampling techniques for the stochastic gradient. Promises faster computations but at the cost of accuracy.</a:t>
                </a:r>
              </a:p>
              <a:p>
                <a:pPr>
                  <a:lnSpc>
                    <a:spcPct val="100000"/>
                  </a:lnSpc>
                  <a:buClr>
                    <a:schemeClr val="accent1">
                      <a:lumMod val="75000"/>
                    </a:schemeClr>
                  </a:buClr>
                </a:pPr>
                <a:r>
                  <a:rPr lang="en-GB" sz="1800" b="1" dirty="0"/>
                  <a:t>Sampling Techniques</a:t>
                </a:r>
                <a:r>
                  <a:rPr lang="en-GB" sz="1800" dirty="0"/>
                  <a:t>: </a:t>
                </a:r>
              </a:p>
              <a:p>
                <a:pPr lvl="1">
                  <a:lnSpc>
                    <a:spcPct val="100000"/>
                  </a:lnSpc>
                  <a:buClr>
                    <a:schemeClr val="accent1">
                      <a:lumMod val="75000"/>
                    </a:schemeClr>
                  </a:buClr>
                </a:pPr>
                <a:r>
                  <a:rPr lang="en-GB" sz="1400" b="1" dirty="0"/>
                  <a:t>Uniform Sampling</a:t>
                </a:r>
                <a:r>
                  <a:rPr lang="en-GB" sz="1400" dirty="0"/>
                  <a:t>: Sample fixed number of indices uniformly with replacement (effective for dense </a:t>
                </a:r>
                <a14:m>
                  <m:oMath xmlns:m="http://schemas.openxmlformats.org/officeDocument/2006/math">
                    <m:r>
                      <a:rPr lang="en-IN" sz="1200" b="0" i="1" smtClean="0">
                        <a:latin typeface="Cambria Math" panose="02040503050406030204" pitchFamily="18" charset="0"/>
                      </a:rPr>
                      <m:t>𝑋</m:t>
                    </m:r>
                  </m:oMath>
                </a14:m>
                <a:r>
                  <a:rPr lang="en-GB" sz="1400" dirty="0"/>
                  <a:t>).</a:t>
                </a:r>
              </a:p>
              <a:p>
                <a:pPr lvl="1">
                  <a:lnSpc>
                    <a:spcPct val="100000"/>
                  </a:lnSpc>
                  <a:buClr>
                    <a:schemeClr val="accent1">
                      <a:lumMod val="75000"/>
                    </a:schemeClr>
                  </a:buClr>
                </a:pPr>
                <a:r>
                  <a:rPr lang="en-GB" sz="1400" b="1" dirty="0"/>
                  <a:t>Stratified Sampling</a:t>
                </a:r>
                <a:r>
                  <a:rPr lang="en-GB" sz="1400" dirty="0"/>
                  <a:t>: Partition data into zeros and non-zeros; uniformly sample fixed total number of indices from these partitions individually with replacement. (effective for sparse </a:t>
                </a:r>
                <a14:m>
                  <m:oMath xmlns:m="http://schemas.openxmlformats.org/officeDocument/2006/math">
                    <m:r>
                      <a:rPr lang="en-IN" sz="1200" b="0" i="1" smtClean="0">
                        <a:latin typeface="Cambria Math" panose="02040503050406030204" pitchFamily="18" charset="0"/>
                      </a:rPr>
                      <m:t>𝑋</m:t>
                    </m:r>
                  </m:oMath>
                </a14:m>
                <a:r>
                  <a:rPr lang="en-GB" sz="1400" dirty="0"/>
                  <a:t>).</a:t>
                </a:r>
              </a:p>
              <a:p>
                <a:pPr lvl="1">
                  <a:lnSpc>
                    <a:spcPct val="100000"/>
                  </a:lnSpc>
                  <a:buClr>
                    <a:schemeClr val="accent1">
                      <a:lumMod val="75000"/>
                    </a:schemeClr>
                  </a:buClr>
                </a:pPr>
                <a:r>
                  <a:rPr lang="en-GB" sz="1400" b="1" dirty="0"/>
                  <a:t>Semi-Stratified Sampling</a:t>
                </a:r>
                <a:r>
                  <a:rPr lang="en-GB" sz="1400" dirty="0"/>
                  <a:t>: Similar to Stratified Sampling but a more efficient one. (effective for sparse </a:t>
                </a:r>
                <a14:m>
                  <m:oMath xmlns:m="http://schemas.openxmlformats.org/officeDocument/2006/math">
                    <m:r>
                      <a:rPr lang="en-IN" sz="1200" b="0" i="1" smtClean="0">
                        <a:latin typeface="Cambria Math" panose="02040503050406030204" pitchFamily="18" charset="0"/>
                      </a:rPr>
                      <m:t>𝑋</m:t>
                    </m:r>
                  </m:oMath>
                </a14:m>
                <a:r>
                  <a:rPr lang="en-GB" sz="1400" dirty="0"/>
                  <a:t>).</a:t>
                </a:r>
              </a:p>
              <a:p>
                <a:pPr>
                  <a:lnSpc>
                    <a:spcPct val="100000"/>
                  </a:lnSpc>
                  <a:buClr>
                    <a:schemeClr val="accent1">
                      <a:lumMod val="75000"/>
                    </a:schemeClr>
                  </a:buClr>
                </a:pPr>
                <a:r>
                  <a:rPr lang="en-GB" sz="1800" dirty="0"/>
                  <a:t>Integrated their tensor decomposition approach with Adam optimizer with different sampling strategies. Empirically,  found that the number of samples </a:t>
                </a:r>
                <a14:m>
                  <m:oMath xmlns:m="http://schemas.openxmlformats.org/officeDocument/2006/math">
                    <m:r>
                      <a:rPr lang="en-IN" sz="1600" b="0" i="1" smtClean="0">
                        <a:latin typeface="Cambria Math" panose="02040503050406030204" pitchFamily="18" charset="0"/>
                      </a:rPr>
                      <m:t>=</m:t>
                    </m:r>
                    <m:r>
                      <m:rPr>
                        <m:sty m:val="p"/>
                      </m:rPr>
                      <a:rPr lang="en-IN" sz="1600" b="0" i="0" smtClean="0">
                        <a:latin typeface="Cambria Math" panose="02040503050406030204" pitchFamily="18" charset="0"/>
                      </a:rPr>
                      <m:t>Ω</m:t>
                    </m:r>
                    <m:r>
                      <a:rPr lang="en-IN" sz="1600" b="0" i="1" smtClean="0">
                        <a:latin typeface="Cambria Math" panose="02040503050406030204" pitchFamily="18" charset="0"/>
                      </a:rPr>
                      <m:t>(</m:t>
                    </m:r>
                    <m:r>
                      <a:rPr lang="en-IN" sz="1600" b="0" i="1" smtClean="0">
                        <a:latin typeface="Cambria Math" panose="02040503050406030204" pitchFamily="18" charset="0"/>
                      </a:rPr>
                      <m:t>𝑑</m:t>
                    </m:r>
                    <m:acc>
                      <m:accPr>
                        <m:chr m:val="̅"/>
                        <m:ctrlPr>
                          <a:rPr lang="en-IN" sz="1600" b="0" i="1" smtClean="0">
                            <a:latin typeface="Cambria Math" panose="02040503050406030204" pitchFamily="18" charset="0"/>
                          </a:rPr>
                        </m:ctrlPr>
                      </m:accPr>
                      <m:e>
                        <m:r>
                          <a:rPr lang="en-IN" sz="1600" b="0" i="1" smtClean="0">
                            <a:latin typeface="Cambria Math" panose="02040503050406030204" pitchFamily="18" charset="0"/>
                          </a:rPr>
                          <m:t>𝑛</m:t>
                        </m:r>
                      </m:e>
                    </m:acc>
                    <m:r>
                      <a:rPr lang="en-IN" sz="1600" b="0" i="1" smtClean="0">
                        <a:latin typeface="Cambria Math" panose="02040503050406030204" pitchFamily="18" charset="0"/>
                      </a:rPr>
                      <m:t>)</m:t>
                    </m:r>
                  </m:oMath>
                </a14:m>
                <a:r>
                  <a:rPr lang="en-GB" sz="1800" dirty="0"/>
                  <a:t>, where </a:t>
                </a:r>
                <a14:m>
                  <m:oMath xmlns:m="http://schemas.openxmlformats.org/officeDocument/2006/math">
                    <m:acc>
                      <m:accPr>
                        <m:chr m:val="̅"/>
                        <m:ctrlPr>
                          <a:rPr lang="en-GB" sz="1600" i="1" smtClean="0">
                            <a:latin typeface="Cambria Math" panose="02040503050406030204" pitchFamily="18" charset="0"/>
                          </a:rPr>
                        </m:ctrlPr>
                      </m:accPr>
                      <m:e>
                        <m:r>
                          <a:rPr lang="en-IN" sz="1600" b="0" i="1" smtClean="0">
                            <a:latin typeface="Cambria Math" panose="02040503050406030204" pitchFamily="18" charset="0"/>
                          </a:rPr>
                          <m:t>𝑛</m:t>
                        </m:r>
                      </m:e>
                    </m:acc>
                  </m:oMath>
                </a14:m>
                <a:r>
                  <a:rPr lang="en-GB" sz="1800" dirty="0"/>
                  <a:t> is average dimension of tensor.</a:t>
                </a:r>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6349710" cy="4495967"/>
              </a:xfrm>
              <a:blipFill>
                <a:blip r:embed="rId2"/>
                <a:stretch>
                  <a:fillRect l="-864" t="-2033" r="-192"/>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38</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[Hong-</a:t>
            </a:r>
            <a:r>
              <a:rPr lang="en-IN" dirty="0" err="1">
                <a:latin typeface="Bell MT" panose="02020503060305020303" pitchFamily="18" charset="0"/>
              </a:rPr>
              <a:t>Kolda</a:t>
            </a:r>
            <a:r>
              <a:rPr lang="en-IN" dirty="0">
                <a:latin typeface="Bell MT" panose="02020503060305020303" pitchFamily="18" charset="0"/>
              </a:rPr>
              <a:t>]</a:t>
            </a:r>
          </a:p>
        </p:txBody>
      </p:sp>
      <p:pic>
        <p:nvPicPr>
          <p:cNvPr id="9" name="Picture 8">
            <a:extLst>
              <a:ext uri="{FF2B5EF4-FFF2-40B4-BE49-F238E27FC236}">
                <a16:creationId xmlns:a16="http://schemas.microsoft.com/office/drawing/2014/main" id="{DD323554-D6B7-3357-3CB1-80B034A28473}"/>
              </a:ext>
            </a:extLst>
          </p:cNvPr>
          <p:cNvPicPr>
            <a:picLocks noChangeAspect="1"/>
          </p:cNvPicPr>
          <p:nvPr/>
        </p:nvPicPr>
        <p:blipFill>
          <a:blip r:embed="rId3"/>
          <a:stretch>
            <a:fillRect/>
          </a:stretch>
        </p:blipFill>
        <p:spPr>
          <a:xfrm>
            <a:off x="7187908" y="3153402"/>
            <a:ext cx="2181130" cy="99944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825C2E-A5F7-950F-E4B1-759B13DBBB14}"/>
                  </a:ext>
                </a:extLst>
              </p:cNvPr>
              <p:cNvSpPr txBox="1"/>
              <p:nvPr/>
            </p:nvSpPr>
            <p:spPr>
              <a:xfrm>
                <a:off x="9369038" y="2967076"/>
                <a:ext cx="1984760" cy="1600438"/>
              </a:xfrm>
              <a:prstGeom prst="rect">
                <a:avLst/>
              </a:prstGeom>
              <a:noFill/>
            </p:spPr>
            <p:txBody>
              <a:bodyPr wrap="square" rtlCol="0">
                <a:spAutoFit/>
              </a:bodyPr>
              <a:lstStyle/>
              <a:p>
                <a:r>
                  <a:rPr lang="en-IN" sz="1400" dirty="0">
                    <a:latin typeface="Bell MT" panose="02020503060305020303" pitchFamily="18" charset="0"/>
                  </a:rPr>
                  <a:t>Observed relation between input tensor </a:t>
                </a:r>
                <a14:m>
                  <m:oMath xmlns:m="http://schemas.openxmlformats.org/officeDocument/2006/math">
                    <m:r>
                      <a:rPr lang="en-IN" sz="1400" b="0" i="1" smtClean="0">
                        <a:latin typeface="Cambria Math" panose="02040503050406030204" pitchFamily="18" charset="0"/>
                      </a:rPr>
                      <m:t>𝑋</m:t>
                    </m:r>
                  </m:oMath>
                </a14:m>
                <a:r>
                  <a:rPr lang="en-IN" sz="1400" dirty="0">
                    <a:latin typeface="Bell MT" panose="02020503060305020303" pitchFamily="18" charset="0"/>
                  </a:rPr>
                  <a:t> and element-wise partial gradient tensor </a:t>
                </a:r>
                <a14:m>
                  <m:oMath xmlns:m="http://schemas.openxmlformats.org/officeDocument/2006/math">
                    <m:r>
                      <a:rPr lang="en-IN" sz="1400" b="0" i="1" smtClean="0">
                        <a:latin typeface="Cambria Math" panose="02040503050406030204" pitchFamily="18" charset="0"/>
                      </a:rPr>
                      <m:t>𝑌</m:t>
                    </m:r>
                  </m:oMath>
                </a14:m>
                <a:endParaRPr lang="en-IN" sz="1400" dirty="0">
                  <a:latin typeface="Bell MT" panose="02020503060305020303" pitchFamily="18" charset="0"/>
                </a:endParaRPr>
              </a:p>
              <a:p>
                <a:r>
                  <a:rPr lang="en-IN" sz="1400" i="1" dirty="0">
                    <a:latin typeface="Bell MT" panose="02020503060305020303" pitchFamily="18" charset="0"/>
                  </a:rPr>
                  <a:t>Sparse </a:t>
                </a:r>
                <a14:m>
                  <m:oMath xmlns:m="http://schemas.openxmlformats.org/officeDocument/2006/math">
                    <m:r>
                      <a:rPr lang="en-IN" sz="1400" b="0" i="1" smtClean="0">
                        <a:latin typeface="Cambria Math" panose="02040503050406030204" pitchFamily="18" charset="0"/>
                      </a:rPr>
                      <m:t>→</m:t>
                    </m:r>
                  </m:oMath>
                </a14:m>
                <a:r>
                  <a:rPr lang="en-IN" sz="1400" dirty="0">
                    <a:latin typeface="Bell MT" panose="02020503060305020303" pitchFamily="18" charset="0"/>
                  </a:rPr>
                  <a:t> many zeros</a:t>
                </a:r>
              </a:p>
              <a:p>
                <a:r>
                  <a:rPr lang="en-IN" sz="1400" i="1" dirty="0">
                    <a:latin typeface="Bell MT" panose="02020503060305020303" pitchFamily="18" charset="0"/>
                  </a:rPr>
                  <a:t>Scarce</a:t>
                </a:r>
                <a:r>
                  <a:rPr lang="en-IN" sz="1400" dirty="0">
                    <a:latin typeface="Bell MT" panose="02020503060305020303" pitchFamily="18" charset="0"/>
                  </a:rPr>
                  <a:t> </a:t>
                </a:r>
                <a14:m>
                  <m:oMath xmlns:m="http://schemas.openxmlformats.org/officeDocument/2006/math">
                    <m:r>
                      <a:rPr lang="en-IN" sz="1400" b="0" i="1" smtClean="0">
                        <a:latin typeface="Cambria Math" panose="02040503050406030204" pitchFamily="18" charset="0"/>
                      </a:rPr>
                      <m:t>→ </m:t>
                    </m:r>
                  </m:oMath>
                </a14:m>
                <a:r>
                  <a:rPr lang="en-IN" sz="1400" dirty="0">
                    <a:latin typeface="Bell MT" panose="02020503060305020303" pitchFamily="18" charset="0"/>
                  </a:rPr>
                  <a:t>missing data</a:t>
                </a:r>
                <a:endParaRPr lang="en-IN" sz="1400" i="1" dirty="0">
                  <a:latin typeface="Bell MT" panose="02020503060305020303" pitchFamily="18" charset="0"/>
                </a:endParaRPr>
              </a:p>
              <a:p>
                <a:r>
                  <a:rPr lang="en-IN" sz="1400" dirty="0">
                    <a:latin typeface="Bell MT" panose="02020503060305020303" pitchFamily="18" charset="0"/>
                  </a:rPr>
                  <a:t>  </a:t>
                </a:r>
                <a:endParaRPr lang="en-IN" dirty="0">
                  <a:latin typeface="Bell MT" panose="02020503060305020303" pitchFamily="18" charset="0"/>
                </a:endParaRPr>
              </a:p>
            </p:txBody>
          </p:sp>
        </mc:Choice>
        <mc:Fallback xmlns="">
          <p:sp>
            <p:nvSpPr>
              <p:cNvPr id="11" name="TextBox 10">
                <a:extLst>
                  <a:ext uri="{FF2B5EF4-FFF2-40B4-BE49-F238E27FC236}">
                    <a16:creationId xmlns:a16="http://schemas.microsoft.com/office/drawing/2014/main" id="{24825C2E-A5F7-950F-E4B1-759B13DBBB14}"/>
                  </a:ext>
                </a:extLst>
              </p:cNvPr>
              <p:cNvSpPr txBox="1">
                <a:spLocks noRot="1" noChangeAspect="1" noMove="1" noResize="1" noEditPoints="1" noAdjustHandles="1" noChangeArrowheads="1" noChangeShapeType="1" noTextEdit="1"/>
              </p:cNvSpPr>
              <p:nvPr/>
            </p:nvSpPr>
            <p:spPr>
              <a:xfrm>
                <a:off x="9369038" y="2967076"/>
                <a:ext cx="1984760" cy="1600438"/>
              </a:xfrm>
              <a:prstGeom prst="rect">
                <a:avLst/>
              </a:prstGeom>
              <a:blipFill>
                <a:blip r:embed="rId4"/>
                <a:stretch>
                  <a:fillRect l="-923" t="-382" r="-2462"/>
                </a:stretch>
              </a:blipFill>
            </p:spPr>
            <p:txBody>
              <a:bodyPr/>
              <a:lstStyle/>
              <a:p>
                <a:r>
                  <a:rPr lang="en-IN">
                    <a:noFill/>
                  </a:rPr>
                  <a:t> </a:t>
                </a:r>
              </a:p>
            </p:txBody>
          </p:sp>
        </mc:Fallback>
      </mc:AlternateContent>
    </p:spTree>
    <p:extLst>
      <p:ext uri="{BB962C8B-B14F-4D97-AF65-F5344CB8AC3E}">
        <p14:creationId xmlns:p14="http://schemas.microsoft.com/office/powerpoint/2010/main" val="385918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Tucker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657652"/>
              </a:xfrm>
            </p:spPr>
            <p:txBody>
              <a:bodyPr>
                <a:normAutofit/>
              </a:bodyPr>
              <a:lstStyle/>
              <a:p>
                <a:pPr>
                  <a:lnSpc>
                    <a:spcPct val="100000"/>
                  </a:lnSpc>
                  <a:buClr>
                    <a:schemeClr val="accent1">
                      <a:lumMod val="75000"/>
                    </a:schemeClr>
                  </a:buClr>
                </a:pPr>
                <a:r>
                  <a:rPr lang="en-GB" sz="1800" b="1" dirty="0"/>
                  <a:t>Tucker Decomposition</a:t>
                </a:r>
                <a:r>
                  <a:rPr lang="en-GB" sz="1800" dirty="0"/>
                  <a:t>: Factorizes an N-way tensor into a compressed N-way tensor called </a:t>
                </a:r>
                <a:r>
                  <a:rPr lang="en-GB" sz="1800" i="1" dirty="0"/>
                  <a:t>core tensor </a:t>
                </a:r>
                <a:r>
                  <a:rPr lang="en-GB" sz="1800" dirty="0"/>
                  <a:t>and N matrices, thus, it is also called higher-order PCA or higher-order SVD. For example, given a third-order tensor </a:t>
                </a:r>
                <a14:m>
                  <m:oMath xmlns:m="http://schemas.openxmlformats.org/officeDocument/2006/math">
                    <m:r>
                      <a:rPr lang="en-GB" sz="1400" i="1" dirty="0" smtClean="0">
                        <a:latin typeface="Cambria Math" panose="02040503050406030204" pitchFamily="18" charset="0"/>
                      </a:rPr>
                      <m:t>𝑋</m:t>
                    </m:r>
                    <m:r>
                      <a:rPr lang="en-GB" sz="1400" i="1" dirty="0" smtClean="0">
                        <a:latin typeface="Cambria Math" panose="02040503050406030204" pitchFamily="18" charset="0"/>
                      </a:rPr>
                      <m:t> ∈</m:t>
                    </m:r>
                    <m:sSup>
                      <m:sSupPr>
                        <m:ctrlPr>
                          <a:rPr lang="en-IN" sz="1400" b="0" i="1" dirty="0" smtClean="0">
                            <a:latin typeface="Cambria Math" panose="02040503050406030204" pitchFamily="18" charset="0"/>
                          </a:rPr>
                        </m:ctrlPr>
                      </m:sSupPr>
                      <m:e>
                        <m:r>
                          <a:rPr lang="en-IN" sz="1400" b="0" i="1" dirty="0" smtClean="0">
                            <a:latin typeface="Cambria Math" panose="02040503050406030204" pitchFamily="18" charset="0"/>
                          </a:rPr>
                          <m:t>ℝ</m:t>
                        </m:r>
                      </m:e>
                      <m:sup>
                        <m:r>
                          <a:rPr lang="en-GB" sz="1400" i="1" dirty="0" smtClean="0">
                            <a:latin typeface="Cambria Math" panose="02040503050406030204" pitchFamily="18" charset="0"/>
                          </a:rPr>
                          <m:t>𝐼</m:t>
                        </m:r>
                        <m:r>
                          <a:rPr lang="en-GB" sz="1400" i="1" dirty="0" smtClean="0">
                            <a:latin typeface="Cambria Math" panose="02040503050406030204" pitchFamily="18" charset="0"/>
                          </a:rPr>
                          <m:t>×</m:t>
                        </m:r>
                        <m:r>
                          <a:rPr lang="en-GB" sz="1400" i="1" dirty="0" smtClean="0">
                            <a:latin typeface="Cambria Math" panose="02040503050406030204" pitchFamily="18" charset="0"/>
                          </a:rPr>
                          <m:t>𝐽</m:t>
                        </m:r>
                        <m:r>
                          <a:rPr lang="en-GB" sz="1400" i="1" dirty="0" smtClean="0">
                            <a:latin typeface="Cambria Math" panose="02040503050406030204" pitchFamily="18" charset="0"/>
                          </a:rPr>
                          <m:t>×</m:t>
                        </m:r>
                        <m:r>
                          <a:rPr lang="en-GB" sz="1400" i="1" dirty="0" smtClean="0">
                            <a:latin typeface="Cambria Math" panose="02040503050406030204" pitchFamily="18" charset="0"/>
                          </a:rPr>
                          <m:t>𝐾</m:t>
                        </m:r>
                      </m:sup>
                    </m:sSup>
                  </m:oMath>
                </a14:m>
                <a:r>
                  <a:rPr lang="en-GB" sz="1800" dirty="0"/>
                  <a:t>, Tucker Decomposition gives:</a:t>
                </a:r>
                <a:br>
                  <a:rPr lang="en-GB" sz="1800" dirty="0"/>
                </a:br>
                <a14:m>
                  <m:oMath xmlns:m="http://schemas.openxmlformats.org/officeDocument/2006/math">
                    <m:r>
                      <a:rPr lang="en-IN" sz="1600" b="0" i="1" smtClean="0">
                        <a:latin typeface="Cambria Math" panose="02040503050406030204" pitchFamily="18" charset="0"/>
                      </a:rPr>
                      <m:t>𝑋</m:t>
                    </m:r>
                    <m:r>
                      <a:rPr lang="en-IN" sz="1600" b="0" i="1" smtClean="0">
                        <a:latin typeface="Cambria Math" panose="02040503050406030204" pitchFamily="18" charset="0"/>
                      </a:rPr>
                      <m:t>≈</m:t>
                    </m:r>
                    <m:r>
                      <a:rPr lang="en-IN" sz="1600" b="0" i="1" smtClean="0">
                        <a:latin typeface="Cambria Math" panose="02040503050406030204" pitchFamily="18" charset="0"/>
                      </a:rPr>
                      <m:t>𝒢</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m:t>
                        </m:r>
                      </m:e>
                      <m:sub>
                        <m:r>
                          <a:rPr lang="en-IN" sz="1600" b="0" i="1" smtClean="0">
                            <a:latin typeface="Cambria Math" panose="02040503050406030204" pitchFamily="18" charset="0"/>
                          </a:rPr>
                          <m:t>1</m:t>
                        </m:r>
                      </m:sub>
                    </m:sSub>
                    <m:r>
                      <a:rPr lang="en-IN" sz="1600" b="0" i="1" smtClean="0">
                        <a:latin typeface="Cambria Math" panose="02040503050406030204" pitchFamily="18" charset="0"/>
                      </a:rPr>
                      <m:t>𝐴</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m:t>
                        </m:r>
                      </m:e>
                      <m:sub>
                        <m:r>
                          <a:rPr lang="en-IN" sz="1600" b="0" i="1" smtClean="0">
                            <a:latin typeface="Cambria Math" panose="02040503050406030204" pitchFamily="18" charset="0"/>
                          </a:rPr>
                          <m:t>2</m:t>
                        </m:r>
                      </m:sub>
                    </m:sSub>
                    <m:r>
                      <a:rPr lang="en-IN" sz="1600" b="0" i="1" smtClean="0">
                        <a:latin typeface="Cambria Math" panose="02040503050406030204" pitchFamily="18" charset="0"/>
                      </a:rPr>
                      <m:t>𝐵</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m:t>
                        </m:r>
                      </m:e>
                      <m:sub>
                        <m:r>
                          <a:rPr lang="en-IN" sz="1600" b="0" i="1" smtClean="0">
                            <a:latin typeface="Cambria Math" panose="02040503050406030204" pitchFamily="18" charset="0"/>
                          </a:rPr>
                          <m:t>3</m:t>
                        </m:r>
                      </m:sub>
                    </m:sSub>
                    <m:r>
                      <a:rPr lang="en-IN" sz="1600" b="0" i="1" smtClean="0">
                        <a:latin typeface="Cambria Math" panose="02040503050406030204" pitchFamily="18" charset="0"/>
                      </a:rPr>
                      <m:t>𝐶</m:t>
                    </m:r>
                    <m:r>
                      <a:rPr lang="en-IN" sz="1600" b="0" i="1" smtClean="0">
                        <a:latin typeface="Cambria Math" panose="02040503050406030204" pitchFamily="18" charset="0"/>
                      </a:rPr>
                      <m:t>≡</m:t>
                    </m:r>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𝑝</m:t>
                        </m:r>
                        <m:r>
                          <a:rPr lang="en-IN" sz="1600" b="0" i="1" smtClean="0">
                            <a:latin typeface="Cambria Math" panose="02040503050406030204" pitchFamily="18" charset="0"/>
                          </a:rPr>
                          <m:t>=</m:t>
                        </m:r>
                        <m:r>
                          <a:rPr lang="en-IN" sz="1600" b="0" i="1" smtClean="0">
                            <a:latin typeface="Cambria Math" panose="02040503050406030204" pitchFamily="18" charset="0"/>
                          </a:rPr>
                          <m:t>1</m:t>
                        </m:r>
                      </m:sub>
                      <m:sup>
                        <m:r>
                          <a:rPr lang="en-IN" sz="1600" b="0" i="1" smtClean="0">
                            <a:latin typeface="Cambria Math" panose="02040503050406030204" pitchFamily="18" charset="0"/>
                          </a:rPr>
                          <m:t>𝑃</m:t>
                        </m:r>
                      </m:sup>
                      <m:e>
                        <m:nary>
                          <m:naryPr>
                            <m:chr m:val="∑"/>
                            <m:ctrlPr>
                              <a:rPr lang="en-IN" sz="1600" i="1">
                                <a:latin typeface="Cambria Math" panose="02040503050406030204" pitchFamily="18" charset="0"/>
                              </a:rPr>
                            </m:ctrlPr>
                          </m:naryPr>
                          <m:sub>
                            <m:r>
                              <a:rPr lang="en-IN" sz="1600" b="0" i="1" smtClean="0">
                                <a:latin typeface="Cambria Math" panose="02040503050406030204" pitchFamily="18" charset="0"/>
                              </a:rPr>
                              <m:t>𝑞</m:t>
                            </m:r>
                            <m:r>
                              <a:rPr lang="en-IN" sz="1600" i="1">
                                <a:latin typeface="Cambria Math" panose="02040503050406030204" pitchFamily="18" charset="0"/>
                              </a:rPr>
                              <m:t>=</m:t>
                            </m:r>
                            <m:r>
                              <a:rPr lang="en-IN" sz="1600" i="1">
                                <a:latin typeface="Cambria Math" panose="02040503050406030204" pitchFamily="18" charset="0"/>
                              </a:rPr>
                              <m:t>1</m:t>
                            </m:r>
                          </m:sub>
                          <m:sup>
                            <m:r>
                              <a:rPr lang="en-IN" sz="1600" b="0" i="1" smtClean="0">
                                <a:latin typeface="Cambria Math" panose="02040503050406030204" pitchFamily="18" charset="0"/>
                              </a:rPr>
                              <m:t>𝑄</m:t>
                            </m:r>
                          </m:sup>
                          <m:e>
                            <m:nary>
                              <m:naryPr>
                                <m:chr m:val="∑"/>
                                <m:ctrlPr>
                                  <a:rPr lang="en-IN" sz="1600" i="1">
                                    <a:latin typeface="Cambria Math" panose="02040503050406030204" pitchFamily="18" charset="0"/>
                                  </a:rPr>
                                </m:ctrlPr>
                              </m:naryPr>
                              <m:sub>
                                <m:r>
                                  <a:rPr lang="en-IN" sz="1600" b="0" i="1" smtClean="0">
                                    <a:latin typeface="Cambria Math" panose="02040503050406030204" pitchFamily="18" charset="0"/>
                                  </a:rPr>
                                  <m:t>𝑟</m:t>
                                </m:r>
                                <m:r>
                                  <a:rPr lang="en-IN" sz="1600" i="1">
                                    <a:latin typeface="Cambria Math" panose="02040503050406030204" pitchFamily="18" charset="0"/>
                                  </a:rPr>
                                  <m:t>=</m:t>
                                </m:r>
                                <m:r>
                                  <a:rPr lang="en-IN" sz="1600" i="1">
                                    <a:latin typeface="Cambria Math" panose="02040503050406030204" pitchFamily="18" charset="0"/>
                                  </a:rPr>
                                  <m:t>1</m:t>
                                </m:r>
                              </m:sub>
                              <m:sup>
                                <m:r>
                                  <a:rPr lang="en-IN" sz="1600" b="0" i="1" smtClean="0">
                                    <a:latin typeface="Cambria Math" panose="02040503050406030204" pitchFamily="18" charset="0"/>
                                  </a:rPr>
                                  <m:t>𝑅</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ℊ</m:t>
                                    </m:r>
                                  </m:e>
                                  <m:sub>
                                    <m:r>
                                      <a:rPr lang="en-IN" sz="1600" b="0" i="1" smtClean="0">
                                        <a:latin typeface="Cambria Math" panose="02040503050406030204" pitchFamily="18" charset="0"/>
                                      </a:rPr>
                                      <m:t>𝑝𝑞𝑟</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𝑎</m:t>
                                    </m:r>
                                  </m:e>
                                  <m:sub>
                                    <m:r>
                                      <a:rPr lang="en-IN" sz="1600" b="0" i="1" smtClean="0">
                                        <a:latin typeface="Cambria Math" panose="02040503050406030204" pitchFamily="18" charset="0"/>
                                      </a:rPr>
                                      <m:t>𝑝</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𝑏</m:t>
                                    </m:r>
                                  </m:e>
                                  <m:sub>
                                    <m:r>
                                      <a:rPr lang="en-IN" sz="1600" b="0" i="1" smtClean="0">
                                        <a:latin typeface="Cambria Math" panose="02040503050406030204" pitchFamily="18" charset="0"/>
                                      </a:rPr>
                                      <m:t>𝑞</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𝑐</m:t>
                                    </m:r>
                                  </m:e>
                                  <m:sub>
                                    <m:r>
                                      <a:rPr lang="en-IN" sz="1600" b="0" i="1" smtClean="0">
                                        <a:latin typeface="Cambria Math" panose="02040503050406030204" pitchFamily="18" charset="0"/>
                                      </a:rPr>
                                      <m:t>𝑟</m:t>
                                    </m:r>
                                  </m:sub>
                                </m:sSub>
                              </m:e>
                            </m:nary>
                          </m:e>
                        </m:nary>
                      </m:e>
                    </m:nary>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𝒢</m:t>
                            </m:r>
                            <m:r>
                              <a:rPr lang="en-IN" sz="1600" b="0" i="1" smtClean="0">
                                <a:latin typeface="Cambria Math" panose="02040503050406030204" pitchFamily="18" charset="0"/>
                              </a:rPr>
                              <m:t>, </m:t>
                            </m:r>
                            <m:r>
                              <a:rPr lang="en-IN" sz="1600" b="0" i="1" smtClean="0">
                                <a:latin typeface="Cambria Math" panose="02040503050406030204" pitchFamily="18" charset="0"/>
                              </a:rPr>
                              <m:t>𝐴</m:t>
                            </m:r>
                            <m:r>
                              <a:rPr lang="en-IN" sz="1600" b="0" i="1" smtClean="0">
                                <a:latin typeface="Cambria Math" panose="02040503050406030204" pitchFamily="18" charset="0"/>
                              </a:rPr>
                              <m:t>, </m:t>
                            </m:r>
                            <m:r>
                              <a:rPr lang="en-IN" sz="1600" b="0" i="1" smtClean="0">
                                <a:latin typeface="Cambria Math" panose="02040503050406030204" pitchFamily="18" charset="0"/>
                              </a:rPr>
                              <m:t>𝐵</m:t>
                            </m:r>
                            <m:r>
                              <a:rPr lang="en-IN" sz="1600" b="0" i="1" smtClean="0">
                                <a:latin typeface="Cambria Math" panose="02040503050406030204" pitchFamily="18" charset="0"/>
                              </a:rPr>
                              <m:t>, </m:t>
                            </m:r>
                            <m:r>
                              <a:rPr lang="en-IN" sz="1600" b="0" i="1" smtClean="0">
                                <a:latin typeface="Cambria Math" panose="02040503050406030204" pitchFamily="18" charset="0"/>
                              </a:rPr>
                              <m:t>𝐶</m:t>
                            </m:r>
                          </m:e>
                        </m:d>
                      </m:e>
                    </m:d>
                    <m:r>
                      <a:rPr lang="en-IN" sz="1600" b="0" i="1" smtClean="0">
                        <a:latin typeface="Cambria Math" panose="02040503050406030204" pitchFamily="18" charset="0"/>
                      </a:rPr>
                      <m:t> </m:t>
                    </m:r>
                  </m:oMath>
                </a14:m>
                <a:br>
                  <a:rPr lang="en-IN" sz="1800" dirty="0"/>
                </a:br>
                <a:br>
                  <a:rPr lang="en-GB" sz="1800" dirty="0"/>
                </a:br>
                <a:r>
                  <a:rPr lang="en-GB" sz="1800" dirty="0"/>
                  <a:t>where </a:t>
                </a:r>
                <a14:m>
                  <m:oMath xmlns:m="http://schemas.openxmlformats.org/officeDocument/2006/math">
                    <m:r>
                      <a:rPr lang="en-IN" sz="1600" i="1" dirty="0">
                        <a:latin typeface="Cambria Math" panose="02040503050406030204" pitchFamily="18" charset="0"/>
                      </a:rPr>
                      <m:t>𝐴</m:t>
                    </m:r>
                    <m:r>
                      <a:rPr lang="en-GB" sz="1600" i="1" dirty="0" smtClean="0">
                        <a:latin typeface="Cambria Math" panose="02040503050406030204" pitchFamily="18" charset="0"/>
                      </a:rPr>
                      <m:t>∈</m:t>
                    </m:r>
                    <m:sSup>
                      <m:sSupPr>
                        <m:ctrlPr>
                          <a:rPr lang="en-IN" sz="1600" b="0" i="1" dirty="0" smtClean="0">
                            <a:latin typeface="Cambria Math" panose="02040503050406030204" pitchFamily="18" charset="0"/>
                          </a:rPr>
                        </m:ctrlPr>
                      </m:sSupPr>
                      <m:e>
                        <m:r>
                          <a:rPr lang="en-IN" sz="1600" b="0" i="1" dirty="0" smtClean="0">
                            <a:latin typeface="Cambria Math" panose="02040503050406030204" pitchFamily="18" charset="0"/>
                          </a:rPr>
                          <m:t>ℝ</m:t>
                        </m:r>
                      </m:e>
                      <m:sup>
                        <m:r>
                          <a:rPr lang="en-GB" sz="1600" i="1" dirty="0" smtClean="0">
                            <a:latin typeface="Cambria Math" panose="02040503050406030204" pitchFamily="18" charset="0"/>
                          </a:rPr>
                          <m:t>𝐼</m:t>
                        </m:r>
                        <m:r>
                          <a:rPr lang="en-IN" sz="1600" b="0" i="1" dirty="0" smtClean="0">
                            <a:latin typeface="Cambria Math" panose="02040503050406030204" pitchFamily="18" charset="0"/>
                          </a:rPr>
                          <m:t>×</m:t>
                        </m:r>
                        <m:r>
                          <a:rPr lang="en-IN" sz="1600" b="0" i="1" dirty="0" smtClean="0">
                            <a:latin typeface="Cambria Math" panose="02040503050406030204" pitchFamily="18" charset="0"/>
                          </a:rPr>
                          <m:t>𝑃</m:t>
                        </m:r>
                      </m:sup>
                    </m:sSup>
                    <m:r>
                      <a:rPr lang="en-GB" sz="1600" i="1" dirty="0" smtClean="0">
                        <a:latin typeface="Cambria Math" panose="02040503050406030204" pitchFamily="18" charset="0"/>
                      </a:rPr>
                      <m:t>, </m:t>
                    </m:r>
                    <m:r>
                      <a:rPr lang="en-IN" sz="1600" b="0" i="1" dirty="0" smtClean="0">
                        <a:latin typeface="Cambria Math" panose="02040503050406030204" pitchFamily="18" charset="0"/>
                      </a:rPr>
                      <m:t>𝐵</m:t>
                    </m:r>
                    <m:r>
                      <a:rPr lang="en-GB" sz="1600" i="1" dirty="0" smtClean="0">
                        <a:latin typeface="Cambria Math" panose="02040503050406030204" pitchFamily="18" charset="0"/>
                      </a:rPr>
                      <m:t>∈</m:t>
                    </m:r>
                    <m:sSup>
                      <m:sSupPr>
                        <m:ctrlPr>
                          <a:rPr lang="en-IN" sz="1600" b="0" i="1" dirty="0" smtClean="0">
                            <a:latin typeface="Cambria Math" panose="02040503050406030204" pitchFamily="18" charset="0"/>
                          </a:rPr>
                        </m:ctrlPr>
                      </m:sSupPr>
                      <m:e>
                        <m:r>
                          <a:rPr lang="en-IN" sz="1600" b="0" i="1" dirty="0" smtClean="0">
                            <a:latin typeface="Cambria Math" panose="02040503050406030204" pitchFamily="18" charset="0"/>
                          </a:rPr>
                          <m:t>ℝ</m:t>
                        </m:r>
                      </m:e>
                      <m:sup>
                        <m:r>
                          <a:rPr lang="en-IN" sz="1600" b="0" i="1" dirty="0" smtClean="0">
                            <a:latin typeface="Cambria Math" panose="02040503050406030204" pitchFamily="18" charset="0"/>
                          </a:rPr>
                          <m:t>𝐽</m:t>
                        </m:r>
                        <m:r>
                          <a:rPr lang="en-IN" sz="1600" b="0" i="1" dirty="0" smtClean="0">
                            <a:latin typeface="Cambria Math" panose="02040503050406030204" pitchFamily="18" charset="0"/>
                          </a:rPr>
                          <m:t>×</m:t>
                        </m:r>
                        <m:r>
                          <a:rPr lang="en-IN" sz="1600" b="0" i="1" dirty="0" smtClean="0">
                            <a:latin typeface="Cambria Math" panose="02040503050406030204" pitchFamily="18" charset="0"/>
                          </a:rPr>
                          <m:t>𝑄</m:t>
                        </m:r>
                      </m:sup>
                    </m:sSup>
                  </m:oMath>
                </a14:m>
                <a:r>
                  <a:rPr lang="en-GB" sz="1800" dirty="0"/>
                  <a:t>, and </a:t>
                </a:r>
                <a14:m>
                  <m:oMath xmlns:m="http://schemas.openxmlformats.org/officeDocument/2006/math">
                    <m:r>
                      <a:rPr lang="en-IN" sz="1600" b="0" i="1" dirty="0" smtClean="0">
                        <a:latin typeface="Cambria Math" panose="02040503050406030204" pitchFamily="18" charset="0"/>
                      </a:rPr>
                      <m:t>𝐶</m:t>
                    </m:r>
                    <m:r>
                      <a:rPr lang="en-GB" sz="1600" i="1" dirty="0" smtClean="0">
                        <a:latin typeface="Cambria Math" panose="02040503050406030204" pitchFamily="18" charset="0"/>
                      </a:rPr>
                      <m:t>∈</m:t>
                    </m:r>
                    <m:sSup>
                      <m:sSupPr>
                        <m:ctrlPr>
                          <a:rPr lang="en-IN" sz="1600" b="0" i="1" dirty="0" smtClean="0">
                            <a:latin typeface="Cambria Math" panose="02040503050406030204" pitchFamily="18" charset="0"/>
                          </a:rPr>
                        </m:ctrlPr>
                      </m:sSupPr>
                      <m:e>
                        <m:r>
                          <a:rPr lang="en-IN" sz="1600" b="0" i="1" dirty="0" smtClean="0">
                            <a:latin typeface="Cambria Math" panose="02040503050406030204" pitchFamily="18" charset="0"/>
                          </a:rPr>
                          <m:t>ℝ</m:t>
                        </m:r>
                      </m:e>
                      <m:sup>
                        <m:r>
                          <a:rPr lang="en-GB" sz="1600" i="1" dirty="0" smtClean="0">
                            <a:latin typeface="Cambria Math" panose="02040503050406030204" pitchFamily="18" charset="0"/>
                          </a:rPr>
                          <m:t>𝐾</m:t>
                        </m:r>
                        <m:r>
                          <a:rPr lang="en-IN" sz="1600" b="0" i="1" dirty="0" smtClean="0">
                            <a:latin typeface="Cambria Math" panose="02040503050406030204" pitchFamily="18" charset="0"/>
                          </a:rPr>
                          <m:t>×</m:t>
                        </m:r>
                        <m:r>
                          <a:rPr lang="en-IN" sz="1600" b="0" i="1" dirty="0" smtClean="0">
                            <a:latin typeface="Cambria Math" panose="02040503050406030204" pitchFamily="18" charset="0"/>
                          </a:rPr>
                          <m:t>𝑅</m:t>
                        </m:r>
                      </m:sup>
                    </m:sSup>
                  </m:oMath>
                </a14:m>
                <a:r>
                  <a:rPr lang="en-IN" sz="1800" dirty="0"/>
                  <a:t> are </a:t>
                </a:r>
                <a:r>
                  <a:rPr lang="en-IN" sz="1800" i="1" dirty="0"/>
                  <a:t>factor matrices</a:t>
                </a:r>
                <a:r>
                  <a:rPr lang="en-IN" sz="1800" dirty="0"/>
                  <a:t> (usually column-wise orthogonal; can be thought of as principal components along each mode) and </a:t>
                </a:r>
                <a14:m>
                  <m:oMath xmlns:m="http://schemas.openxmlformats.org/officeDocument/2006/math">
                    <m:r>
                      <a:rPr lang="en-IN" sz="1800" b="0" i="1" smtClean="0">
                        <a:latin typeface="Cambria Math" panose="02040503050406030204" pitchFamily="18" charset="0"/>
                      </a:rPr>
                      <m:t>𝒢</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ℝ</m:t>
                        </m:r>
                      </m:e>
                      <m:sup>
                        <m:r>
                          <a:rPr lang="en-IN" sz="1800" b="0" i="1" smtClean="0">
                            <a:latin typeface="Cambria Math" panose="02040503050406030204" pitchFamily="18" charset="0"/>
                          </a:rPr>
                          <m:t>𝑃</m:t>
                        </m:r>
                        <m:r>
                          <a:rPr lang="en-IN" sz="1800" b="0" i="1" smtClean="0">
                            <a:latin typeface="Cambria Math" panose="02040503050406030204" pitchFamily="18" charset="0"/>
                          </a:rPr>
                          <m:t>×</m:t>
                        </m:r>
                        <m:r>
                          <a:rPr lang="en-IN" sz="1800" b="0" i="1" smtClean="0">
                            <a:latin typeface="Cambria Math" panose="02040503050406030204" pitchFamily="18" charset="0"/>
                          </a:rPr>
                          <m:t>𝑄</m:t>
                        </m:r>
                        <m:r>
                          <a:rPr lang="en-IN" sz="1800" b="0" i="1" smtClean="0">
                            <a:latin typeface="Cambria Math" panose="02040503050406030204" pitchFamily="18" charset="0"/>
                          </a:rPr>
                          <m:t>×</m:t>
                        </m:r>
                        <m:r>
                          <a:rPr lang="en-IN" sz="1800" b="0" i="1" smtClean="0">
                            <a:latin typeface="Cambria Math" panose="02040503050406030204" pitchFamily="18" charset="0"/>
                          </a:rPr>
                          <m:t>𝑅</m:t>
                        </m:r>
                      </m:sup>
                    </m:sSup>
                  </m:oMath>
                </a14:m>
                <a:r>
                  <a:rPr lang="en-IN" sz="1800" dirty="0"/>
                  <a:t> is the </a:t>
                </a:r>
                <a:r>
                  <a:rPr lang="en-IN" sz="1800" i="1" dirty="0"/>
                  <a:t>core tensor, </a:t>
                </a:r>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𝑎</m:t>
                        </m:r>
                      </m:e>
                      <m:sub>
                        <m:r>
                          <a:rPr lang="en-IN" sz="1800" b="0" i="1" smtClean="0">
                            <a:latin typeface="Cambria Math" panose="02040503050406030204" pitchFamily="18" charset="0"/>
                          </a:rPr>
                          <m:t>𝑝</m:t>
                        </m:r>
                      </m:sub>
                    </m:sSub>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ℝ</m:t>
                        </m:r>
                      </m:e>
                      <m:sup>
                        <m:r>
                          <a:rPr lang="en-IN" sz="1800" b="0" i="1" smtClean="0">
                            <a:latin typeface="Cambria Math" panose="02040503050406030204" pitchFamily="18" charset="0"/>
                          </a:rPr>
                          <m:t>𝐼</m:t>
                        </m:r>
                      </m:sup>
                    </m:sSup>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𝑏</m:t>
                        </m:r>
                      </m:e>
                      <m:sub>
                        <m:r>
                          <a:rPr lang="en-IN" sz="1800" b="0" i="1" smtClean="0">
                            <a:latin typeface="Cambria Math" panose="02040503050406030204" pitchFamily="18" charset="0"/>
                          </a:rPr>
                          <m:t>𝑞</m:t>
                        </m:r>
                      </m:sub>
                    </m:sSub>
                    <m:r>
                      <a:rPr lang="en-IN" sz="1800" i="1">
                        <a:latin typeface="Cambria Math" panose="02040503050406030204" pitchFamily="18" charset="0"/>
                      </a:rPr>
                      <m:t>∈</m:t>
                    </m:r>
                    <m:sSup>
                      <m:sSupPr>
                        <m:ctrlPr>
                          <a:rPr lang="en-IN" sz="1800" i="1">
                            <a:latin typeface="Cambria Math" panose="02040503050406030204" pitchFamily="18" charset="0"/>
                          </a:rPr>
                        </m:ctrlPr>
                      </m:sSupPr>
                      <m:e>
                        <m:r>
                          <a:rPr lang="en-IN" sz="1800" i="1">
                            <a:latin typeface="Cambria Math" panose="02040503050406030204" pitchFamily="18" charset="0"/>
                          </a:rPr>
                          <m:t>ℝ</m:t>
                        </m:r>
                      </m:e>
                      <m:sup>
                        <m:r>
                          <a:rPr lang="en-IN" sz="1800" b="0" i="1" smtClean="0">
                            <a:latin typeface="Cambria Math" panose="02040503050406030204" pitchFamily="18" charset="0"/>
                          </a:rPr>
                          <m:t>𝐽</m:t>
                        </m:r>
                      </m:sup>
                    </m:sSup>
                    <m:r>
                      <a:rPr lang="en-IN" sz="1800" i="1">
                        <a:latin typeface="Cambria Math" panose="02040503050406030204" pitchFamily="18" charset="0"/>
                      </a:rPr>
                      <m:t>,</m:t>
                    </m:r>
                  </m:oMath>
                </a14:m>
                <a:r>
                  <a:rPr lang="en-IN" sz="1800" dirty="0"/>
                  <a:t> </a:t>
                </a:r>
                <a14:m>
                  <m:oMath xmlns:m="http://schemas.openxmlformats.org/officeDocument/2006/math">
                    <m:sSub>
                      <m:sSubPr>
                        <m:ctrlPr>
                          <a:rPr lang="en-IN" sz="1800" i="1">
                            <a:latin typeface="Cambria Math" panose="02040503050406030204" pitchFamily="18" charset="0"/>
                          </a:rPr>
                        </m:ctrlPr>
                      </m:sSubPr>
                      <m:e>
                        <m:r>
                          <a:rPr lang="en-IN" sz="1800" b="0" i="1" smtClean="0">
                            <a:latin typeface="Cambria Math" panose="02040503050406030204" pitchFamily="18" charset="0"/>
                          </a:rPr>
                          <m:t>𝑐</m:t>
                        </m:r>
                      </m:e>
                      <m:sub>
                        <m:r>
                          <a:rPr lang="en-IN" sz="1800" b="0" i="1" smtClean="0">
                            <a:latin typeface="Cambria Math" panose="02040503050406030204" pitchFamily="18" charset="0"/>
                          </a:rPr>
                          <m:t>𝑟</m:t>
                        </m:r>
                      </m:sub>
                    </m:sSub>
                    <m:r>
                      <a:rPr lang="en-IN" sz="1800" i="1">
                        <a:latin typeface="Cambria Math" panose="02040503050406030204" pitchFamily="18" charset="0"/>
                      </a:rPr>
                      <m:t>∈</m:t>
                    </m:r>
                    <m:sSup>
                      <m:sSupPr>
                        <m:ctrlPr>
                          <a:rPr lang="en-IN" sz="1800" i="1">
                            <a:latin typeface="Cambria Math" panose="02040503050406030204" pitchFamily="18" charset="0"/>
                          </a:rPr>
                        </m:ctrlPr>
                      </m:sSupPr>
                      <m:e>
                        <m:r>
                          <a:rPr lang="en-IN" sz="1800" i="1">
                            <a:latin typeface="Cambria Math" panose="02040503050406030204" pitchFamily="18" charset="0"/>
                          </a:rPr>
                          <m:t>ℝ</m:t>
                        </m:r>
                      </m:e>
                      <m:sup>
                        <m:r>
                          <a:rPr lang="en-IN" sz="1800" b="0" i="1" smtClean="0">
                            <a:latin typeface="Cambria Math" panose="02040503050406030204" pitchFamily="18" charset="0"/>
                          </a:rPr>
                          <m:t>𝐾</m:t>
                        </m:r>
                      </m:sup>
                    </m:sSup>
                  </m:oMath>
                </a14:m>
                <a:r>
                  <a:rPr lang="en-IN" sz="1800" dirty="0"/>
                  <a:t>.</a:t>
                </a:r>
                <a:br>
                  <a:rPr lang="en-IN" sz="1800" dirty="0"/>
                </a:br>
                <a:endParaRPr lang="en-GB" sz="1800" b="1" dirty="0"/>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657652"/>
              </a:xfrm>
              <a:blipFill>
                <a:blip r:embed="rId2"/>
                <a:stretch>
                  <a:fillRect l="-522" t="-1440" r="-58"/>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39</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[Tucker; </a:t>
            </a:r>
            <a:r>
              <a:rPr lang="en-IN" dirty="0" err="1">
                <a:latin typeface="Bell MT" panose="02020503060305020303" pitchFamily="18" charset="0"/>
              </a:rPr>
              <a:t>Kolda</a:t>
            </a:r>
            <a:r>
              <a:rPr lang="en-IN" dirty="0">
                <a:latin typeface="Bell MT" panose="02020503060305020303" pitchFamily="18" charset="0"/>
              </a:rPr>
              <a:t>-Bader]</a:t>
            </a:r>
          </a:p>
        </p:txBody>
      </p:sp>
      <p:pic>
        <p:nvPicPr>
          <p:cNvPr id="9" name="Picture 8">
            <a:extLst>
              <a:ext uri="{FF2B5EF4-FFF2-40B4-BE49-F238E27FC236}">
                <a16:creationId xmlns:a16="http://schemas.microsoft.com/office/drawing/2014/main" id="{165BD4EB-7A0D-0729-0E0C-80A6CD2ED13D}"/>
              </a:ext>
            </a:extLst>
          </p:cNvPr>
          <p:cNvPicPr>
            <a:picLocks noChangeAspect="1"/>
          </p:cNvPicPr>
          <p:nvPr/>
        </p:nvPicPr>
        <p:blipFill>
          <a:blip r:embed="rId3"/>
          <a:stretch>
            <a:fillRect/>
          </a:stretch>
        </p:blipFill>
        <p:spPr>
          <a:xfrm>
            <a:off x="3659123" y="4066947"/>
            <a:ext cx="4873750" cy="2110016"/>
          </a:xfrm>
          <a:prstGeom prst="rect">
            <a:avLst/>
          </a:prstGeom>
        </p:spPr>
      </p:pic>
    </p:spTree>
    <p:extLst>
      <p:ext uri="{BB962C8B-B14F-4D97-AF65-F5344CB8AC3E}">
        <p14:creationId xmlns:p14="http://schemas.microsoft.com/office/powerpoint/2010/main" val="11691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EE06-B4FA-3F49-C7ED-26D874720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989DF-93EE-171E-3E43-B43E47CA0DF7}"/>
              </a:ext>
            </a:extLst>
          </p:cNvPr>
          <p:cNvSpPr>
            <a:spLocks noGrp="1"/>
          </p:cNvSpPr>
          <p:nvPr>
            <p:ph type="title"/>
          </p:nvPr>
        </p:nvSpPr>
        <p:spPr>
          <a:xfrm>
            <a:off x="0" y="-7117"/>
            <a:ext cx="12192000" cy="999441"/>
          </a:xfrm>
        </p:spPr>
        <p:txBody>
          <a:bodyPr/>
          <a:lstStyle/>
          <a:p>
            <a:r>
              <a:rPr lang="en-US" dirty="0"/>
              <a:t>Compressing Deep Neural Networks</a:t>
            </a:r>
          </a:p>
        </p:txBody>
      </p:sp>
      <p:sp>
        <p:nvSpPr>
          <p:cNvPr id="3" name="Content Placeholder 2">
            <a:extLst>
              <a:ext uri="{FF2B5EF4-FFF2-40B4-BE49-F238E27FC236}">
                <a16:creationId xmlns:a16="http://schemas.microsoft.com/office/drawing/2014/main" id="{DDC1A3BF-0CDA-AC6F-E061-7F6167ABAD5E}"/>
              </a:ext>
            </a:extLst>
          </p:cNvPr>
          <p:cNvSpPr>
            <a:spLocks noGrp="1"/>
          </p:cNvSpPr>
          <p:nvPr>
            <p:ph idx="1"/>
          </p:nvPr>
        </p:nvSpPr>
        <p:spPr>
          <a:xfrm>
            <a:off x="64138" y="1100173"/>
            <a:ext cx="11911324" cy="4902693"/>
          </a:xfrm>
        </p:spPr>
        <p:txBody>
          <a:bodyPr>
            <a:normAutofit/>
          </a:bodyPr>
          <a:lstStyle/>
          <a:p>
            <a:pPr>
              <a:lnSpc>
                <a:spcPct val="110000"/>
              </a:lnSpc>
              <a:spcBef>
                <a:spcPts val="0"/>
              </a:spcBef>
              <a:buClr>
                <a:schemeClr val="accent1">
                  <a:lumMod val="75000"/>
                </a:schemeClr>
              </a:buClr>
            </a:pPr>
            <a:r>
              <a:rPr lang="en-GB" sz="1800" b="1" dirty="0"/>
              <a:t>Motivation</a:t>
            </a:r>
            <a:r>
              <a:rPr lang="en-GB" sz="1800" dirty="0"/>
              <a:t>: Deep Neural Nets like CNNs are go-to architectures for image-specific tasks. BUT:</a:t>
            </a:r>
          </a:p>
          <a:p>
            <a:pPr lvl="1">
              <a:lnSpc>
                <a:spcPct val="110000"/>
              </a:lnSpc>
              <a:spcBef>
                <a:spcPts val="0"/>
              </a:spcBef>
              <a:buClr>
                <a:schemeClr val="accent1">
                  <a:lumMod val="75000"/>
                </a:schemeClr>
              </a:buClr>
            </a:pPr>
            <a:r>
              <a:rPr lang="en-GB" sz="1400" dirty="0"/>
              <a:t>They are expensive to train (both in time and memory)</a:t>
            </a:r>
          </a:p>
          <a:p>
            <a:pPr lvl="1">
              <a:lnSpc>
                <a:spcPct val="110000"/>
              </a:lnSpc>
              <a:spcBef>
                <a:spcPts val="0"/>
              </a:spcBef>
              <a:buClr>
                <a:schemeClr val="accent1">
                  <a:lumMod val="75000"/>
                </a:schemeClr>
              </a:buClr>
            </a:pPr>
            <a:r>
              <a:rPr lang="en-GB" sz="1400" dirty="0"/>
              <a:t>They are heavy models with millions of parameters</a:t>
            </a:r>
          </a:p>
          <a:p>
            <a:pPr lvl="1">
              <a:lnSpc>
                <a:spcPct val="110000"/>
              </a:lnSpc>
              <a:spcBef>
                <a:spcPts val="0"/>
              </a:spcBef>
              <a:buClr>
                <a:schemeClr val="accent1">
                  <a:lumMod val="75000"/>
                </a:schemeClr>
              </a:buClr>
            </a:pPr>
            <a:r>
              <a:rPr lang="en-GB" sz="1400" dirty="0"/>
              <a:t>They cannot be deployed on mobile devices</a:t>
            </a:r>
          </a:p>
          <a:p>
            <a:pPr>
              <a:lnSpc>
                <a:spcPct val="110000"/>
              </a:lnSpc>
              <a:spcBef>
                <a:spcPts val="0"/>
              </a:spcBef>
              <a:buClr>
                <a:schemeClr val="accent1">
                  <a:lumMod val="75000"/>
                </a:schemeClr>
              </a:buClr>
            </a:pPr>
            <a:r>
              <a:rPr lang="en-GB" sz="1800" dirty="0"/>
              <a:t>Hence</a:t>
            </a:r>
            <a:r>
              <a:rPr lang="en-GB" sz="1800"/>
              <a:t>, compressing </a:t>
            </a:r>
            <a:r>
              <a:rPr lang="en-GB" sz="1800" dirty="0"/>
              <a:t>CNNs is the </a:t>
            </a:r>
            <a:r>
              <a:rPr lang="en-GB" sz="1800" i="1" dirty="0"/>
              <a:t>need of the hour!</a:t>
            </a:r>
          </a:p>
          <a:p>
            <a:pPr>
              <a:lnSpc>
                <a:spcPct val="110000"/>
              </a:lnSpc>
              <a:spcBef>
                <a:spcPts val="0"/>
              </a:spcBef>
              <a:buClr>
                <a:schemeClr val="accent1">
                  <a:lumMod val="75000"/>
                </a:schemeClr>
              </a:buClr>
            </a:pPr>
            <a:r>
              <a:rPr lang="en-GB" sz="1800" dirty="0"/>
              <a:t>Not only an issue with CNNs, but with other architectures as well. Ex: RNNs, LSTMs, GNNs, Transformers, etc.</a:t>
            </a:r>
          </a:p>
          <a:p>
            <a:pPr lvl="1">
              <a:lnSpc>
                <a:spcPct val="110000"/>
              </a:lnSpc>
              <a:spcBef>
                <a:spcPts val="0"/>
              </a:spcBef>
              <a:buClr>
                <a:schemeClr val="accent1">
                  <a:lumMod val="75000"/>
                </a:schemeClr>
              </a:buClr>
            </a:pPr>
            <a:endParaRPr lang="en-GB" sz="1000" dirty="0"/>
          </a:p>
        </p:txBody>
      </p:sp>
      <p:sp>
        <p:nvSpPr>
          <p:cNvPr id="4" name="Date Placeholder 3">
            <a:extLst>
              <a:ext uri="{FF2B5EF4-FFF2-40B4-BE49-F238E27FC236}">
                <a16:creationId xmlns:a16="http://schemas.microsoft.com/office/drawing/2014/main" id="{A9F57A52-385D-A275-DF9E-0C0724419539}"/>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7E82B808-AA55-16FD-E750-7C3249635257}"/>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06CDAE2A-9264-2D85-45E1-186A1FF3EA85}"/>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4</a:t>
            </a:fld>
            <a:endParaRPr lang="en-US" dirty="0">
              <a:solidFill>
                <a:schemeClr val="bg1"/>
              </a:solidFill>
            </a:endParaRPr>
          </a:p>
        </p:txBody>
      </p:sp>
      <p:sp>
        <p:nvSpPr>
          <p:cNvPr id="14" name="TextBox 13">
            <a:extLst>
              <a:ext uri="{FF2B5EF4-FFF2-40B4-BE49-F238E27FC236}">
                <a16:creationId xmlns:a16="http://schemas.microsoft.com/office/drawing/2014/main" id="{5FAB77E4-2640-447E-50A3-5EE7403CE7D4}"/>
              </a:ext>
            </a:extLst>
          </p:cNvPr>
          <p:cNvSpPr txBox="1"/>
          <p:nvPr/>
        </p:nvSpPr>
        <p:spPr>
          <a:xfrm>
            <a:off x="-3" y="6185098"/>
            <a:ext cx="12191999" cy="307777"/>
          </a:xfrm>
          <a:prstGeom prst="rect">
            <a:avLst/>
          </a:prstGeom>
          <a:noFill/>
        </p:spPr>
        <p:txBody>
          <a:bodyPr wrap="square" rtlCol="0">
            <a:spAutoFit/>
          </a:bodyPr>
          <a:lstStyle/>
          <a:p>
            <a:r>
              <a:rPr lang="en-IN" sz="1400" dirty="0">
                <a:latin typeface="Bell MT" panose="02020503060305020303" pitchFamily="18" charset="0"/>
              </a:rPr>
              <a:t>[Sun-Hao-Li]</a:t>
            </a:r>
            <a:endParaRPr lang="en-IN" dirty="0">
              <a:latin typeface="Bell MT" panose="02020503060305020303" pitchFamily="18" charset="0"/>
            </a:endParaRPr>
          </a:p>
        </p:txBody>
      </p:sp>
      <p:sp>
        <p:nvSpPr>
          <p:cNvPr id="10" name="Content Placeholder 2">
            <a:extLst>
              <a:ext uri="{FF2B5EF4-FFF2-40B4-BE49-F238E27FC236}">
                <a16:creationId xmlns:a16="http://schemas.microsoft.com/office/drawing/2014/main" id="{2F594522-8D9D-AE1A-2149-BC4AF72CD1EC}"/>
              </a:ext>
            </a:extLst>
          </p:cNvPr>
          <p:cNvSpPr txBox="1">
            <a:spLocks/>
          </p:cNvSpPr>
          <p:nvPr/>
        </p:nvSpPr>
        <p:spPr>
          <a:xfrm>
            <a:off x="216538" y="1252574"/>
            <a:ext cx="5227529" cy="3123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Clr>
                <a:schemeClr val="accent1">
                  <a:lumMod val="75000"/>
                </a:schemeClr>
              </a:buClr>
              <a:buNone/>
            </a:pPr>
            <a:endParaRPr lang="en-GB" sz="1400" dirty="0"/>
          </a:p>
        </p:txBody>
      </p:sp>
      <p:pic>
        <p:nvPicPr>
          <p:cNvPr id="1026" name="Picture 2" descr="Estimate the Number of Parameters in Transformer models | by Dmytro  Nikolaiev (Dimid) | Towards Data Science">
            <a:extLst>
              <a:ext uri="{FF2B5EF4-FFF2-40B4-BE49-F238E27FC236}">
                <a16:creationId xmlns:a16="http://schemas.microsoft.com/office/drawing/2014/main" id="{DFAF3CD5-17E7-98FA-EE89-515BFA3C5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0915" y="2934971"/>
            <a:ext cx="2283365" cy="32501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et: Convolutional Networks for Biomedical Image Segmentation">
            <a:extLst>
              <a:ext uri="{FF2B5EF4-FFF2-40B4-BE49-F238E27FC236}">
                <a16:creationId xmlns:a16="http://schemas.microsoft.com/office/drawing/2014/main" id="{9C132C31-D129-E976-4722-D51A8C135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626" y="2827756"/>
            <a:ext cx="4647142" cy="30961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STM architecture in simple terms: | by Vishnu | Artificial Intelligence in  Plain English">
            <a:extLst>
              <a:ext uri="{FF2B5EF4-FFF2-40B4-BE49-F238E27FC236}">
                <a16:creationId xmlns:a16="http://schemas.microsoft.com/office/drawing/2014/main" id="{3A9D8358-FD30-081C-026C-3AF971CA9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8" y="3719241"/>
            <a:ext cx="4020732" cy="154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3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Tucker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495967"/>
              </a:xfrm>
            </p:spPr>
            <p:txBody>
              <a:bodyPr>
                <a:normAutofit/>
              </a:bodyPr>
              <a:lstStyle/>
              <a:p>
                <a:pPr marL="0" indent="0">
                  <a:lnSpc>
                    <a:spcPct val="100000"/>
                  </a:lnSpc>
                  <a:buClr>
                    <a:schemeClr val="accent1">
                      <a:lumMod val="75000"/>
                    </a:schemeClr>
                  </a:buClr>
                  <a:buNone/>
                </a:pPr>
                <a:r>
                  <a:rPr lang="en-GB" sz="1800" b="1" dirty="0"/>
                  <a:t>Alternative Representations (easy to generalize to N-way tensors)</a:t>
                </a:r>
                <a:r>
                  <a:rPr lang="en-GB" sz="1800" dirty="0"/>
                  <a:t>:</a:t>
                </a:r>
              </a:p>
              <a:p>
                <a:pPr>
                  <a:lnSpc>
                    <a:spcPct val="100000"/>
                  </a:lnSpc>
                  <a:buClr>
                    <a:schemeClr val="accent1">
                      <a:lumMod val="75000"/>
                    </a:schemeClr>
                  </a:buClr>
                </a:pPr>
                <a14:m>
                  <m:oMath xmlns:m="http://schemas.openxmlformats.org/officeDocument/2006/math">
                    <m:r>
                      <a:rPr lang="en-GB" sz="1600" i="1" dirty="0" smtClean="0">
                        <a:latin typeface="Cambria Math" panose="02040503050406030204" pitchFamily="18" charset="0"/>
                      </a:rPr>
                      <m:t>𝑋</m:t>
                    </m:r>
                    <m:r>
                      <a:rPr lang="en-GB" sz="1600" i="1" dirty="0" smtClean="0">
                        <a:latin typeface="Cambria Math" panose="02040503050406030204" pitchFamily="18" charset="0"/>
                      </a:rPr>
                      <m:t> ∈</m:t>
                    </m:r>
                    <m:sSup>
                      <m:sSupPr>
                        <m:ctrlPr>
                          <a:rPr lang="en-IN" sz="1600" b="0" i="1" dirty="0" smtClean="0">
                            <a:latin typeface="Cambria Math" panose="02040503050406030204" pitchFamily="18" charset="0"/>
                          </a:rPr>
                        </m:ctrlPr>
                      </m:sSupPr>
                      <m:e>
                        <m:r>
                          <a:rPr lang="en-IN" sz="1600" b="0" i="1" dirty="0" smtClean="0">
                            <a:latin typeface="Cambria Math" panose="02040503050406030204" pitchFamily="18" charset="0"/>
                          </a:rPr>
                          <m:t>ℝ</m:t>
                        </m:r>
                      </m:e>
                      <m:sup>
                        <m:r>
                          <a:rPr lang="en-GB" sz="1600" i="1" dirty="0" smtClean="0">
                            <a:latin typeface="Cambria Math" panose="02040503050406030204" pitchFamily="18" charset="0"/>
                          </a:rPr>
                          <m:t>𝐼</m:t>
                        </m:r>
                        <m:r>
                          <a:rPr lang="en-GB" sz="1600" i="1" dirty="0" smtClean="0">
                            <a:latin typeface="Cambria Math" panose="02040503050406030204" pitchFamily="18" charset="0"/>
                          </a:rPr>
                          <m:t>×</m:t>
                        </m:r>
                        <m:r>
                          <a:rPr lang="en-GB" sz="1600" i="1" dirty="0" smtClean="0">
                            <a:latin typeface="Cambria Math" panose="02040503050406030204" pitchFamily="18" charset="0"/>
                          </a:rPr>
                          <m:t>𝐽</m:t>
                        </m:r>
                        <m:r>
                          <a:rPr lang="en-GB" sz="1600" i="1" dirty="0" smtClean="0">
                            <a:latin typeface="Cambria Math" panose="02040503050406030204" pitchFamily="18" charset="0"/>
                          </a:rPr>
                          <m:t>×</m:t>
                        </m:r>
                        <m:r>
                          <a:rPr lang="en-GB" sz="1600" i="1" dirty="0" smtClean="0">
                            <a:latin typeface="Cambria Math" panose="02040503050406030204" pitchFamily="18" charset="0"/>
                          </a:rPr>
                          <m:t>𝐾</m:t>
                        </m:r>
                      </m:sup>
                    </m:sSup>
                    <m:r>
                      <a:rPr lang="en-IN" sz="1600" b="0" i="1" dirty="0" smtClean="0">
                        <a:latin typeface="Cambria Math" panose="02040503050406030204" pitchFamily="18" charset="0"/>
                      </a:rPr>
                      <m:t>,  </m:t>
                    </m:r>
                    <m:r>
                      <a:rPr lang="en-IN" sz="1600" b="0" i="1" dirty="0" smtClean="0">
                        <a:latin typeface="Cambria Math" panose="02040503050406030204" pitchFamily="18" charset="0"/>
                      </a:rPr>
                      <m:t>𝐴</m:t>
                    </m:r>
                    <m:r>
                      <a:rPr lang="en-IN" sz="1600" b="0" i="1" dirty="0" smtClean="0">
                        <a:latin typeface="Cambria Math" panose="02040503050406030204" pitchFamily="18" charset="0"/>
                      </a:rPr>
                      <m:t>∈</m:t>
                    </m:r>
                    <m:sSup>
                      <m:sSupPr>
                        <m:ctrlPr>
                          <a:rPr lang="en-IN" sz="1600" b="0" i="1" dirty="0" smtClean="0">
                            <a:latin typeface="Cambria Math" panose="02040503050406030204" pitchFamily="18" charset="0"/>
                          </a:rPr>
                        </m:ctrlPr>
                      </m:sSupPr>
                      <m:e>
                        <m:r>
                          <a:rPr lang="en-IN" sz="1600" b="0" i="1" dirty="0" smtClean="0">
                            <a:latin typeface="Cambria Math" panose="02040503050406030204" pitchFamily="18" charset="0"/>
                          </a:rPr>
                          <m:t>ℝ</m:t>
                        </m:r>
                      </m:e>
                      <m:sup>
                        <m:r>
                          <a:rPr lang="en-IN" sz="1600" b="0" i="1" dirty="0" smtClean="0">
                            <a:latin typeface="Cambria Math" panose="02040503050406030204" pitchFamily="18" charset="0"/>
                          </a:rPr>
                          <m:t>𝐼</m:t>
                        </m:r>
                        <m:r>
                          <a:rPr lang="en-IN" sz="1600" b="0" i="1" dirty="0" smtClean="0">
                            <a:latin typeface="Cambria Math" panose="02040503050406030204" pitchFamily="18" charset="0"/>
                          </a:rPr>
                          <m:t>×</m:t>
                        </m:r>
                        <m:r>
                          <a:rPr lang="en-IN" sz="1600" b="0" i="1" dirty="0" smtClean="0">
                            <a:latin typeface="Cambria Math" panose="02040503050406030204" pitchFamily="18" charset="0"/>
                          </a:rPr>
                          <m:t>𝑃</m:t>
                        </m:r>
                      </m:sup>
                    </m:sSup>
                    <m:r>
                      <a:rPr lang="en-IN" sz="1600" i="1" dirty="0">
                        <a:latin typeface="Cambria Math" panose="02040503050406030204" pitchFamily="18" charset="0"/>
                      </a:rPr>
                      <m:t>,</m:t>
                    </m:r>
                    <m:r>
                      <a:rPr lang="en-IN" sz="1600" b="0" i="1" dirty="0" smtClean="0">
                        <a:latin typeface="Cambria Math" panose="02040503050406030204" pitchFamily="18" charset="0"/>
                      </a:rPr>
                      <m:t>  </m:t>
                    </m:r>
                    <m:r>
                      <a:rPr lang="en-IN" sz="1600" b="0" i="1" dirty="0" smtClean="0">
                        <a:latin typeface="Cambria Math" panose="02040503050406030204" pitchFamily="18" charset="0"/>
                      </a:rPr>
                      <m:t>𝐵</m:t>
                    </m:r>
                    <m:r>
                      <a:rPr lang="en-IN" sz="1600" i="1" dirty="0">
                        <a:latin typeface="Cambria Math" panose="02040503050406030204" pitchFamily="18" charset="0"/>
                      </a:rPr>
                      <m:t>∈</m:t>
                    </m:r>
                    <m:sSup>
                      <m:sSupPr>
                        <m:ctrlPr>
                          <a:rPr lang="en-IN" sz="1600" i="1" dirty="0">
                            <a:latin typeface="Cambria Math" panose="02040503050406030204" pitchFamily="18" charset="0"/>
                          </a:rPr>
                        </m:ctrlPr>
                      </m:sSupPr>
                      <m:e>
                        <m:r>
                          <a:rPr lang="en-IN" sz="1600" i="1" dirty="0">
                            <a:latin typeface="Cambria Math" panose="02040503050406030204" pitchFamily="18" charset="0"/>
                          </a:rPr>
                          <m:t>ℝ</m:t>
                        </m:r>
                      </m:e>
                      <m:sup>
                        <m:r>
                          <a:rPr lang="en-IN" sz="1600" b="0" i="1" dirty="0" smtClean="0">
                            <a:latin typeface="Cambria Math" panose="02040503050406030204" pitchFamily="18" charset="0"/>
                          </a:rPr>
                          <m:t>𝐽</m:t>
                        </m:r>
                        <m:r>
                          <a:rPr lang="en-IN" sz="1600" i="1" dirty="0">
                            <a:latin typeface="Cambria Math" panose="02040503050406030204" pitchFamily="18" charset="0"/>
                          </a:rPr>
                          <m:t>×</m:t>
                        </m:r>
                        <m:r>
                          <a:rPr lang="en-IN" sz="1600" b="0" i="1" dirty="0" smtClean="0">
                            <a:latin typeface="Cambria Math" panose="02040503050406030204" pitchFamily="18" charset="0"/>
                          </a:rPr>
                          <m:t>𝑄</m:t>
                        </m:r>
                      </m:sup>
                    </m:sSup>
                    <m:r>
                      <a:rPr lang="en-IN" sz="1600" b="0" i="1" dirty="0" smtClean="0">
                        <a:latin typeface="Cambria Math" panose="02040503050406030204" pitchFamily="18" charset="0"/>
                      </a:rPr>
                      <m:t>,  </m:t>
                    </m:r>
                    <m:r>
                      <a:rPr lang="en-IN" sz="1600" b="0" i="1" dirty="0" smtClean="0">
                        <a:latin typeface="Cambria Math" panose="02040503050406030204" pitchFamily="18" charset="0"/>
                      </a:rPr>
                      <m:t>𝐶</m:t>
                    </m:r>
                    <m:r>
                      <a:rPr lang="en-IN" sz="1600" i="1" dirty="0">
                        <a:latin typeface="Cambria Math" panose="02040503050406030204" pitchFamily="18" charset="0"/>
                      </a:rPr>
                      <m:t>∈</m:t>
                    </m:r>
                    <m:sSup>
                      <m:sSupPr>
                        <m:ctrlPr>
                          <a:rPr lang="en-IN" sz="1600" i="1" dirty="0">
                            <a:latin typeface="Cambria Math" panose="02040503050406030204" pitchFamily="18" charset="0"/>
                          </a:rPr>
                        </m:ctrlPr>
                      </m:sSupPr>
                      <m:e>
                        <m:r>
                          <a:rPr lang="en-IN" sz="1600" i="1" dirty="0">
                            <a:latin typeface="Cambria Math" panose="02040503050406030204" pitchFamily="18" charset="0"/>
                          </a:rPr>
                          <m:t>ℝ</m:t>
                        </m:r>
                      </m:e>
                      <m:sup>
                        <m:r>
                          <a:rPr lang="en-IN" sz="1600" b="0" i="1" dirty="0" smtClean="0">
                            <a:latin typeface="Cambria Math" panose="02040503050406030204" pitchFamily="18" charset="0"/>
                          </a:rPr>
                          <m:t>𝐾</m:t>
                        </m:r>
                        <m:r>
                          <a:rPr lang="en-IN" sz="1600" i="1" dirty="0">
                            <a:latin typeface="Cambria Math" panose="02040503050406030204" pitchFamily="18" charset="0"/>
                          </a:rPr>
                          <m:t>×</m:t>
                        </m:r>
                        <m:r>
                          <a:rPr lang="en-IN" sz="1600" i="1" dirty="0">
                            <a:latin typeface="Cambria Math" panose="02040503050406030204" pitchFamily="18" charset="0"/>
                          </a:rPr>
                          <m:t>𝑅</m:t>
                        </m:r>
                      </m:sup>
                    </m:sSup>
                  </m:oMath>
                </a14:m>
                <a:r>
                  <a:rPr lang="en-GB" sz="1800" dirty="0"/>
                  <a:t>:</a:t>
                </a:r>
                <a:br>
                  <a:rPr lang="en-GB" sz="1800" dirty="0"/>
                </a:br>
                <a14:m>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𝑋</m:t>
                        </m:r>
                      </m:e>
                      <m: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1</m:t>
                            </m:r>
                          </m:e>
                        </m:d>
                      </m:sub>
                    </m:sSub>
                    <m:r>
                      <a:rPr lang="en-IN" sz="1600" b="0" i="1" smtClean="0">
                        <a:latin typeface="Cambria Math" panose="02040503050406030204" pitchFamily="18" charset="0"/>
                      </a:rPr>
                      <m:t>≈</m:t>
                    </m:r>
                    <m:r>
                      <a:rPr lang="en-IN" sz="1600" b="0" i="1" smtClean="0">
                        <a:latin typeface="Cambria Math" panose="02040503050406030204" pitchFamily="18" charset="0"/>
                      </a:rPr>
                      <m:t>𝐴</m:t>
                    </m:r>
                    <m:sSup>
                      <m:sSupPr>
                        <m:ctrlPr>
                          <a:rPr lang="en-IN" sz="1600" b="0" i="1" smtClean="0">
                            <a:latin typeface="Cambria Math" panose="02040503050406030204" pitchFamily="18" charset="0"/>
                            <a:ea typeface="Cambria Math" panose="02040503050406030204" pitchFamily="18" charset="0"/>
                          </a:rPr>
                        </m:ctrlPr>
                      </m:sSupPr>
                      <m:e>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𝒢</m:t>
                            </m:r>
                          </m:e>
                          <m:sub>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1</m:t>
                                </m:r>
                              </m:e>
                            </m:d>
                          </m:sub>
                        </m:sSub>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𝐶</m:t>
                            </m:r>
                            <m:r>
                              <a:rPr lang="en-IN" sz="1600" b="0" i="1" smtClean="0">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𝐵</m:t>
                            </m:r>
                          </m:e>
                        </m:d>
                      </m:e>
                      <m:sup>
                        <m:r>
                          <a:rPr lang="en-IN" sz="1600" b="0" i="1" smtClean="0">
                            <a:latin typeface="Cambria Math" panose="02040503050406030204" pitchFamily="18" charset="0"/>
                            <a:ea typeface="Cambria Math" panose="02040503050406030204" pitchFamily="18" charset="0"/>
                          </a:rPr>
                          <m:t>𝑇</m:t>
                        </m:r>
                      </m:sup>
                    </m:sSup>
                  </m:oMath>
                </a14:m>
                <a:br>
                  <a:rPr lang="en-IN" sz="1600" b="0" dirty="0">
                    <a:ea typeface="Cambria Math" panose="02040503050406030204" pitchFamily="18" charset="0"/>
                  </a:rPr>
                </a:br>
                <a14:m>
                  <m:oMath xmlns:m="http://schemas.openxmlformats.org/officeDocument/2006/math">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d>
                          <m:dPr>
                            <m:ctrlPr>
                              <a:rPr lang="en-IN" sz="1600" i="1">
                                <a:latin typeface="Cambria Math" panose="02040503050406030204" pitchFamily="18" charset="0"/>
                              </a:rPr>
                            </m:ctrlPr>
                          </m:dPr>
                          <m:e>
                            <m:r>
                              <a:rPr lang="en-IN" sz="1600" b="0" i="1" smtClean="0">
                                <a:latin typeface="Cambria Math" panose="02040503050406030204" pitchFamily="18" charset="0"/>
                              </a:rPr>
                              <m:t>2</m:t>
                            </m:r>
                          </m:e>
                        </m:d>
                      </m:sub>
                    </m:sSub>
                    <m:r>
                      <a:rPr lang="en-IN" sz="1600" i="1">
                        <a:latin typeface="Cambria Math" panose="02040503050406030204" pitchFamily="18" charset="0"/>
                      </a:rPr>
                      <m:t>≈</m:t>
                    </m:r>
                    <m:r>
                      <a:rPr lang="en-IN" sz="1600" b="0" i="1" smtClean="0">
                        <a:latin typeface="Cambria Math" panose="02040503050406030204" pitchFamily="18" charset="0"/>
                      </a:rPr>
                      <m:t>𝐵</m:t>
                    </m:r>
                    <m:sSup>
                      <m:sSupPr>
                        <m:ctrlPr>
                          <a:rPr lang="en-IN" sz="1600" i="1" smtClean="0">
                            <a:latin typeface="Cambria Math" panose="02040503050406030204" pitchFamily="18" charset="0"/>
                            <a:ea typeface="Cambria Math" panose="02040503050406030204" pitchFamily="18" charset="0"/>
                          </a:rPr>
                        </m:ctrlPr>
                      </m:sSupPr>
                      <m:e>
                        <m:sSub>
                          <m:sSubPr>
                            <m:ctrlPr>
                              <a:rPr lang="en-IN" sz="1600" i="1">
                                <a:latin typeface="Cambria Math" panose="02040503050406030204" pitchFamily="18" charset="0"/>
                                <a:ea typeface="Cambria Math" panose="02040503050406030204" pitchFamily="18" charset="0"/>
                              </a:rPr>
                            </m:ctrlPr>
                          </m:sSubPr>
                          <m:e>
                            <m:r>
                              <a:rPr lang="en-IN" sz="1600" i="1">
                                <a:latin typeface="Cambria Math" panose="02040503050406030204" pitchFamily="18" charset="0"/>
                                <a:ea typeface="Cambria Math" panose="02040503050406030204" pitchFamily="18" charset="0"/>
                              </a:rPr>
                              <m:t>𝒢</m:t>
                            </m:r>
                          </m:e>
                          <m:sub>
                            <m:d>
                              <m:dPr>
                                <m:ctrlPr>
                                  <a:rPr lang="en-IN" sz="1600" i="1">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2</m:t>
                                </m:r>
                              </m:e>
                            </m:d>
                          </m:sub>
                        </m:sSub>
                        <m:d>
                          <m:dPr>
                            <m:ctrlPr>
                              <a:rPr lang="en-IN" sz="1600" i="1">
                                <a:latin typeface="Cambria Math" panose="02040503050406030204" pitchFamily="18" charset="0"/>
                              </a:rPr>
                            </m:ctrlPr>
                          </m:dPr>
                          <m:e>
                            <m:r>
                              <a:rPr lang="en-IN" sz="1600" i="1">
                                <a:latin typeface="Cambria Math" panose="02040503050406030204" pitchFamily="18" charset="0"/>
                              </a:rPr>
                              <m:t>𝐶</m:t>
                            </m:r>
                            <m:r>
                              <a:rPr lang="en-IN" sz="1600" i="1">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𝐴</m:t>
                            </m:r>
                          </m:e>
                        </m:d>
                      </m:e>
                      <m:sup>
                        <m:r>
                          <a:rPr lang="en-IN" sz="1600" i="1">
                            <a:latin typeface="Cambria Math" panose="02040503050406030204" pitchFamily="18" charset="0"/>
                            <a:ea typeface="Cambria Math" panose="02040503050406030204" pitchFamily="18" charset="0"/>
                          </a:rPr>
                          <m:t>𝑇</m:t>
                        </m:r>
                      </m:sup>
                    </m:sSup>
                  </m:oMath>
                </a14:m>
                <a:br>
                  <a:rPr lang="en-IN" sz="1600" dirty="0"/>
                </a:br>
                <a14:m>
                  <m:oMath xmlns:m="http://schemas.openxmlformats.org/officeDocument/2006/math">
                    <m:sSub>
                      <m:sSubPr>
                        <m:ctrlPr>
                          <a:rPr lang="en-IN" sz="1600" i="1">
                            <a:latin typeface="Cambria Math" panose="02040503050406030204" pitchFamily="18" charset="0"/>
                          </a:rPr>
                        </m:ctrlPr>
                      </m:sSubPr>
                      <m:e>
                        <m:r>
                          <a:rPr lang="en-IN" sz="1600" i="1">
                            <a:latin typeface="Cambria Math" panose="02040503050406030204" pitchFamily="18" charset="0"/>
                          </a:rPr>
                          <m:t>𝑋</m:t>
                        </m:r>
                      </m:e>
                      <m:sub>
                        <m:d>
                          <m:dPr>
                            <m:ctrlPr>
                              <a:rPr lang="en-IN" sz="1600" i="1">
                                <a:latin typeface="Cambria Math" panose="02040503050406030204" pitchFamily="18" charset="0"/>
                              </a:rPr>
                            </m:ctrlPr>
                          </m:dPr>
                          <m:e>
                            <m:r>
                              <a:rPr lang="en-IN" sz="1600" b="0" i="1" smtClean="0">
                                <a:latin typeface="Cambria Math" panose="02040503050406030204" pitchFamily="18" charset="0"/>
                              </a:rPr>
                              <m:t>3</m:t>
                            </m:r>
                          </m:e>
                        </m:d>
                      </m:sub>
                    </m:sSub>
                    <m:r>
                      <a:rPr lang="en-IN" sz="1600" i="1">
                        <a:latin typeface="Cambria Math" panose="02040503050406030204" pitchFamily="18" charset="0"/>
                      </a:rPr>
                      <m:t>≈</m:t>
                    </m:r>
                    <m:r>
                      <a:rPr lang="en-IN" sz="1600" b="0" i="1" smtClean="0">
                        <a:latin typeface="Cambria Math" panose="02040503050406030204" pitchFamily="18" charset="0"/>
                      </a:rPr>
                      <m:t>𝐶</m:t>
                    </m:r>
                    <m:sSup>
                      <m:sSupPr>
                        <m:ctrlPr>
                          <a:rPr lang="en-IN" sz="1600" i="1">
                            <a:latin typeface="Cambria Math" panose="02040503050406030204" pitchFamily="18" charset="0"/>
                            <a:ea typeface="Cambria Math" panose="02040503050406030204" pitchFamily="18" charset="0"/>
                          </a:rPr>
                        </m:ctrlPr>
                      </m:sSupPr>
                      <m:e>
                        <m:sSub>
                          <m:sSubPr>
                            <m:ctrlPr>
                              <a:rPr lang="en-IN" sz="1600" i="1">
                                <a:latin typeface="Cambria Math" panose="02040503050406030204" pitchFamily="18" charset="0"/>
                                <a:ea typeface="Cambria Math" panose="02040503050406030204" pitchFamily="18" charset="0"/>
                              </a:rPr>
                            </m:ctrlPr>
                          </m:sSubPr>
                          <m:e>
                            <m:r>
                              <a:rPr lang="en-IN" sz="1600" i="1">
                                <a:latin typeface="Cambria Math" panose="02040503050406030204" pitchFamily="18" charset="0"/>
                                <a:ea typeface="Cambria Math" panose="02040503050406030204" pitchFamily="18" charset="0"/>
                              </a:rPr>
                              <m:t>𝒢</m:t>
                            </m:r>
                          </m:e>
                          <m:sub>
                            <m:d>
                              <m:dPr>
                                <m:ctrlPr>
                                  <a:rPr lang="en-IN" sz="1600" i="1">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3</m:t>
                                </m:r>
                              </m:e>
                            </m:d>
                          </m:sub>
                        </m:sSub>
                        <m:d>
                          <m:dPr>
                            <m:ctrlPr>
                              <a:rPr lang="en-IN" sz="1600" i="1">
                                <a:latin typeface="Cambria Math" panose="02040503050406030204" pitchFamily="18" charset="0"/>
                              </a:rPr>
                            </m:ctrlPr>
                          </m:dPr>
                          <m:e>
                            <m:r>
                              <a:rPr lang="en-IN" sz="1600" b="0" i="1" smtClean="0">
                                <a:latin typeface="Cambria Math" panose="02040503050406030204" pitchFamily="18" charset="0"/>
                              </a:rPr>
                              <m:t>𝐵</m:t>
                            </m:r>
                            <m:r>
                              <a:rPr lang="en-IN" sz="1600" i="1">
                                <a:latin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𝐴</m:t>
                            </m:r>
                          </m:e>
                        </m:d>
                      </m:e>
                      <m:sup>
                        <m:r>
                          <a:rPr lang="en-IN" sz="1600" i="1">
                            <a:latin typeface="Cambria Math" panose="02040503050406030204" pitchFamily="18" charset="0"/>
                            <a:ea typeface="Cambria Math" panose="02040503050406030204" pitchFamily="18" charset="0"/>
                          </a:rPr>
                          <m:t>𝑇</m:t>
                        </m:r>
                      </m:sup>
                    </m:sSup>
                  </m:oMath>
                </a14:m>
                <a:endParaRPr lang="en-IN" sz="1600" dirty="0">
                  <a:ea typeface="Cambria Math" panose="02040503050406030204" pitchFamily="18" charset="0"/>
                </a:endParaRPr>
              </a:p>
              <a:p>
                <a:pPr>
                  <a:lnSpc>
                    <a:spcPct val="100000"/>
                  </a:lnSpc>
                  <a:buClr>
                    <a:schemeClr val="accent1">
                      <a:lumMod val="75000"/>
                    </a:schemeClr>
                  </a:buClr>
                </a:pPr>
                <a:r>
                  <a:rPr lang="en-IN" sz="1800" dirty="0">
                    <a:ea typeface="Cambria Math" panose="02040503050406030204" pitchFamily="18" charset="0"/>
                  </a:rPr>
                  <a:t>Two important variations (for order-3 tensors):</a:t>
                </a:r>
              </a:p>
              <a:p>
                <a:pPr lvl="1" algn="l">
                  <a:lnSpc>
                    <a:spcPct val="100000"/>
                  </a:lnSpc>
                  <a:buClr>
                    <a:schemeClr val="accent1">
                      <a:lumMod val="75000"/>
                    </a:schemeClr>
                  </a:buClr>
                </a:pPr>
                <a:r>
                  <a:rPr lang="en-IN" sz="1600" i="1" dirty="0">
                    <a:ea typeface="Cambria Math" panose="02040503050406030204" pitchFamily="18" charset="0"/>
                  </a:rPr>
                  <a:t>Tucker1 Decomposition </a:t>
                </a:r>
                <a:r>
                  <a:rPr lang="en-IN" sz="1600" dirty="0">
                    <a:ea typeface="Cambria Math" panose="02040503050406030204" pitchFamily="18" charset="0"/>
                  </a:rPr>
                  <a:t>sets </a:t>
                </a:r>
                <a:r>
                  <a:rPr lang="en-IN" sz="1600" b="1" dirty="0">
                    <a:ea typeface="Cambria Math" panose="02040503050406030204" pitchFamily="18" charset="0"/>
                  </a:rPr>
                  <a:t>two of the factor matrices </a:t>
                </a:r>
                <a:r>
                  <a:rPr lang="en-IN" sz="1600" dirty="0">
                    <a:ea typeface="Cambria Math" panose="02040503050406030204" pitchFamily="18" charset="0"/>
                  </a:rPr>
                  <a:t>to be Identity Matrix. Ex. 2</a:t>
                </a:r>
                <a:r>
                  <a:rPr lang="en-IN" sz="1600" baseline="30000" dirty="0">
                    <a:ea typeface="Cambria Math" panose="02040503050406030204" pitchFamily="18" charset="0"/>
                  </a:rPr>
                  <a:t>nd</a:t>
                </a:r>
                <a:r>
                  <a:rPr lang="en-IN" sz="1600" dirty="0">
                    <a:ea typeface="Cambria Math" panose="02040503050406030204" pitchFamily="18" charset="0"/>
                  </a:rPr>
                  <a:t> and 3</a:t>
                </a:r>
                <a:r>
                  <a:rPr lang="en-IN" sz="1600" baseline="30000" dirty="0">
                    <a:ea typeface="Cambria Math" panose="02040503050406030204" pitchFamily="18" charset="0"/>
                  </a:rPr>
                  <a:t>rd</a:t>
                </a:r>
                <a:r>
                  <a:rPr lang="en-IN" sz="1600" dirty="0">
                    <a:ea typeface="Cambria Math" panose="02040503050406030204" pitchFamily="18" charset="0"/>
                  </a:rPr>
                  <a:t> factor matrices are identity. Hence, problem reduced to standard 2-dimensional PCA.</a:t>
                </a:r>
                <a:br>
                  <a:rPr lang="en-IN" sz="1600" dirty="0">
                    <a:ea typeface="Cambria Math" panose="02040503050406030204" pitchFamily="18" charset="0"/>
                  </a:rPr>
                </a:br>
                <a:br>
                  <a:rPr lang="en-IN" sz="1600" dirty="0">
                    <a:ea typeface="Cambria Math" panose="02040503050406030204" pitchFamily="18" charset="0"/>
                  </a:rPr>
                </a:br>
                <a14:m>
                  <m:oMath xmlns:m="http://schemas.openxmlformats.org/officeDocument/2006/math">
                    <m:r>
                      <a:rPr lang="en-IN" sz="1600" b="0" i="1" smtClean="0">
                        <a:latin typeface="Cambria Math" panose="02040503050406030204" pitchFamily="18" charset="0"/>
                        <a:ea typeface="Cambria Math" panose="02040503050406030204" pitchFamily="18" charset="0"/>
                      </a:rPr>
                      <m:t>𝑋</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𝒢</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m:t>
                        </m:r>
                      </m:e>
                      <m:sub>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𝐴</m:t>
                    </m:r>
                    <m:r>
                      <a:rPr lang="en-IN" sz="1600" b="0" i="1" smtClean="0">
                        <a:latin typeface="Cambria Math" panose="02040503050406030204" pitchFamily="18" charset="0"/>
                        <a:ea typeface="Cambria Math" panose="02040503050406030204" pitchFamily="18" charset="0"/>
                      </a:rPr>
                      <m:t>=</m:t>
                    </m:r>
                    <m:d>
                      <m:dPr>
                        <m:begChr m:val="["/>
                        <m:endChr m:val="]"/>
                        <m:ctrlPr>
                          <a:rPr lang="en-IN" sz="1600" b="0" i="1" smtClean="0">
                            <a:latin typeface="Cambria Math" panose="02040503050406030204" pitchFamily="18" charset="0"/>
                            <a:ea typeface="Cambria Math" panose="02040503050406030204" pitchFamily="18" charset="0"/>
                          </a:rPr>
                        </m:ctrlPr>
                      </m:dPr>
                      <m:e>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𝒢</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𝐴</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𝐼</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𝐼</m:t>
                            </m:r>
                          </m:e>
                        </m:d>
                      </m:e>
                    </m:d>
                    <m:r>
                      <a:rPr lang="en-IN" sz="1600" b="0" i="1" smtClean="0">
                        <a:latin typeface="Cambria Math" panose="02040503050406030204" pitchFamily="18" charset="0"/>
                        <a:ea typeface="Cambria Math" panose="02040503050406030204" pitchFamily="18" charset="0"/>
                      </a:rPr>
                      <m:t>≡</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𝑋</m:t>
                        </m:r>
                      </m:e>
                      <m:sub>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1</m:t>
                            </m:r>
                          </m:e>
                        </m:d>
                      </m:sub>
                    </m:sSub>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𝐴</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𝒢</m:t>
                        </m:r>
                      </m:e>
                      <m:sub>
                        <m:d>
                          <m:dPr>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1</m:t>
                            </m:r>
                          </m:e>
                        </m:d>
                      </m:sub>
                    </m:sSub>
                  </m:oMath>
                </a14:m>
                <a:br>
                  <a:rPr lang="en-IN" sz="1600" i="1" dirty="0">
                    <a:ea typeface="Cambria Math" panose="02040503050406030204" pitchFamily="18" charset="0"/>
                  </a:rPr>
                </a:br>
                <a:endParaRPr lang="en-IN" sz="1600" i="1" dirty="0">
                  <a:ea typeface="Cambria Math" panose="02040503050406030204" pitchFamily="18" charset="0"/>
                </a:endParaRPr>
              </a:p>
              <a:p>
                <a:pPr lvl="1" algn="l">
                  <a:lnSpc>
                    <a:spcPct val="100000"/>
                  </a:lnSpc>
                  <a:buClr>
                    <a:schemeClr val="accent1">
                      <a:lumMod val="75000"/>
                    </a:schemeClr>
                  </a:buClr>
                </a:pPr>
                <a:r>
                  <a:rPr lang="en-IN" sz="1600" i="1" dirty="0">
                    <a:ea typeface="Cambria Math" panose="02040503050406030204" pitchFamily="18" charset="0"/>
                  </a:rPr>
                  <a:t>Tucker2 Decomposition </a:t>
                </a:r>
                <a:r>
                  <a:rPr lang="en-IN" sz="1600" dirty="0">
                    <a:ea typeface="Cambria Math" panose="02040503050406030204" pitchFamily="18" charset="0"/>
                  </a:rPr>
                  <a:t>sets </a:t>
                </a:r>
                <a:r>
                  <a:rPr lang="en-IN" sz="1600" b="1" dirty="0">
                    <a:ea typeface="Cambria Math" panose="02040503050406030204" pitchFamily="18" charset="0"/>
                  </a:rPr>
                  <a:t>one of the factor matrices </a:t>
                </a:r>
                <a:r>
                  <a:rPr lang="en-IN" sz="1600" dirty="0">
                    <a:ea typeface="Cambria Math" panose="02040503050406030204" pitchFamily="18" charset="0"/>
                  </a:rPr>
                  <a:t>to be Identity Matrix. Ex. 3</a:t>
                </a:r>
                <a:r>
                  <a:rPr lang="en-IN" sz="1600" baseline="30000" dirty="0">
                    <a:ea typeface="Cambria Math" panose="02040503050406030204" pitchFamily="18" charset="0"/>
                  </a:rPr>
                  <a:t>rd</a:t>
                </a:r>
                <a:r>
                  <a:rPr lang="en-IN" sz="1600" dirty="0">
                    <a:ea typeface="Cambria Math" panose="02040503050406030204" pitchFamily="18" charset="0"/>
                  </a:rPr>
                  <a:t> factor matrix is identity.</a:t>
                </a:r>
                <a:br>
                  <a:rPr lang="en-IN" sz="1600" dirty="0">
                    <a:ea typeface="Cambria Math" panose="02040503050406030204" pitchFamily="18" charset="0"/>
                  </a:rPr>
                </a:br>
                <a:br>
                  <a:rPr lang="en-IN" sz="1600" dirty="0">
                    <a:ea typeface="Cambria Math" panose="02040503050406030204" pitchFamily="18" charset="0"/>
                  </a:rPr>
                </a:br>
                <a14:m>
                  <m:oMath xmlns:m="http://schemas.openxmlformats.org/officeDocument/2006/math">
                    <m:r>
                      <a:rPr lang="en-IN" sz="1600" b="0" i="1" smtClean="0">
                        <a:latin typeface="Cambria Math" panose="02040503050406030204" pitchFamily="18" charset="0"/>
                        <a:ea typeface="Cambria Math" panose="02040503050406030204" pitchFamily="18" charset="0"/>
                      </a:rPr>
                      <m:t>𝑋</m:t>
                    </m:r>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𝒢</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m:t>
                        </m:r>
                      </m:e>
                      <m:sub>
                        <m:r>
                          <a:rPr lang="en-IN" sz="1600" b="0" i="1" smtClean="0">
                            <a:latin typeface="Cambria Math" panose="02040503050406030204" pitchFamily="18" charset="0"/>
                            <a:ea typeface="Cambria Math" panose="02040503050406030204" pitchFamily="18" charset="0"/>
                          </a:rPr>
                          <m:t>1</m:t>
                        </m:r>
                      </m:sub>
                    </m:sSub>
                    <m:r>
                      <a:rPr lang="en-IN" sz="1600" b="0" i="1" smtClean="0">
                        <a:latin typeface="Cambria Math" panose="02040503050406030204" pitchFamily="18" charset="0"/>
                        <a:ea typeface="Cambria Math" panose="02040503050406030204" pitchFamily="18" charset="0"/>
                      </a:rPr>
                      <m:t>𝐴</m:t>
                    </m:r>
                    <m:sSub>
                      <m:sSubPr>
                        <m:ctrlPr>
                          <a:rPr lang="en-IN" sz="1600" b="0" i="1" smtClean="0">
                            <a:latin typeface="Cambria Math" panose="02040503050406030204" pitchFamily="18" charset="0"/>
                            <a:ea typeface="Cambria Math" panose="02040503050406030204" pitchFamily="18" charset="0"/>
                          </a:rPr>
                        </m:ctrlPr>
                      </m:sSubPr>
                      <m:e>
                        <m:r>
                          <a:rPr lang="en-IN" sz="1600" b="0" i="1" smtClean="0">
                            <a:latin typeface="Cambria Math" panose="02040503050406030204" pitchFamily="18" charset="0"/>
                            <a:ea typeface="Cambria Math" panose="02040503050406030204" pitchFamily="18" charset="0"/>
                          </a:rPr>
                          <m:t>×</m:t>
                        </m:r>
                      </m:e>
                      <m:sub>
                        <m:r>
                          <a:rPr lang="en-IN" sz="1600" b="0" i="1" smtClean="0">
                            <a:latin typeface="Cambria Math" panose="02040503050406030204" pitchFamily="18" charset="0"/>
                            <a:ea typeface="Cambria Math" panose="02040503050406030204" pitchFamily="18" charset="0"/>
                          </a:rPr>
                          <m:t>2</m:t>
                        </m:r>
                      </m:sub>
                    </m:sSub>
                    <m:r>
                      <a:rPr lang="en-IN" sz="1600" b="0" i="1" smtClean="0">
                        <a:latin typeface="Cambria Math" panose="02040503050406030204" pitchFamily="18" charset="0"/>
                        <a:ea typeface="Cambria Math" panose="02040503050406030204" pitchFamily="18" charset="0"/>
                      </a:rPr>
                      <m:t>𝐵</m:t>
                    </m:r>
                    <m:r>
                      <a:rPr lang="en-IN" sz="1600" b="0" i="1" smtClean="0">
                        <a:latin typeface="Cambria Math" panose="02040503050406030204" pitchFamily="18" charset="0"/>
                        <a:ea typeface="Cambria Math" panose="02040503050406030204" pitchFamily="18" charset="0"/>
                      </a:rPr>
                      <m:t>≡</m:t>
                    </m:r>
                    <m:d>
                      <m:dPr>
                        <m:begChr m:val="["/>
                        <m:endChr m:val="]"/>
                        <m:ctrlPr>
                          <a:rPr lang="en-IN" sz="1600" b="0" i="1" smtClean="0">
                            <a:latin typeface="Cambria Math" panose="02040503050406030204" pitchFamily="18" charset="0"/>
                            <a:ea typeface="Cambria Math" panose="02040503050406030204" pitchFamily="18" charset="0"/>
                          </a:rPr>
                        </m:ctrlPr>
                      </m:dPr>
                      <m:e>
                        <m:d>
                          <m:dPr>
                            <m:begChr m:val="["/>
                            <m:endChr m:val="]"/>
                            <m:ctrlPr>
                              <a:rPr lang="en-IN" sz="1600" b="0" i="1" smtClean="0">
                                <a:latin typeface="Cambria Math" panose="02040503050406030204" pitchFamily="18" charset="0"/>
                                <a:ea typeface="Cambria Math" panose="02040503050406030204" pitchFamily="18" charset="0"/>
                              </a:rPr>
                            </m:ctrlPr>
                          </m:dPr>
                          <m:e>
                            <m:r>
                              <a:rPr lang="en-IN" sz="1600" b="0" i="1" smtClean="0">
                                <a:latin typeface="Cambria Math" panose="02040503050406030204" pitchFamily="18" charset="0"/>
                                <a:ea typeface="Cambria Math" panose="02040503050406030204" pitchFamily="18" charset="0"/>
                              </a:rPr>
                              <m:t>𝒢</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𝐴</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𝐵</m:t>
                            </m:r>
                            <m:r>
                              <a:rPr lang="en-IN" sz="1600" b="0" i="1" smtClean="0">
                                <a:latin typeface="Cambria Math" panose="02040503050406030204" pitchFamily="18" charset="0"/>
                                <a:ea typeface="Cambria Math" panose="02040503050406030204" pitchFamily="18" charset="0"/>
                              </a:rPr>
                              <m:t>, </m:t>
                            </m:r>
                            <m:r>
                              <a:rPr lang="en-IN" sz="1600" b="0" i="1" smtClean="0">
                                <a:latin typeface="Cambria Math" panose="02040503050406030204" pitchFamily="18" charset="0"/>
                                <a:ea typeface="Cambria Math" panose="02040503050406030204" pitchFamily="18" charset="0"/>
                              </a:rPr>
                              <m:t>𝐼</m:t>
                            </m:r>
                          </m:e>
                        </m:d>
                      </m:e>
                    </m:d>
                  </m:oMath>
                </a14:m>
                <a:endParaRPr lang="en-IN" sz="1400" i="1"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495967"/>
              </a:xfrm>
              <a:blipFill>
                <a:blip r:embed="rId2"/>
                <a:stretch>
                  <a:fillRect l="-522" t="-678"/>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40</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[Tucker; </a:t>
            </a:r>
            <a:r>
              <a:rPr lang="en-IN" dirty="0" err="1">
                <a:latin typeface="Bell MT" panose="02020503060305020303" pitchFamily="18" charset="0"/>
              </a:rPr>
              <a:t>Kolda</a:t>
            </a:r>
            <a:r>
              <a:rPr lang="en-IN" dirty="0">
                <a:latin typeface="Bell MT" panose="02020503060305020303" pitchFamily="18" charset="0"/>
              </a:rPr>
              <a:t>-Bader]</a:t>
            </a:r>
          </a:p>
        </p:txBody>
      </p:sp>
    </p:spTree>
    <p:extLst>
      <p:ext uri="{BB962C8B-B14F-4D97-AF65-F5344CB8AC3E}">
        <p14:creationId xmlns:p14="http://schemas.microsoft.com/office/powerpoint/2010/main" val="198369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Tucker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495967"/>
              </a:xfrm>
            </p:spPr>
            <p:txBody>
              <a:bodyPr>
                <a:normAutofit/>
              </a:bodyPr>
              <a:lstStyle/>
              <a:p>
                <a:pPr>
                  <a:lnSpc>
                    <a:spcPct val="100000"/>
                  </a:lnSpc>
                  <a:buClr>
                    <a:schemeClr val="accent1">
                      <a:lumMod val="75000"/>
                    </a:schemeClr>
                  </a:buClr>
                </a:pPr>
                <a:r>
                  <a:rPr lang="en-IN" sz="1600" b="1" i="0" dirty="0"/>
                  <a:t>n-R</a:t>
                </a:r>
                <a:r>
                  <a:rPr lang="en-GB" sz="1600" b="1" i="0" dirty="0" err="1"/>
                  <a:t>ank</a:t>
                </a:r>
                <a:r>
                  <a:rPr lang="en-GB" sz="1600" dirty="0"/>
                  <a:t>:  Let </a:t>
                </a:r>
                <a14:m>
                  <m:oMath xmlns:m="http://schemas.openxmlformats.org/officeDocument/2006/math">
                    <m:r>
                      <a:rPr lang="en-GB" sz="1400" i="1" dirty="0" smtClean="0">
                        <a:latin typeface="Cambria Math" panose="02040503050406030204" pitchFamily="18" charset="0"/>
                      </a:rPr>
                      <m:t>𝑋</m:t>
                    </m:r>
                    <m:r>
                      <a:rPr lang="en-GB" sz="1400" i="1" dirty="0" smtClean="0">
                        <a:latin typeface="Cambria Math" panose="02040503050406030204" pitchFamily="18" charset="0"/>
                      </a:rPr>
                      <m:t> </m:t>
                    </m:r>
                  </m:oMath>
                </a14:m>
                <a:r>
                  <a:rPr lang="en-GB" sz="1600" dirty="0"/>
                  <a:t>be an N-way tensor of size </a:t>
                </a:r>
                <a14:m>
                  <m:oMath xmlns:m="http://schemas.openxmlformats.org/officeDocument/2006/math">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𝐼</m:t>
                        </m:r>
                      </m:e>
                      <m:sub>
                        <m:r>
                          <a:rPr lang="en-GB" sz="1400" i="1" dirty="0" smtClean="0">
                            <a:latin typeface="Cambria Math" panose="02040503050406030204" pitchFamily="18" charset="0"/>
                          </a:rPr>
                          <m:t>1</m:t>
                        </m:r>
                      </m:sub>
                    </m:sSub>
                    <m:r>
                      <a:rPr lang="en-GB" sz="1400" i="1" dirty="0" smtClean="0">
                        <a:latin typeface="Cambria Math" panose="02040503050406030204" pitchFamily="18" charset="0"/>
                      </a:rPr>
                      <m:t> ×</m:t>
                    </m:r>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𝐼</m:t>
                        </m:r>
                      </m:e>
                      <m:sub>
                        <m:r>
                          <a:rPr lang="en-GB" sz="1400" i="1" dirty="0" smtClean="0">
                            <a:latin typeface="Cambria Math" panose="02040503050406030204" pitchFamily="18" charset="0"/>
                          </a:rPr>
                          <m:t>2</m:t>
                        </m:r>
                      </m:sub>
                    </m:sSub>
                    <m:r>
                      <a:rPr lang="en-GB" sz="1400" i="1" dirty="0" smtClean="0">
                        <a:latin typeface="Cambria Math" panose="02040503050406030204" pitchFamily="18" charset="0"/>
                      </a:rPr>
                      <m:t> ×···×</m:t>
                    </m:r>
                    <m:sSub>
                      <m:sSubPr>
                        <m:ctrlPr>
                          <a:rPr lang="en-IN" sz="1400" b="0" i="1" dirty="0" smtClean="0">
                            <a:latin typeface="Cambria Math" panose="02040503050406030204" pitchFamily="18" charset="0"/>
                          </a:rPr>
                        </m:ctrlPr>
                      </m:sSubPr>
                      <m:e>
                        <m:r>
                          <a:rPr lang="en-IN" sz="1400" b="0" i="1" dirty="0" smtClean="0">
                            <a:latin typeface="Cambria Math" panose="02040503050406030204" pitchFamily="18" charset="0"/>
                          </a:rPr>
                          <m:t>𝐼</m:t>
                        </m:r>
                      </m:e>
                      <m:sub>
                        <m:r>
                          <a:rPr lang="en-IN" sz="1400" b="0" i="1" dirty="0" smtClean="0">
                            <a:latin typeface="Cambria Math" panose="02040503050406030204" pitchFamily="18" charset="0"/>
                          </a:rPr>
                          <m:t>𝑁</m:t>
                        </m:r>
                      </m:sub>
                    </m:sSub>
                  </m:oMath>
                </a14:m>
                <a:r>
                  <a:rPr lang="en-GB" sz="1600" dirty="0"/>
                  <a:t>. Then the n-Rank of </a:t>
                </a:r>
                <a14:m>
                  <m:oMath xmlns:m="http://schemas.openxmlformats.org/officeDocument/2006/math">
                    <m:r>
                      <a:rPr lang="en-GB" sz="1400" i="1" dirty="0" smtClean="0">
                        <a:latin typeface="Cambria Math" panose="02040503050406030204" pitchFamily="18" charset="0"/>
                      </a:rPr>
                      <m:t>𝑋</m:t>
                    </m:r>
                  </m:oMath>
                </a14:m>
                <a:r>
                  <a:rPr lang="en-GB" sz="1600" dirty="0"/>
                  <a:t>, denoted </a:t>
                </a:r>
                <a14:m>
                  <m:oMath xmlns:m="http://schemas.openxmlformats.org/officeDocument/2006/math">
                    <m:r>
                      <a:rPr lang="en-GB" sz="1400" b="1" i="1" dirty="0" smtClean="0">
                        <a:latin typeface="Cambria Math" panose="02040503050406030204" pitchFamily="18" charset="0"/>
                      </a:rPr>
                      <m:t>𝒓𝒂𝒏</m:t>
                    </m:r>
                    <m:sSub>
                      <m:sSubPr>
                        <m:ctrlPr>
                          <a:rPr lang="en-IN" sz="1400" b="1" i="1" dirty="0" smtClean="0">
                            <a:latin typeface="Cambria Math" panose="02040503050406030204" pitchFamily="18" charset="0"/>
                          </a:rPr>
                        </m:ctrlPr>
                      </m:sSubPr>
                      <m:e>
                        <m:r>
                          <a:rPr lang="en-GB" sz="1400" b="1" i="1" dirty="0" smtClean="0">
                            <a:latin typeface="Cambria Math" panose="02040503050406030204" pitchFamily="18" charset="0"/>
                          </a:rPr>
                          <m:t>𝒌</m:t>
                        </m:r>
                      </m:e>
                      <m:sub>
                        <m:r>
                          <a:rPr lang="en-IN" sz="1400" b="1" i="1" dirty="0" smtClean="0">
                            <a:latin typeface="Cambria Math" panose="02040503050406030204" pitchFamily="18" charset="0"/>
                          </a:rPr>
                          <m:t>𝒏</m:t>
                        </m:r>
                      </m:sub>
                    </m:sSub>
                    <m:r>
                      <a:rPr lang="en-GB" sz="1400" b="1" i="1" dirty="0" smtClean="0">
                        <a:latin typeface="Cambria Math" panose="02040503050406030204" pitchFamily="18" charset="0"/>
                      </a:rPr>
                      <m:t>(</m:t>
                    </m:r>
                    <m:r>
                      <a:rPr lang="en-GB" sz="1400" b="1" i="1" dirty="0" smtClean="0">
                        <a:latin typeface="Cambria Math" panose="02040503050406030204" pitchFamily="18" charset="0"/>
                      </a:rPr>
                      <m:t>𝑿</m:t>
                    </m:r>
                    <m:r>
                      <a:rPr lang="en-GB" sz="1400" b="1" i="1" dirty="0" smtClean="0">
                        <a:latin typeface="Cambria Math" panose="02040503050406030204" pitchFamily="18" charset="0"/>
                      </a:rPr>
                      <m:t>)</m:t>
                    </m:r>
                  </m:oMath>
                </a14:m>
                <a:r>
                  <a:rPr lang="en-GB" sz="1600" dirty="0"/>
                  <a:t>, is the column rank of </a:t>
                </a:r>
                <a14:m>
                  <m:oMath xmlns:m="http://schemas.openxmlformats.org/officeDocument/2006/math">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𝑋</m:t>
                        </m:r>
                      </m:e>
                      <m:sub>
                        <m:d>
                          <m:dPr>
                            <m:ctrlPr>
                              <a:rPr lang="en-GB" sz="1400" i="1" dirty="0" smtClean="0">
                                <a:latin typeface="Cambria Math" panose="02040503050406030204" pitchFamily="18" charset="0"/>
                              </a:rPr>
                            </m:ctrlPr>
                          </m:dPr>
                          <m:e>
                            <m:r>
                              <a:rPr lang="en-GB" sz="1400" i="1" dirty="0" smtClean="0">
                                <a:latin typeface="Cambria Math" panose="02040503050406030204" pitchFamily="18" charset="0"/>
                              </a:rPr>
                              <m:t>𝑛</m:t>
                            </m:r>
                          </m:e>
                        </m:d>
                      </m:sub>
                    </m:sSub>
                  </m:oMath>
                </a14:m>
                <a:r>
                  <a:rPr lang="en-IN" sz="1600" i="1" dirty="0">
                    <a:ea typeface="Cambria Math" panose="02040503050406030204" pitchFamily="18" charset="0"/>
                  </a:rPr>
                  <a:t>,</a:t>
                </a:r>
                <a:r>
                  <a:rPr lang="en-IN" sz="1100" i="1" dirty="0">
                    <a:ea typeface="Cambria Math" panose="02040503050406030204" pitchFamily="18" charset="0"/>
                  </a:rPr>
                  <a:t> </a:t>
                </a:r>
                <a:r>
                  <a:rPr lang="en-IN" sz="1600" dirty="0">
                    <a:ea typeface="Cambria Math" panose="02040503050406030204" pitchFamily="18" charset="0"/>
                  </a:rPr>
                  <a:t>mode-n unfolding of</a:t>
                </a:r>
                <a:r>
                  <a:rPr lang="en-IN" sz="1100" i="1" dirty="0">
                    <a:ea typeface="Cambria Math" panose="02040503050406030204" pitchFamily="18" charset="0"/>
                  </a:rPr>
                  <a:t>  </a:t>
                </a:r>
                <a14:m>
                  <m:oMath xmlns:m="http://schemas.openxmlformats.org/officeDocument/2006/math">
                    <m:r>
                      <a:rPr lang="en-IN" sz="1400" b="0" i="1" smtClean="0">
                        <a:latin typeface="Cambria Math" panose="02040503050406030204" pitchFamily="18" charset="0"/>
                        <a:ea typeface="Cambria Math" panose="02040503050406030204" pitchFamily="18" charset="0"/>
                      </a:rPr>
                      <m:t>𝑋</m:t>
                    </m:r>
                  </m:oMath>
                </a14:m>
                <a:r>
                  <a:rPr lang="en-IN" sz="1100" i="1" dirty="0">
                    <a:ea typeface="Cambria Math" panose="02040503050406030204" pitchFamily="18" charset="0"/>
                  </a:rPr>
                  <a:t>.</a:t>
                </a:r>
              </a:p>
              <a:p>
                <a:pPr>
                  <a:lnSpc>
                    <a:spcPct val="100000"/>
                  </a:lnSpc>
                  <a:buClr>
                    <a:schemeClr val="accent1">
                      <a:lumMod val="75000"/>
                    </a:schemeClr>
                  </a:buClr>
                </a:pPr>
                <a:r>
                  <a:rPr lang="en-IN" sz="1600" b="1" dirty="0">
                    <a:ea typeface="Cambria Math" panose="02040503050406030204" pitchFamily="18" charset="0"/>
                  </a:rPr>
                  <a:t>Existence Properties</a:t>
                </a:r>
                <a:r>
                  <a:rPr lang="en-IN" sz="1600" dirty="0">
                    <a:ea typeface="Cambria Math" panose="02040503050406030204" pitchFamily="18" charset="0"/>
                  </a:rPr>
                  <a:t>: </a:t>
                </a:r>
                <a:r>
                  <a:rPr lang="en-GB" sz="1600" dirty="0">
                    <a:ea typeface="Cambria Math" panose="02040503050406030204" pitchFamily="18" charset="0"/>
                  </a:rPr>
                  <a:t>For a given tensor </a:t>
                </a:r>
                <a14:m>
                  <m:oMath xmlns:m="http://schemas.openxmlformats.org/officeDocument/2006/math">
                    <m:r>
                      <a:rPr lang="en-GB" sz="1400" i="1" dirty="0" smtClean="0">
                        <a:latin typeface="Cambria Math" panose="02040503050406030204" pitchFamily="18" charset="0"/>
                        <a:ea typeface="Cambria Math" panose="02040503050406030204" pitchFamily="18" charset="0"/>
                      </a:rPr>
                      <m:t>𝑋</m:t>
                    </m:r>
                  </m:oMath>
                </a14:m>
                <a:r>
                  <a:rPr lang="en-GB" sz="1600" dirty="0">
                    <a:ea typeface="Cambria Math" panose="02040503050406030204" pitchFamily="18" charset="0"/>
                  </a:rPr>
                  <a:t>, we can easily find an exact Tucker decomposition of rank </a:t>
                </a:r>
                <a14:m>
                  <m:oMath xmlns:m="http://schemas.openxmlformats.org/officeDocument/2006/math">
                    <m:r>
                      <a:rPr lang="en-GB" sz="1400" i="1" dirty="0">
                        <a:latin typeface="Cambria Math" panose="02040503050406030204" pitchFamily="18" charset="0"/>
                        <a:ea typeface="Cambria Math" panose="02040503050406030204" pitchFamily="18" charset="0"/>
                      </a:rPr>
                      <m:t>(</m:t>
                    </m:r>
                    <m:sSub>
                      <m:sSubPr>
                        <m:ctrlPr>
                          <a:rPr lang="en-IN" sz="1400" i="1" dirty="0">
                            <a:latin typeface="Cambria Math" panose="02040503050406030204" pitchFamily="18" charset="0"/>
                            <a:ea typeface="Cambria Math" panose="02040503050406030204" pitchFamily="18" charset="0"/>
                          </a:rPr>
                        </m:ctrlPr>
                      </m:sSubPr>
                      <m:e>
                        <m:r>
                          <a:rPr lang="en-GB" sz="1400" i="1" dirty="0">
                            <a:latin typeface="Cambria Math" panose="02040503050406030204" pitchFamily="18" charset="0"/>
                            <a:ea typeface="Cambria Math" panose="02040503050406030204" pitchFamily="18" charset="0"/>
                          </a:rPr>
                          <m:t>𝑅</m:t>
                        </m:r>
                      </m:e>
                      <m:sub>
                        <m:r>
                          <a:rPr lang="en-GB" sz="1400" i="1" dirty="0">
                            <a:latin typeface="Cambria Math" panose="02040503050406030204" pitchFamily="18" charset="0"/>
                            <a:ea typeface="Cambria Math" panose="02040503050406030204" pitchFamily="18" charset="0"/>
                          </a:rPr>
                          <m:t>1</m:t>
                        </m:r>
                      </m:sub>
                    </m:sSub>
                    <m:r>
                      <a:rPr lang="en-GB" sz="1400" i="1" dirty="0">
                        <a:latin typeface="Cambria Math" panose="02040503050406030204" pitchFamily="18" charset="0"/>
                        <a:ea typeface="Cambria Math" panose="02040503050406030204" pitchFamily="18" charset="0"/>
                      </a:rPr>
                      <m:t>,</m:t>
                    </m:r>
                    <m:sSub>
                      <m:sSubPr>
                        <m:ctrlPr>
                          <a:rPr lang="en-IN" sz="1400" i="1" dirty="0">
                            <a:latin typeface="Cambria Math" panose="02040503050406030204" pitchFamily="18" charset="0"/>
                            <a:ea typeface="Cambria Math" panose="02040503050406030204" pitchFamily="18" charset="0"/>
                          </a:rPr>
                        </m:ctrlPr>
                      </m:sSubPr>
                      <m:e>
                        <m:r>
                          <a:rPr lang="en-GB" sz="1400" i="1" dirty="0">
                            <a:latin typeface="Cambria Math" panose="02040503050406030204" pitchFamily="18" charset="0"/>
                            <a:ea typeface="Cambria Math" panose="02040503050406030204" pitchFamily="18" charset="0"/>
                          </a:rPr>
                          <m:t>𝑅</m:t>
                        </m:r>
                      </m:e>
                      <m:sub>
                        <m:r>
                          <a:rPr lang="en-GB" sz="1400" i="1" dirty="0">
                            <a:latin typeface="Cambria Math" panose="02040503050406030204" pitchFamily="18" charset="0"/>
                            <a:ea typeface="Cambria Math" panose="02040503050406030204" pitchFamily="18" charset="0"/>
                          </a:rPr>
                          <m:t>2</m:t>
                        </m:r>
                      </m:sub>
                    </m:sSub>
                    <m:r>
                      <a:rPr lang="en-GB" sz="1400" i="1" dirty="0">
                        <a:latin typeface="Cambria Math" panose="02040503050406030204" pitchFamily="18" charset="0"/>
                        <a:ea typeface="Cambria Math" panose="02040503050406030204" pitchFamily="18" charset="0"/>
                      </a:rPr>
                      <m:t>,…,</m:t>
                    </m:r>
                    <m:sSub>
                      <m:sSubPr>
                        <m:ctrlPr>
                          <a:rPr lang="en-IN" sz="1400" i="1" dirty="0">
                            <a:latin typeface="Cambria Math" panose="02040503050406030204" pitchFamily="18" charset="0"/>
                            <a:ea typeface="Cambria Math" panose="02040503050406030204" pitchFamily="18" charset="0"/>
                          </a:rPr>
                        </m:ctrlPr>
                      </m:sSubPr>
                      <m:e>
                        <m:r>
                          <a:rPr lang="en-IN" sz="1400" i="1" dirty="0">
                            <a:latin typeface="Cambria Math" panose="02040503050406030204" pitchFamily="18" charset="0"/>
                            <a:ea typeface="Cambria Math" panose="02040503050406030204" pitchFamily="18" charset="0"/>
                          </a:rPr>
                          <m:t>𝑅</m:t>
                        </m:r>
                      </m:e>
                      <m:sub>
                        <m:r>
                          <a:rPr lang="en-GB" sz="1400" i="1" dirty="0">
                            <a:latin typeface="Cambria Math" panose="02040503050406030204" pitchFamily="18" charset="0"/>
                            <a:ea typeface="Cambria Math" panose="02040503050406030204" pitchFamily="18" charset="0"/>
                          </a:rPr>
                          <m:t>𝑁</m:t>
                        </m:r>
                      </m:sub>
                    </m:sSub>
                    <m:r>
                      <a:rPr lang="en-GB" sz="1400" i="1" dirty="0">
                        <a:latin typeface="Cambria Math" panose="02040503050406030204" pitchFamily="18" charset="0"/>
                        <a:ea typeface="Cambria Math" panose="02040503050406030204" pitchFamily="18" charset="0"/>
                      </a:rPr>
                      <m:t>)</m:t>
                    </m:r>
                  </m:oMath>
                </a14:m>
                <a:r>
                  <a:rPr lang="en-GB" sz="1400" dirty="0">
                    <a:ea typeface="Cambria Math" panose="02040503050406030204" pitchFamily="18" charset="0"/>
                  </a:rPr>
                  <a:t>*,</a:t>
                </a:r>
                <a:r>
                  <a:rPr lang="en-GB" sz="1600" dirty="0">
                    <a:ea typeface="Cambria Math" panose="02040503050406030204" pitchFamily="18" charset="0"/>
                  </a:rPr>
                  <a:t> where </a:t>
                </a:r>
                <a14:m>
                  <m:oMath xmlns:m="http://schemas.openxmlformats.org/officeDocument/2006/math">
                    <m:sSub>
                      <m:sSubPr>
                        <m:ctrlPr>
                          <a:rPr lang="en-IN" sz="1400" b="0" i="1" dirty="0" smtClean="0">
                            <a:latin typeface="Cambria Math" panose="02040503050406030204" pitchFamily="18" charset="0"/>
                            <a:ea typeface="Cambria Math" panose="02040503050406030204" pitchFamily="18" charset="0"/>
                          </a:rPr>
                        </m:ctrlPr>
                      </m:sSubPr>
                      <m:e>
                        <m:r>
                          <a:rPr lang="en-GB" sz="1400" i="1" dirty="0" smtClean="0">
                            <a:latin typeface="Cambria Math" panose="02040503050406030204" pitchFamily="18" charset="0"/>
                            <a:ea typeface="Cambria Math" panose="02040503050406030204" pitchFamily="18" charset="0"/>
                          </a:rPr>
                          <m:t>𝑅</m:t>
                        </m:r>
                      </m:e>
                      <m:sub>
                        <m:r>
                          <a:rPr lang="en-GB" sz="1400" i="1" dirty="0" smtClean="0">
                            <a:latin typeface="Cambria Math" panose="02040503050406030204" pitchFamily="18" charset="0"/>
                            <a:ea typeface="Cambria Math" panose="02040503050406030204" pitchFamily="18" charset="0"/>
                          </a:rPr>
                          <m:t>𝑛</m:t>
                        </m:r>
                      </m:sub>
                    </m:sSub>
                    <m:r>
                      <a:rPr lang="en-GB" sz="1400" i="1" dirty="0" smtClean="0">
                        <a:latin typeface="Cambria Math" panose="02040503050406030204" pitchFamily="18" charset="0"/>
                        <a:ea typeface="Cambria Math" panose="02040503050406030204" pitchFamily="18" charset="0"/>
                      </a:rPr>
                      <m:t> =</m:t>
                    </m:r>
                    <m:r>
                      <a:rPr lang="en-IN" sz="1400" i="1" dirty="0" smtClean="0">
                        <a:latin typeface="Cambria Math" panose="02040503050406030204" pitchFamily="18" charset="0"/>
                        <a:ea typeface="Cambria Math" panose="02040503050406030204" pitchFamily="18" charset="0"/>
                      </a:rPr>
                      <m:t>𝑟</m:t>
                    </m:r>
                    <m:r>
                      <a:rPr lang="en-IN" sz="1400" b="0" i="1" dirty="0" smtClean="0">
                        <a:latin typeface="Cambria Math" panose="02040503050406030204" pitchFamily="18" charset="0"/>
                        <a:ea typeface="Cambria Math" panose="02040503050406030204" pitchFamily="18" charset="0"/>
                      </a:rPr>
                      <m:t>𝑎𝑛</m:t>
                    </m:r>
                    <m:sSub>
                      <m:sSubPr>
                        <m:ctrlPr>
                          <a:rPr lang="en-IN" sz="1400" b="0" i="1" dirty="0" smtClean="0">
                            <a:latin typeface="Cambria Math" panose="02040503050406030204" pitchFamily="18" charset="0"/>
                            <a:ea typeface="Cambria Math" panose="02040503050406030204" pitchFamily="18" charset="0"/>
                          </a:rPr>
                        </m:ctrlPr>
                      </m:sSubPr>
                      <m:e>
                        <m:r>
                          <a:rPr lang="en-IN" sz="1400" b="0" i="1" dirty="0" smtClean="0">
                            <a:latin typeface="Cambria Math" panose="02040503050406030204" pitchFamily="18" charset="0"/>
                            <a:ea typeface="Cambria Math" panose="02040503050406030204" pitchFamily="18" charset="0"/>
                          </a:rPr>
                          <m:t>𝑘</m:t>
                        </m:r>
                      </m:e>
                      <m:sub>
                        <m:r>
                          <a:rPr lang="en-IN" sz="1400" b="0" i="1" dirty="0" smtClean="0">
                            <a:latin typeface="Cambria Math" panose="02040503050406030204" pitchFamily="18" charset="0"/>
                            <a:ea typeface="Cambria Math" panose="02040503050406030204" pitchFamily="18" charset="0"/>
                          </a:rPr>
                          <m:t>𝑛</m:t>
                        </m:r>
                      </m:sub>
                    </m:sSub>
                    <m:r>
                      <a:rPr lang="en-GB" sz="1400" i="1" dirty="0" smtClean="0">
                        <a:latin typeface="Cambria Math" panose="02040503050406030204" pitchFamily="18" charset="0"/>
                        <a:ea typeface="Cambria Math" panose="02040503050406030204" pitchFamily="18" charset="0"/>
                      </a:rPr>
                      <m:t>(</m:t>
                    </m:r>
                    <m:r>
                      <a:rPr lang="en-GB" sz="1400" i="1" dirty="0" smtClean="0">
                        <a:latin typeface="Cambria Math" panose="02040503050406030204" pitchFamily="18" charset="0"/>
                        <a:ea typeface="Cambria Math" panose="02040503050406030204" pitchFamily="18" charset="0"/>
                      </a:rPr>
                      <m:t>𝑋</m:t>
                    </m:r>
                    <m:r>
                      <a:rPr lang="en-GB" sz="1400" i="1" dirty="0" smtClean="0">
                        <a:latin typeface="Cambria Math" panose="02040503050406030204" pitchFamily="18" charset="0"/>
                        <a:ea typeface="Cambria Math" panose="02040503050406030204" pitchFamily="18" charset="0"/>
                      </a:rPr>
                      <m:t>)</m:t>
                    </m:r>
                  </m:oMath>
                </a14:m>
                <a:r>
                  <a:rPr lang="en-GB" sz="1600" dirty="0">
                    <a:ea typeface="Cambria Math" panose="02040503050406030204" pitchFamily="18" charset="0"/>
                  </a:rPr>
                  <a:t>. If, however, we compute a Tucker decomposition of rank </a:t>
                </a:r>
                <a14:m>
                  <m:oMath xmlns:m="http://schemas.openxmlformats.org/officeDocument/2006/math">
                    <m:r>
                      <a:rPr lang="en-GB" sz="1400" i="1" dirty="0" smtClean="0">
                        <a:latin typeface="Cambria Math" panose="02040503050406030204" pitchFamily="18" charset="0"/>
                        <a:ea typeface="Cambria Math" panose="02040503050406030204" pitchFamily="18" charset="0"/>
                      </a:rPr>
                      <m:t>(</m:t>
                    </m:r>
                    <m:sSub>
                      <m:sSubPr>
                        <m:ctrlPr>
                          <a:rPr lang="en-IN" sz="1400" b="0" i="1" dirty="0" smtClean="0">
                            <a:latin typeface="Cambria Math" panose="02040503050406030204" pitchFamily="18" charset="0"/>
                            <a:ea typeface="Cambria Math" panose="02040503050406030204" pitchFamily="18" charset="0"/>
                          </a:rPr>
                        </m:ctrlPr>
                      </m:sSubPr>
                      <m:e>
                        <m:r>
                          <a:rPr lang="en-GB" sz="1400" i="1" dirty="0" smtClean="0">
                            <a:latin typeface="Cambria Math" panose="02040503050406030204" pitchFamily="18" charset="0"/>
                            <a:ea typeface="Cambria Math" panose="02040503050406030204" pitchFamily="18" charset="0"/>
                          </a:rPr>
                          <m:t>𝑅</m:t>
                        </m:r>
                      </m:e>
                      <m:sub>
                        <m:r>
                          <a:rPr lang="en-GB" sz="1400" i="1" dirty="0" smtClean="0">
                            <a:latin typeface="Cambria Math" panose="02040503050406030204" pitchFamily="18" charset="0"/>
                            <a:ea typeface="Cambria Math" panose="02040503050406030204" pitchFamily="18" charset="0"/>
                          </a:rPr>
                          <m:t>1</m:t>
                        </m:r>
                      </m:sub>
                    </m:sSub>
                    <m:r>
                      <a:rPr lang="en-GB" sz="1400" i="1" dirty="0" smtClean="0">
                        <a:latin typeface="Cambria Math" panose="02040503050406030204" pitchFamily="18" charset="0"/>
                        <a:ea typeface="Cambria Math" panose="02040503050406030204" pitchFamily="18" charset="0"/>
                      </a:rPr>
                      <m:t>,</m:t>
                    </m:r>
                    <m:sSub>
                      <m:sSubPr>
                        <m:ctrlPr>
                          <a:rPr lang="en-IN" sz="1400" b="0" i="1" dirty="0" smtClean="0">
                            <a:latin typeface="Cambria Math" panose="02040503050406030204" pitchFamily="18" charset="0"/>
                            <a:ea typeface="Cambria Math" panose="02040503050406030204" pitchFamily="18" charset="0"/>
                          </a:rPr>
                        </m:ctrlPr>
                      </m:sSubPr>
                      <m:e>
                        <m:r>
                          <a:rPr lang="en-GB" sz="1400" i="1" dirty="0" smtClean="0">
                            <a:latin typeface="Cambria Math" panose="02040503050406030204" pitchFamily="18" charset="0"/>
                            <a:ea typeface="Cambria Math" panose="02040503050406030204" pitchFamily="18" charset="0"/>
                          </a:rPr>
                          <m:t>𝑅</m:t>
                        </m:r>
                      </m:e>
                      <m:sub>
                        <m:r>
                          <a:rPr lang="en-GB" sz="1400" i="1" dirty="0" smtClean="0">
                            <a:latin typeface="Cambria Math" panose="02040503050406030204" pitchFamily="18" charset="0"/>
                            <a:ea typeface="Cambria Math" panose="02040503050406030204" pitchFamily="18" charset="0"/>
                          </a:rPr>
                          <m:t>2</m:t>
                        </m:r>
                      </m:sub>
                    </m:sSub>
                    <m:r>
                      <a:rPr lang="en-GB" sz="1400" i="1" dirty="0" smtClean="0">
                        <a:latin typeface="Cambria Math" panose="02040503050406030204" pitchFamily="18" charset="0"/>
                        <a:ea typeface="Cambria Math" panose="02040503050406030204" pitchFamily="18" charset="0"/>
                      </a:rPr>
                      <m:t>,…,</m:t>
                    </m:r>
                    <m:sSub>
                      <m:sSubPr>
                        <m:ctrlPr>
                          <a:rPr lang="en-IN" sz="1400" b="0" i="1" dirty="0" smtClean="0">
                            <a:latin typeface="Cambria Math" panose="02040503050406030204" pitchFamily="18" charset="0"/>
                            <a:ea typeface="Cambria Math" panose="02040503050406030204" pitchFamily="18" charset="0"/>
                          </a:rPr>
                        </m:ctrlPr>
                      </m:sSubPr>
                      <m:e>
                        <m:r>
                          <a:rPr lang="en-IN" sz="1400" b="0" i="1" dirty="0" smtClean="0">
                            <a:latin typeface="Cambria Math" panose="02040503050406030204" pitchFamily="18" charset="0"/>
                            <a:ea typeface="Cambria Math" panose="02040503050406030204" pitchFamily="18" charset="0"/>
                          </a:rPr>
                          <m:t>𝑅</m:t>
                        </m:r>
                      </m:e>
                      <m:sub>
                        <m:r>
                          <a:rPr lang="en-GB" sz="1400" i="1" dirty="0" smtClean="0">
                            <a:latin typeface="Cambria Math" panose="02040503050406030204" pitchFamily="18" charset="0"/>
                            <a:ea typeface="Cambria Math" panose="02040503050406030204" pitchFamily="18" charset="0"/>
                          </a:rPr>
                          <m:t>𝑁</m:t>
                        </m:r>
                      </m:sub>
                    </m:sSub>
                    <m:r>
                      <a:rPr lang="en-GB" sz="1400" i="1" dirty="0" smtClean="0">
                        <a:latin typeface="Cambria Math" panose="02040503050406030204" pitchFamily="18" charset="0"/>
                        <a:ea typeface="Cambria Math" panose="02040503050406030204" pitchFamily="18" charset="0"/>
                      </a:rPr>
                      <m:t>)</m:t>
                    </m:r>
                  </m:oMath>
                </a14:m>
                <a:r>
                  <a:rPr lang="en-GB" sz="1600" dirty="0">
                    <a:ea typeface="Cambria Math" panose="02040503050406030204" pitchFamily="18" charset="0"/>
                  </a:rPr>
                  <a:t>, where </a:t>
                </a:r>
                <a14:m>
                  <m:oMath xmlns:m="http://schemas.openxmlformats.org/officeDocument/2006/math">
                    <m:sSub>
                      <m:sSubPr>
                        <m:ctrlPr>
                          <a:rPr lang="en-IN" sz="1400" b="0" i="1" dirty="0" smtClean="0">
                            <a:latin typeface="Cambria Math" panose="02040503050406030204" pitchFamily="18" charset="0"/>
                            <a:ea typeface="Cambria Math" panose="02040503050406030204" pitchFamily="18" charset="0"/>
                          </a:rPr>
                        </m:ctrlPr>
                      </m:sSubPr>
                      <m:e>
                        <m:r>
                          <a:rPr lang="en-GB" sz="1400" i="1" dirty="0" smtClean="0">
                            <a:latin typeface="Cambria Math" panose="02040503050406030204" pitchFamily="18" charset="0"/>
                            <a:ea typeface="Cambria Math" panose="02040503050406030204" pitchFamily="18" charset="0"/>
                          </a:rPr>
                          <m:t>𝑅</m:t>
                        </m:r>
                      </m:e>
                      <m:sub>
                        <m:r>
                          <a:rPr lang="en-GB" sz="1400" i="1" dirty="0" smtClean="0">
                            <a:latin typeface="Cambria Math" panose="02040503050406030204" pitchFamily="18" charset="0"/>
                            <a:ea typeface="Cambria Math" panose="02040503050406030204" pitchFamily="18" charset="0"/>
                          </a:rPr>
                          <m:t>𝑛</m:t>
                        </m:r>
                      </m:sub>
                    </m:sSub>
                    <m:r>
                      <a:rPr lang="en-GB" sz="1400" i="1" dirty="0" smtClean="0">
                        <a:latin typeface="Cambria Math" panose="02040503050406030204" pitchFamily="18" charset="0"/>
                        <a:ea typeface="Cambria Math" panose="02040503050406030204" pitchFamily="18" charset="0"/>
                      </a:rPr>
                      <m:t> &lt;</m:t>
                    </m:r>
                    <m:r>
                      <a:rPr lang="en-IN" sz="1400" i="1" dirty="0" smtClean="0">
                        <a:latin typeface="Cambria Math" panose="02040503050406030204" pitchFamily="18" charset="0"/>
                        <a:ea typeface="Cambria Math" panose="02040503050406030204" pitchFamily="18" charset="0"/>
                      </a:rPr>
                      <m:t>𝑟</m:t>
                    </m:r>
                    <m:r>
                      <a:rPr lang="en-IN" sz="1400" b="0" i="1" dirty="0" smtClean="0">
                        <a:latin typeface="Cambria Math" panose="02040503050406030204" pitchFamily="18" charset="0"/>
                        <a:ea typeface="Cambria Math" panose="02040503050406030204" pitchFamily="18" charset="0"/>
                      </a:rPr>
                      <m:t>𝑎𝑛</m:t>
                    </m:r>
                    <m:sSub>
                      <m:sSubPr>
                        <m:ctrlPr>
                          <a:rPr lang="en-IN" sz="1400" b="0" i="1" dirty="0" smtClean="0">
                            <a:latin typeface="Cambria Math" panose="02040503050406030204" pitchFamily="18" charset="0"/>
                            <a:ea typeface="Cambria Math" panose="02040503050406030204" pitchFamily="18" charset="0"/>
                          </a:rPr>
                        </m:ctrlPr>
                      </m:sSubPr>
                      <m:e>
                        <m:r>
                          <a:rPr lang="en-IN" sz="1400" b="0" i="1" dirty="0" smtClean="0">
                            <a:latin typeface="Cambria Math" panose="02040503050406030204" pitchFamily="18" charset="0"/>
                            <a:ea typeface="Cambria Math" panose="02040503050406030204" pitchFamily="18" charset="0"/>
                          </a:rPr>
                          <m:t>𝑘</m:t>
                        </m:r>
                      </m:e>
                      <m:sub>
                        <m:r>
                          <a:rPr lang="en-IN" sz="1400" b="0" i="1" dirty="0" smtClean="0">
                            <a:latin typeface="Cambria Math" panose="02040503050406030204" pitchFamily="18" charset="0"/>
                            <a:ea typeface="Cambria Math" panose="02040503050406030204" pitchFamily="18" charset="0"/>
                          </a:rPr>
                          <m:t>𝑛</m:t>
                        </m:r>
                      </m:sub>
                    </m:sSub>
                    <m:r>
                      <a:rPr lang="en-GB" sz="1400" i="1" dirty="0" smtClean="0">
                        <a:latin typeface="Cambria Math" panose="02040503050406030204" pitchFamily="18" charset="0"/>
                        <a:ea typeface="Cambria Math" panose="02040503050406030204" pitchFamily="18" charset="0"/>
                      </a:rPr>
                      <m:t>(</m:t>
                    </m:r>
                    <m:r>
                      <a:rPr lang="en-GB" sz="1400" i="1" dirty="0" smtClean="0">
                        <a:latin typeface="Cambria Math" panose="02040503050406030204" pitchFamily="18" charset="0"/>
                        <a:ea typeface="Cambria Math" panose="02040503050406030204" pitchFamily="18" charset="0"/>
                      </a:rPr>
                      <m:t>𝑋</m:t>
                    </m:r>
                    <m:r>
                      <a:rPr lang="en-GB" sz="1400" i="1" dirty="0" smtClean="0">
                        <a:latin typeface="Cambria Math" panose="02040503050406030204" pitchFamily="18" charset="0"/>
                        <a:ea typeface="Cambria Math" panose="02040503050406030204" pitchFamily="18" charset="0"/>
                      </a:rPr>
                      <m:t>)</m:t>
                    </m:r>
                  </m:oMath>
                </a14:m>
                <a:r>
                  <a:rPr lang="en-GB" sz="1600" dirty="0">
                    <a:ea typeface="Cambria Math" panose="02040503050406030204" pitchFamily="18" charset="0"/>
                  </a:rPr>
                  <a:t> for one or more n, then it will be necessarily inexact and more difficult to compute.</a:t>
                </a:r>
              </a:p>
              <a:p>
                <a:pPr>
                  <a:lnSpc>
                    <a:spcPct val="100000"/>
                  </a:lnSpc>
                  <a:buClr>
                    <a:schemeClr val="accent1">
                      <a:lumMod val="75000"/>
                    </a:schemeClr>
                  </a:buClr>
                </a:pPr>
                <a:r>
                  <a:rPr lang="en-GB" sz="1600" b="1" dirty="0">
                    <a:ea typeface="Cambria Math" panose="02040503050406030204" pitchFamily="18" charset="0"/>
                  </a:rPr>
                  <a:t>Uniqueness Properties</a:t>
                </a:r>
                <a:r>
                  <a:rPr lang="en-GB" sz="1600" dirty="0">
                    <a:ea typeface="Cambria Math" panose="02040503050406030204" pitchFamily="18" charset="0"/>
                  </a:rPr>
                  <a:t>: Tucker Decompositions are </a:t>
                </a:r>
                <a:r>
                  <a:rPr lang="en-GB" sz="1600" b="1" dirty="0">
                    <a:ea typeface="Cambria Math" panose="02040503050406030204" pitchFamily="18" charset="0"/>
                  </a:rPr>
                  <a:t>not unique. </a:t>
                </a:r>
                <a:r>
                  <a:rPr lang="en-GB" sz="1600" dirty="0">
                    <a:ea typeface="Cambria Math" panose="02040503050406030204" pitchFamily="18" charset="0"/>
                  </a:rPr>
                  <a:t>However, we can modify the core </a:t>
                </a:r>
                <a14:m>
                  <m:oMath xmlns:m="http://schemas.openxmlformats.org/officeDocument/2006/math">
                    <m:r>
                      <a:rPr lang="en-IN" sz="1600" b="0" i="1" dirty="0" smtClean="0">
                        <a:latin typeface="Cambria Math" panose="02040503050406030204" pitchFamily="18" charset="0"/>
                        <a:ea typeface="Cambria Math" panose="02040503050406030204" pitchFamily="18" charset="0"/>
                      </a:rPr>
                      <m:t>𝒢</m:t>
                    </m:r>
                  </m:oMath>
                </a14:m>
                <a:r>
                  <a:rPr lang="en-GB" sz="1600" dirty="0">
                    <a:ea typeface="Cambria Math" panose="02040503050406030204" pitchFamily="18" charset="0"/>
                  </a:rPr>
                  <a:t> without affecting the fit so long as we apply the inverse modification to the factor matrices. This ability enables to “simplify” the core tensor and improve uniqueness.</a:t>
                </a:r>
                <a:endParaRPr lang="en-GB" sz="1600" b="1" dirty="0">
                  <a:ea typeface="Cambria Math" panose="02040503050406030204" pitchFamily="18" charset="0"/>
                </a:endParaRPr>
              </a:p>
              <a:p>
                <a:pPr>
                  <a:lnSpc>
                    <a:spcPct val="100000"/>
                  </a:lnSpc>
                  <a:buClr>
                    <a:schemeClr val="accent1">
                      <a:lumMod val="75000"/>
                    </a:schemeClr>
                  </a:buClr>
                </a:pPr>
                <a:r>
                  <a:rPr lang="en-GB" sz="1600" b="1" dirty="0">
                    <a:ea typeface="Cambria Math" panose="02040503050406030204" pitchFamily="18" charset="0"/>
                  </a:rPr>
                  <a:t>Goal</a:t>
                </a:r>
                <a:r>
                  <a:rPr lang="en-GB" sz="1600" dirty="0">
                    <a:ea typeface="Cambria Math" panose="02040503050406030204" pitchFamily="18" charset="0"/>
                  </a:rPr>
                  <a:t>: </a:t>
                </a:r>
                <a:r>
                  <a:rPr lang="en-GB" sz="1600" dirty="0"/>
                  <a:t>Let </a:t>
                </a:r>
                <a14:m>
                  <m:oMath xmlns:m="http://schemas.openxmlformats.org/officeDocument/2006/math">
                    <m:r>
                      <a:rPr lang="en-GB" sz="1600" i="1" dirty="0" smtClean="0">
                        <a:latin typeface="Cambria Math" panose="02040503050406030204" pitchFamily="18" charset="0"/>
                      </a:rPr>
                      <m:t>𝑋</m:t>
                    </m:r>
                    <m:r>
                      <a:rPr lang="en-GB" sz="1600" i="1" dirty="0" smtClean="0">
                        <a:latin typeface="Cambria Math" panose="02040503050406030204" pitchFamily="18" charset="0"/>
                      </a:rPr>
                      <m:t>∈</m:t>
                    </m:r>
                    <m:sSup>
                      <m:sSupPr>
                        <m:ctrlPr>
                          <a:rPr lang="en-IN" sz="1600" b="0" i="1" dirty="0" smtClean="0">
                            <a:latin typeface="Cambria Math" panose="02040503050406030204" pitchFamily="18" charset="0"/>
                          </a:rPr>
                        </m:ctrlPr>
                      </m:sSupPr>
                      <m:e>
                        <m:r>
                          <a:rPr lang="en-IN" sz="1600" b="0" i="1" dirty="0" smtClean="0">
                            <a:latin typeface="Cambria Math" panose="02040503050406030204" pitchFamily="18" charset="0"/>
                          </a:rPr>
                          <m:t>ℝ</m:t>
                        </m:r>
                      </m:e>
                      <m:sup>
                        <m:r>
                          <a:rPr lang="en-GB" sz="1600" i="1" dirty="0" smtClean="0">
                            <a:latin typeface="Cambria Math" panose="02040503050406030204" pitchFamily="18" charset="0"/>
                          </a:rPr>
                          <m:t>𝐼</m:t>
                        </m:r>
                        <m:r>
                          <a:rPr lang="en-GB" sz="1600" i="1" dirty="0" smtClean="0">
                            <a:latin typeface="Cambria Math" panose="02040503050406030204" pitchFamily="18" charset="0"/>
                          </a:rPr>
                          <m:t>×</m:t>
                        </m:r>
                        <m:r>
                          <a:rPr lang="en-GB" sz="1600" i="1" dirty="0" smtClean="0">
                            <a:latin typeface="Cambria Math" panose="02040503050406030204" pitchFamily="18" charset="0"/>
                          </a:rPr>
                          <m:t>𝐽</m:t>
                        </m:r>
                        <m:r>
                          <a:rPr lang="en-GB" sz="1600" i="1" dirty="0" smtClean="0">
                            <a:latin typeface="Cambria Math" panose="02040503050406030204" pitchFamily="18" charset="0"/>
                          </a:rPr>
                          <m:t>×</m:t>
                        </m:r>
                        <m:r>
                          <a:rPr lang="en-GB" sz="1600" i="1" dirty="0" smtClean="0">
                            <a:latin typeface="Cambria Math" panose="02040503050406030204" pitchFamily="18" charset="0"/>
                          </a:rPr>
                          <m:t>𝐾</m:t>
                        </m:r>
                      </m:sup>
                    </m:sSup>
                    <m:r>
                      <a:rPr lang="en-GB" sz="1600" i="1" dirty="0" smtClean="0">
                        <a:latin typeface="Cambria Math" panose="02040503050406030204" pitchFamily="18" charset="0"/>
                      </a:rPr>
                      <m:t> </m:t>
                    </m:r>
                  </m:oMath>
                </a14:m>
                <a:r>
                  <a:rPr lang="en-GB" sz="1600" dirty="0"/>
                  <a:t>be a third-order tensor. The goal is to compute a Tucker decomposition with given </a:t>
                </a:r>
                <a14:m>
                  <m:oMath xmlns:m="http://schemas.openxmlformats.org/officeDocument/2006/math">
                    <m:d>
                      <m:dPr>
                        <m:ctrlPr>
                          <a:rPr lang="en-IN" sz="1400" b="0" i="1" smtClean="0">
                            <a:latin typeface="Cambria Math" panose="02040503050406030204" pitchFamily="18" charset="0"/>
                          </a:rPr>
                        </m:ctrlPr>
                      </m:dPr>
                      <m:e>
                        <m:r>
                          <a:rPr lang="en-IN" sz="1400" b="0" i="1" smtClean="0">
                            <a:latin typeface="Cambria Math" panose="02040503050406030204" pitchFamily="18" charset="0"/>
                          </a:rPr>
                          <m:t>𝑃</m:t>
                        </m:r>
                        <m:r>
                          <a:rPr lang="en-IN" sz="1400" b="0" i="1" smtClean="0">
                            <a:latin typeface="Cambria Math" panose="02040503050406030204" pitchFamily="18" charset="0"/>
                          </a:rPr>
                          <m:t>, </m:t>
                        </m:r>
                        <m:r>
                          <a:rPr lang="en-IN" sz="1400" b="0" i="1" smtClean="0">
                            <a:latin typeface="Cambria Math" panose="02040503050406030204" pitchFamily="18" charset="0"/>
                          </a:rPr>
                          <m:t>𝑄</m:t>
                        </m:r>
                        <m:r>
                          <a:rPr lang="en-IN" sz="1400" b="0" i="1" smtClean="0">
                            <a:latin typeface="Cambria Math" panose="02040503050406030204" pitchFamily="18" charset="0"/>
                          </a:rPr>
                          <m:t>,</m:t>
                        </m:r>
                        <m:r>
                          <a:rPr lang="en-IN" sz="1400" b="0" i="1" smtClean="0">
                            <a:latin typeface="Cambria Math" panose="02040503050406030204" pitchFamily="18" charset="0"/>
                          </a:rPr>
                          <m:t>𝑅</m:t>
                        </m:r>
                      </m:e>
                    </m:d>
                  </m:oMath>
                </a14:m>
                <a:r>
                  <a:rPr lang="en-GB" sz="1600" dirty="0"/>
                  <a:t> that best approximates </a:t>
                </a:r>
                <a14:m>
                  <m:oMath xmlns:m="http://schemas.openxmlformats.org/officeDocument/2006/math">
                    <m:r>
                      <a:rPr lang="en-GB" sz="1600" i="1" dirty="0" smtClean="0">
                        <a:latin typeface="Cambria Math" panose="02040503050406030204" pitchFamily="18" charset="0"/>
                      </a:rPr>
                      <m:t>𝑋</m:t>
                    </m:r>
                  </m:oMath>
                </a14:m>
                <a:r>
                  <a:rPr lang="en-GB" sz="1600" dirty="0"/>
                  <a:t>, i.e., to find </a:t>
                </a:r>
                <a14:m>
                  <m:oMath xmlns:m="http://schemas.openxmlformats.org/officeDocument/2006/math">
                    <m:acc>
                      <m:accPr>
                        <m:chr m:val="̂"/>
                        <m:ctrlPr>
                          <a:rPr lang="en-IN" sz="1600" b="0" i="1" smtClean="0">
                            <a:latin typeface="Cambria Math" panose="02040503050406030204" pitchFamily="18" charset="0"/>
                          </a:rPr>
                        </m:ctrlPr>
                      </m:accPr>
                      <m:e>
                        <m:r>
                          <a:rPr lang="en-IN" sz="1600" b="0" i="1" smtClean="0">
                            <a:latin typeface="Cambria Math" panose="02040503050406030204" pitchFamily="18" charset="0"/>
                          </a:rPr>
                          <m:t>𝑋</m:t>
                        </m:r>
                        <m:r>
                          <a:rPr lang="en-IN" sz="1600" b="0" i="1" smtClean="0">
                            <a:latin typeface="Cambria Math" panose="02040503050406030204" pitchFamily="18" charset="0"/>
                          </a:rPr>
                          <m:t> </m:t>
                        </m:r>
                      </m:e>
                    </m:acc>
                  </m:oMath>
                </a14:m>
                <a:r>
                  <a:rPr lang="en-GB" sz="1600" dirty="0"/>
                  <a:t>such that:</a:t>
                </a:r>
                <a:br>
                  <a:rPr lang="en-GB" sz="1600" dirty="0"/>
                </a:br>
                <a14:m>
                  <m:oMath xmlns:m="http://schemas.openxmlformats.org/officeDocument/2006/math">
                    <m:func>
                      <m:funcPr>
                        <m:ctrlPr>
                          <a:rPr lang="en-IN" sz="1600" i="1" smtClean="0">
                            <a:latin typeface="Cambria Math" panose="02040503050406030204" pitchFamily="18" charset="0"/>
                          </a:rPr>
                        </m:ctrlPr>
                      </m:funcPr>
                      <m:fName>
                        <m:limLow>
                          <m:limLowPr>
                            <m:ctrlPr>
                              <a:rPr lang="en-IN" sz="1600" i="1" smtClean="0">
                                <a:latin typeface="Cambria Math" panose="02040503050406030204" pitchFamily="18" charset="0"/>
                              </a:rPr>
                            </m:ctrlPr>
                          </m:limLowPr>
                          <m:e>
                            <m:r>
                              <m:rPr>
                                <m:sty m:val="p"/>
                              </m:rPr>
                              <a:rPr lang="en-IN" sz="1600" i="0" smtClean="0">
                                <a:latin typeface="Cambria Math" panose="02040503050406030204" pitchFamily="18" charset="0"/>
                              </a:rPr>
                              <m:t>min</m:t>
                            </m:r>
                          </m:e>
                          <m:lim>
                            <m:acc>
                              <m:accPr>
                                <m:chr m:val="̂"/>
                                <m:ctrlPr>
                                  <a:rPr lang="en-IN" sz="1600" i="1" smtClean="0">
                                    <a:latin typeface="Cambria Math" panose="02040503050406030204" pitchFamily="18" charset="0"/>
                                  </a:rPr>
                                </m:ctrlPr>
                              </m:accPr>
                              <m:e>
                                <m:r>
                                  <a:rPr lang="en-IN" sz="1600" b="0" i="1" smtClean="0">
                                    <a:latin typeface="Cambria Math" panose="02040503050406030204" pitchFamily="18" charset="0"/>
                                  </a:rPr>
                                  <m:t>𝑋</m:t>
                                </m:r>
                              </m:e>
                            </m:acc>
                          </m:lim>
                        </m:limLow>
                      </m:fName>
                      <m:e>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𝑋</m:t>
                            </m:r>
                            <m:r>
                              <a:rPr lang="en-IN" sz="1600" b="0" i="1" smtClean="0">
                                <a:latin typeface="Cambria Math" panose="02040503050406030204" pitchFamily="18" charset="0"/>
                              </a:rPr>
                              <m:t>−</m:t>
                            </m:r>
                            <m:acc>
                              <m:accPr>
                                <m:chr m:val="̂"/>
                                <m:ctrlPr>
                                  <a:rPr lang="en-IN" sz="1600" b="0" i="1" smtClean="0">
                                    <a:latin typeface="Cambria Math" panose="02040503050406030204" pitchFamily="18" charset="0"/>
                                  </a:rPr>
                                </m:ctrlPr>
                              </m:accPr>
                              <m:e>
                                <m:r>
                                  <a:rPr lang="en-IN" sz="1600" b="0" i="1" smtClean="0">
                                    <a:latin typeface="Cambria Math" panose="02040503050406030204" pitchFamily="18" charset="0"/>
                                  </a:rPr>
                                  <m:t>𝑋</m:t>
                                </m:r>
                              </m:e>
                            </m:acc>
                          </m:e>
                        </m:d>
                      </m:e>
                    </m:func>
                    <m:r>
                      <a:rPr lang="en-IN" sz="1600" b="0" i="1" smtClean="0">
                        <a:latin typeface="Cambria Math" panose="02040503050406030204" pitchFamily="18" charset="0"/>
                      </a:rPr>
                      <m:t>   </m:t>
                    </m:r>
                    <m:r>
                      <a:rPr lang="en-IN" sz="1600" b="0" i="1" smtClean="0">
                        <a:latin typeface="Cambria Math" panose="02040503050406030204" pitchFamily="18" charset="0"/>
                      </a:rPr>
                      <m:t>𝑤𝑖𝑡</m:t>
                    </m:r>
                    <m:r>
                      <a:rPr lang="en-IN" sz="1600" b="0" i="1" smtClean="0">
                        <a:latin typeface="Cambria Math" panose="02040503050406030204" pitchFamily="18" charset="0"/>
                      </a:rPr>
                      <m:t>h</m:t>
                    </m:r>
                    <m:r>
                      <a:rPr lang="en-IN" sz="1600" b="0" i="1" smtClean="0">
                        <a:latin typeface="Cambria Math" panose="02040503050406030204" pitchFamily="18" charset="0"/>
                      </a:rPr>
                      <m:t>    </m:t>
                    </m:r>
                    <m:acc>
                      <m:accPr>
                        <m:chr m:val="̂"/>
                        <m:ctrlPr>
                          <a:rPr lang="en-IN" sz="1600" i="1" smtClean="0">
                            <a:latin typeface="Cambria Math" panose="02040503050406030204" pitchFamily="18" charset="0"/>
                          </a:rPr>
                        </m:ctrlPr>
                      </m:accPr>
                      <m:e>
                        <m:r>
                          <a:rPr lang="en-IN" sz="1600" b="0" i="1" smtClean="0">
                            <a:latin typeface="Cambria Math" panose="02040503050406030204" pitchFamily="18" charset="0"/>
                          </a:rPr>
                          <m:t>𝑋</m:t>
                        </m:r>
                      </m:e>
                    </m:acc>
                    <m:r>
                      <a:rPr lang="en-IN" sz="1600" b="0" i="1" smtClean="0">
                        <a:latin typeface="Cambria Math" panose="02040503050406030204" pitchFamily="18" charset="0"/>
                      </a:rPr>
                      <m:t>=</m:t>
                    </m:r>
                    <m:nary>
                      <m:naryPr>
                        <m:chr m:val="∑"/>
                        <m:ctrlPr>
                          <a:rPr lang="en-IN" sz="1600" i="1">
                            <a:latin typeface="Cambria Math" panose="02040503050406030204" pitchFamily="18" charset="0"/>
                          </a:rPr>
                        </m:ctrlPr>
                      </m:naryPr>
                      <m:sub>
                        <m:r>
                          <a:rPr lang="en-IN" sz="1600" i="1">
                            <a:latin typeface="Cambria Math" panose="02040503050406030204" pitchFamily="18" charset="0"/>
                          </a:rPr>
                          <m:t>𝑝</m:t>
                        </m:r>
                        <m:r>
                          <a:rPr lang="en-IN" sz="1600" i="1">
                            <a:latin typeface="Cambria Math" panose="02040503050406030204" pitchFamily="18" charset="0"/>
                          </a:rPr>
                          <m:t>=</m:t>
                        </m:r>
                        <m:r>
                          <a:rPr lang="en-IN" sz="1600" i="1">
                            <a:latin typeface="Cambria Math" panose="02040503050406030204" pitchFamily="18" charset="0"/>
                          </a:rPr>
                          <m:t>1</m:t>
                        </m:r>
                      </m:sub>
                      <m:sup>
                        <m:r>
                          <a:rPr lang="en-IN" sz="1600" i="1">
                            <a:latin typeface="Cambria Math" panose="02040503050406030204" pitchFamily="18" charset="0"/>
                          </a:rPr>
                          <m:t>𝑃</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𝑞</m:t>
                            </m:r>
                            <m:r>
                              <a:rPr lang="en-IN" sz="1600" i="1">
                                <a:latin typeface="Cambria Math" panose="02040503050406030204" pitchFamily="18" charset="0"/>
                              </a:rPr>
                              <m:t>=</m:t>
                            </m:r>
                            <m:r>
                              <a:rPr lang="en-IN" sz="1600" i="1">
                                <a:latin typeface="Cambria Math" panose="02040503050406030204" pitchFamily="18" charset="0"/>
                              </a:rPr>
                              <m:t>1</m:t>
                            </m:r>
                          </m:sub>
                          <m:sup>
                            <m:r>
                              <a:rPr lang="en-IN" sz="1600" i="1">
                                <a:latin typeface="Cambria Math" panose="02040503050406030204" pitchFamily="18" charset="0"/>
                              </a:rPr>
                              <m:t>𝑄</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𝑟</m:t>
                                </m:r>
                                <m:r>
                                  <a:rPr lang="en-IN" sz="1600" i="1">
                                    <a:latin typeface="Cambria Math" panose="02040503050406030204" pitchFamily="18" charset="0"/>
                                  </a:rPr>
                                  <m:t>=</m:t>
                                </m:r>
                                <m:r>
                                  <a:rPr lang="en-IN" sz="1600" i="1">
                                    <a:latin typeface="Cambria Math" panose="02040503050406030204" pitchFamily="18" charset="0"/>
                                  </a:rPr>
                                  <m:t>1</m:t>
                                </m:r>
                              </m:sub>
                              <m:sup>
                                <m:r>
                                  <a:rPr lang="en-IN" sz="1600" i="1">
                                    <a:latin typeface="Cambria Math" panose="02040503050406030204" pitchFamily="18" charset="0"/>
                                  </a:rPr>
                                  <m:t>𝑅</m:t>
                                </m:r>
                              </m:sup>
                              <m:e>
                                <m:sSub>
                                  <m:sSubPr>
                                    <m:ctrlPr>
                                      <a:rPr lang="en-IN" sz="1600" i="1">
                                        <a:latin typeface="Cambria Math" panose="02040503050406030204" pitchFamily="18" charset="0"/>
                                      </a:rPr>
                                    </m:ctrlPr>
                                  </m:sSubPr>
                                  <m:e>
                                    <m:r>
                                      <a:rPr lang="en-IN" sz="1600" i="1">
                                        <a:latin typeface="Cambria Math" panose="02040503050406030204" pitchFamily="18" charset="0"/>
                                      </a:rPr>
                                      <m:t>ℊ</m:t>
                                    </m:r>
                                  </m:e>
                                  <m:sub>
                                    <m:r>
                                      <a:rPr lang="en-IN" sz="1600" i="1">
                                        <a:latin typeface="Cambria Math" panose="02040503050406030204" pitchFamily="18" charset="0"/>
                                      </a:rPr>
                                      <m:t>𝑝𝑞𝑟</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𝑎</m:t>
                                    </m:r>
                                  </m:e>
                                  <m:sub>
                                    <m:r>
                                      <a:rPr lang="en-IN" sz="1600" i="1">
                                        <a:latin typeface="Cambria Math" panose="02040503050406030204" pitchFamily="18" charset="0"/>
                                      </a:rPr>
                                      <m:t>𝑝</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𝑏</m:t>
                                    </m:r>
                                  </m:e>
                                  <m:sub>
                                    <m:r>
                                      <a:rPr lang="en-IN" sz="1600" i="1">
                                        <a:latin typeface="Cambria Math" panose="02040503050406030204" pitchFamily="18" charset="0"/>
                                      </a:rPr>
                                      <m:t>𝑞</m:t>
                                    </m:r>
                                  </m:sub>
                                </m:sSub>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𝑐</m:t>
                                    </m:r>
                                  </m:e>
                                  <m:sub>
                                    <m:r>
                                      <a:rPr lang="en-IN" sz="1600" i="1">
                                        <a:latin typeface="Cambria Math" panose="02040503050406030204" pitchFamily="18" charset="0"/>
                                      </a:rPr>
                                      <m:t>𝑟</m:t>
                                    </m:r>
                                  </m:sub>
                                </m:sSub>
                              </m:e>
                            </m:nary>
                          </m:e>
                        </m:nary>
                      </m:e>
                    </m:nary>
                    <m:r>
                      <a:rPr lang="en-IN" sz="1600" i="1">
                        <a:latin typeface="Cambria Math" panose="02040503050406030204" pitchFamily="18" charset="0"/>
                      </a:rPr>
                      <m:t>≡</m:t>
                    </m:r>
                    <m:d>
                      <m:dPr>
                        <m:begChr m:val="["/>
                        <m:endChr m:val="]"/>
                        <m:ctrlPr>
                          <a:rPr lang="en-IN" sz="1600" i="1">
                            <a:latin typeface="Cambria Math" panose="02040503050406030204" pitchFamily="18" charset="0"/>
                          </a:rPr>
                        </m:ctrlPr>
                      </m:dPr>
                      <m:e>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𝒢</m:t>
                            </m:r>
                            <m:r>
                              <a:rPr lang="en-IN" sz="1600" i="1">
                                <a:latin typeface="Cambria Math" panose="02040503050406030204" pitchFamily="18" charset="0"/>
                              </a:rPr>
                              <m:t>, </m:t>
                            </m:r>
                            <m:r>
                              <a:rPr lang="en-IN" sz="1600" i="1">
                                <a:latin typeface="Cambria Math" panose="02040503050406030204" pitchFamily="18" charset="0"/>
                              </a:rPr>
                              <m:t>𝐴</m:t>
                            </m:r>
                            <m:r>
                              <a:rPr lang="en-IN" sz="1600" i="1">
                                <a:latin typeface="Cambria Math" panose="02040503050406030204" pitchFamily="18" charset="0"/>
                              </a:rPr>
                              <m:t>, </m:t>
                            </m:r>
                            <m:r>
                              <a:rPr lang="en-IN" sz="1600" i="1">
                                <a:latin typeface="Cambria Math" panose="02040503050406030204" pitchFamily="18" charset="0"/>
                              </a:rPr>
                              <m:t>𝐵</m:t>
                            </m:r>
                            <m:r>
                              <a:rPr lang="en-IN" sz="1600" i="1">
                                <a:latin typeface="Cambria Math" panose="02040503050406030204" pitchFamily="18" charset="0"/>
                              </a:rPr>
                              <m:t>, </m:t>
                            </m:r>
                            <m:r>
                              <a:rPr lang="en-IN" sz="1600" i="1">
                                <a:latin typeface="Cambria Math" panose="02040503050406030204" pitchFamily="18" charset="0"/>
                              </a:rPr>
                              <m:t>𝐶</m:t>
                            </m:r>
                          </m:e>
                        </m:d>
                      </m:e>
                    </m:d>
                    <m:r>
                      <a:rPr lang="en-IN" sz="1600" i="1">
                        <a:latin typeface="Cambria Math" panose="02040503050406030204" pitchFamily="18" charset="0"/>
                      </a:rPr>
                      <m:t> </m:t>
                    </m:r>
                  </m:oMath>
                </a14:m>
                <a:br>
                  <a:rPr lang="en-IN" sz="1800" dirty="0"/>
                </a:br>
                <a:endParaRPr lang="en-GB" sz="1600" dirty="0">
                  <a:ea typeface="Cambria Math" panose="02040503050406030204" pitchFamily="18" charset="0"/>
                </a:endParaRPr>
              </a:p>
              <a:p>
                <a:pPr>
                  <a:lnSpc>
                    <a:spcPct val="100000"/>
                  </a:lnSpc>
                  <a:buClr>
                    <a:schemeClr val="accent1">
                      <a:lumMod val="75000"/>
                    </a:schemeClr>
                  </a:buClr>
                </a:pPr>
                <a:endParaRPr lang="en-IN" sz="1100" b="1"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495967"/>
              </a:xfrm>
              <a:blipFill>
                <a:blip r:embed="rId2"/>
                <a:stretch>
                  <a:fillRect l="-406" t="-1355" r="-580"/>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41</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[Kruskal; Tucker; </a:t>
            </a:r>
            <a:r>
              <a:rPr lang="en-IN" dirty="0" err="1">
                <a:latin typeface="Bell MT" panose="02020503060305020303" pitchFamily="18" charset="0"/>
              </a:rPr>
              <a:t>Kolda</a:t>
            </a:r>
            <a:r>
              <a:rPr lang="en-IN" dirty="0">
                <a:latin typeface="Bell MT" panose="02020503060305020303" pitchFamily="18" charset="0"/>
              </a:rPr>
              <a:t>-Bader]</a:t>
            </a:r>
          </a:p>
        </p:txBody>
      </p:sp>
      <p:sp>
        <p:nvSpPr>
          <p:cNvPr id="7" name="TextBox 6">
            <a:extLst>
              <a:ext uri="{FF2B5EF4-FFF2-40B4-BE49-F238E27FC236}">
                <a16:creationId xmlns:a16="http://schemas.microsoft.com/office/drawing/2014/main" id="{58B93628-036F-D042-8F17-93F62C94DEA9}"/>
              </a:ext>
            </a:extLst>
          </p:cNvPr>
          <p:cNvSpPr txBox="1"/>
          <p:nvPr/>
        </p:nvSpPr>
        <p:spPr>
          <a:xfrm>
            <a:off x="838199" y="5629713"/>
            <a:ext cx="10515599" cy="338554"/>
          </a:xfrm>
          <a:prstGeom prst="rect">
            <a:avLst/>
          </a:prstGeom>
          <a:noFill/>
        </p:spPr>
        <p:txBody>
          <a:bodyPr wrap="square" rtlCol="0">
            <a:spAutoFit/>
          </a:bodyPr>
          <a:lstStyle/>
          <a:p>
            <a:r>
              <a:rPr lang="en-GB" sz="1600" dirty="0">
                <a:solidFill>
                  <a:srgbClr val="000000"/>
                </a:solidFill>
                <a:latin typeface="Bell MT" panose="02020503060305020303" pitchFamily="18" charset="0"/>
                <a:ea typeface="Cambria Math" panose="02040503050406030204" pitchFamily="18" charset="0"/>
              </a:rPr>
              <a:t>*</a:t>
            </a:r>
            <a:r>
              <a:rPr lang="en-GB" sz="1600" kern="1200" dirty="0">
                <a:solidFill>
                  <a:srgbClr val="000000"/>
                </a:solidFill>
                <a:effectLst/>
                <a:latin typeface="Bell MT" panose="02020503060305020303" pitchFamily="18" charset="0"/>
                <a:ea typeface="Cambria Math" panose="02040503050406030204" pitchFamily="18" charset="0"/>
                <a:cs typeface="+mn-cs"/>
              </a:rPr>
              <a:t>think of this as our input to Tucker Decomposition algorithm.</a:t>
            </a:r>
            <a:endParaRPr lang="en-IN" sz="1600" dirty="0">
              <a:latin typeface="Bell MT" panose="02020503060305020303" pitchFamily="18" charset="0"/>
            </a:endParaRPr>
          </a:p>
        </p:txBody>
      </p:sp>
    </p:spTree>
    <p:extLst>
      <p:ext uri="{BB962C8B-B14F-4D97-AF65-F5344CB8AC3E}">
        <p14:creationId xmlns:p14="http://schemas.microsoft.com/office/powerpoint/2010/main" val="102704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Tucker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495967"/>
              </a:xfrm>
            </p:spPr>
            <p:txBody>
              <a:bodyPr>
                <a:normAutofit/>
              </a:bodyPr>
              <a:lstStyle/>
              <a:p>
                <a:pPr>
                  <a:lnSpc>
                    <a:spcPct val="100000"/>
                  </a:lnSpc>
                  <a:buClr>
                    <a:schemeClr val="accent1">
                      <a:lumMod val="75000"/>
                    </a:schemeClr>
                  </a:buClr>
                </a:pPr>
                <a:r>
                  <a:rPr lang="en-IN" sz="1800" b="1" dirty="0">
                    <a:ea typeface="Cambria Math" panose="02040503050406030204" pitchFamily="18" charset="0"/>
                  </a:rPr>
                  <a:t>HOSVD (Higher Order SVD)</a:t>
                </a:r>
                <a:r>
                  <a:rPr lang="en-IN" sz="1800" dirty="0">
                    <a:ea typeface="Cambria Math" panose="02040503050406030204" pitchFamily="18" charset="0"/>
                  </a:rPr>
                  <a:t>: </a:t>
                </a:r>
                <a:r>
                  <a:rPr lang="en-IN" sz="1800" b="1" dirty="0">
                    <a:ea typeface="Cambria Math" panose="02040503050406030204" pitchFamily="18" charset="0"/>
                  </a:rPr>
                  <a:t> </a:t>
                </a:r>
              </a:p>
              <a:p>
                <a:pPr lvl="1">
                  <a:lnSpc>
                    <a:spcPct val="100000"/>
                  </a:lnSpc>
                  <a:buClr>
                    <a:schemeClr val="accent1">
                      <a:lumMod val="75000"/>
                    </a:schemeClr>
                  </a:buClr>
                </a:pPr>
                <a:r>
                  <a:rPr lang="en-GB" sz="1400" dirty="0">
                    <a:ea typeface="Cambria Math" panose="02040503050406030204" pitchFamily="18" charset="0"/>
                  </a:rPr>
                  <a:t>The basic idea is to find those components that best capture the variation in mode n, independent of the other modes.</a:t>
                </a:r>
              </a:p>
              <a:p>
                <a:pPr lvl="1">
                  <a:lnSpc>
                    <a:spcPct val="100000"/>
                  </a:lnSpc>
                  <a:buClr>
                    <a:schemeClr val="accent1">
                      <a:lumMod val="75000"/>
                    </a:schemeClr>
                  </a:buClr>
                </a:pPr>
                <a:r>
                  <a:rPr lang="en-GB" sz="1400" dirty="0">
                    <a:ea typeface="Cambria Math" panose="02040503050406030204" pitchFamily="18" charset="0"/>
                  </a:rPr>
                  <a:t>When </a:t>
                </a:r>
                <a14:m>
                  <m:oMath xmlns:m="http://schemas.openxmlformats.org/officeDocument/2006/math">
                    <m:sSub>
                      <m:sSubPr>
                        <m:ctrlPr>
                          <a:rPr lang="en-IN" sz="1200" b="0" i="1" dirty="0" smtClean="0">
                            <a:latin typeface="Cambria Math" panose="02040503050406030204" pitchFamily="18" charset="0"/>
                            <a:ea typeface="Cambria Math" panose="02040503050406030204" pitchFamily="18" charset="0"/>
                          </a:rPr>
                        </m:ctrlPr>
                      </m:sSubPr>
                      <m:e>
                        <m:r>
                          <a:rPr lang="en-GB" sz="1200" i="1" dirty="0" smtClean="0">
                            <a:latin typeface="Cambria Math" panose="02040503050406030204" pitchFamily="18" charset="0"/>
                            <a:ea typeface="Cambria Math" panose="02040503050406030204" pitchFamily="18" charset="0"/>
                          </a:rPr>
                          <m:t>𝑅</m:t>
                        </m:r>
                      </m:e>
                      <m:sub>
                        <m:r>
                          <a:rPr lang="en-GB" sz="1200" i="1" dirty="0" smtClean="0">
                            <a:latin typeface="Cambria Math" panose="02040503050406030204" pitchFamily="18" charset="0"/>
                            <a:ea typeface="Cambria Math" panose="02040503050406030204" pitchFamily="18" charset="0"/>
                          </a:rPr>
                          <m:t>𝑛</m:t>
                        </m:r>
                      </m:sub>
                    </m:sSub>
                    <m:r>
                      <a:rPr lang="en-GB" sz="1200" i="1" dirty="0" smtClean="0">
                        <a:latin typeface="Cambria Math" panose="02040503050406030204" pitchFamily="18" charset="0"/>
                        <a:ea typeface="Cambria Math" panose="02040503050406030204" pitchFamily="18" charset="0"/>
                      </a:rPr>
                      <m:t> &lt;</m:t>
                    </m:r>
                    <m:r>
                      <a:rPr lang="en-IN" sz="1200" b="0" i="1" dirty="0" smtClean="0">
                        <a:latin typeface="Cambria Math" panose="02040503050406030204" pitchFamily="18" charset="0"/>
                        <a:ea typeface="Cambria Math" panose="02040503050406030204" pitchFamily="18" charset="0"/>
                      </a:rPr>
                      <m:t>𝑟𝑎𝑛</m:t>
                    </m:r>
                    <m:sSub>
                      <m:sSubPr>
                        <m:ctrlPr>
                          <a:rPr lang="en-IN" sz="1200" b="0" i="1" dirty="0" smtClean="0">
                            <a:latin typeface="Cambria Math" panose="02040503050406030204" pitchFamily="18" charset="0"/>
                            <a:ea typeface="Cambria Math" panose="02040503050406030204" pitchFamily="18" charset="0"/>
                          </a:rPr>
                        </m:ctrlPr>
                      </m:sSubPr>
                      <m:e>
                        <m:r>
                          <a:rPr lang="en-IN" sz="1200" b="0" i="1" dirty="0" smtClean="0">
                            <a:latin typeface="Cambria Math" panose="02040503050406030204" pitchFamily="18" charset="0"/>
                            <a:ea typeface="Cambria Math" panose="02040503050406030204" pitchFamily="18" charset="0"/>
                          </a:rPr>
                          <m:t>𝑘</m:t>
                        </m:r>
                      </m:e>
                      <m:sub>
                        <m:r>
                          <a:rPr lang="en-IN" sz="1200" b="0" i="1" dirty="0" smtClean="0">
                            <a:latin typeface="Cambria Math" panose="02040503050406030204" pitchFamily="18" charset="0"/>
                            <a:ea typeface="Cambria Math" panose="02040503050406030204" pitchFamily="18" charset="0"/>
                          </a:rPr>
                          <m:t>𝑛</m:t>
                        </m:r>
                      </m:sub>
                    </m:sSub>
                    <m:d>
                      <m:dPr>
                        <m:ctrlPr>
                          <a:rPr lang="en-GB" sz="1200" b="0" i="1" dirty="0" smtClean="0">
                            <a:latin typeface="Cambria Math" panose="02040503050406030204" pitchFamily="18" charset="0"/>
                            <a:ea typeface="Cambria Math" panose="02040503050406030204" pitchFamily="18" charset="0"/>
                          </a:rPr>
                        </m:ctrlPr>
                      </m:dPr>
                      <m:e>
                        <m:r>
                          <a:rPr lang="en-GB" sz="1200" i="1" dirty="0" smtClean="0">
                            <a:latin typeface="Cambria Math" panose="02040503050406030204" pitchFamily="18" charset="0"/>
                            <a:ea typeface="Cambria Math" panose="02040503050406030204" pitchFamily="18" charset="0"/>
                          </a:rPr>
                          <m:t>𝑋</m:t>
                        </m:r>
                      </m:e>
                    </m:d>
                    <m:r>
                      <a:rPr lang="en-IN" sz="1200" b="0" i="0" dirty="0" smtClean="0">
                        <a:latin typeface="Cambria Math" panose="02040503050406030204" pitchFamily="18" charset="0"/>
                        <a:ea typeface="Cambria Math" panose="02040503050406030204" pitchFamily="18" charset="0"/>
                      </a:rPr>
                      <m:t>,</m:t>
                    </m:r>
                  </m:oMath>
                </a14:m>
                <a:r>
                  <a:rPr lang="en-GB" sz="1400" dirty="0">
                    <a:ea typeface="Cambria Math" panose="02040503050406030204" pitchFamily="18" charset="0"/>
                  </a:rPr>
                  <a:t> for one or more n, the decomposition is called the </a:t>
                </a:r>
                <a:r>
                  <a:rPr lang="en-GB" sz="1400" i="1" dirty="0">
                    <a:ea typeface="Cambria Math" panose="02040503050406030204" pitchFamily="18" charset="0"/>
                  </a:rPr>
                  <a:t>truncated </a:t>
                </a:r>
                <a:r>
                  <a:rPr lang="en-GB" sz="1400" dirty="0">
                    <a:ea typeface="Cambria Math" panose="02040503050406030204" pitchFamily="18" charset="0"/>
                  </a:rPr>
                  <a:t>HOSVD. Solution is not optimal in terms of giving the best fit as measured by the norm of the difference, but it is a good starting point for an iterative ALS algorithm.</a:t>
                </a:r>
              </a:p>
              <a:p>
                <a:pPr lvl="1">
                  <a:lnSpc>
                    <a:spcPct val="100000"/>
                  </a:lnSpc>
                  <a:buClr>
                    <a:schemeClr val="accent1">
                      <a:lumMod val="75000"/>
                    </a:schemeClr>
                  </a:buClr>
                </a:pPr>
                <a:endParaRPr lang="en-GB" sz="1400" dirty="0">
                  <a:ea typeface="Cambria Math" panose="02040503050406030204" pitchFamily="18" charset="0"/>
                </a:endParaRPr>
              </a:p>
              <a:p>
                <a:pPr lvl="1">
                  <a:lnSpc>
                    <a:spcPct val="100000"/>
                  </a:lnSpc>
                  <a:buClr>
                    <a:schemeClr val="accent1">
                      <a:lumMod val="75000"/>
                    </a:schemeClr>
                  </a:buClr>
                </a:pPr>
                <a:endParaRPr lang="en-GB" sz="1400" dirty="0">
                  <a:ea typeface="Cambria Math" panose="02040503050406030204" pitchFamily="18" charset="0"/>
                </a:endParaRPr>
              </a:p>
              <a:p>
                <a:pPr lvl="1">
                  <a:lnSpc>
                    <a:spcPct val="100000"/>
                  </a:lnSpc>
                  <a:buClr>
                    <a:schemeClr val="accent1">
                      <a:lumMod val="75000"/>
                    </a:schemeClr>
                  </a:buClr>
                </a:pPr>
                <a:endParaRPr lang="en-GB" sz="1400" dirty="0">
                  <a:ea typeface="Cambria Math" panose="02040503050406030204" pitchFamily="18" charset="0"/>
                </a:endParaRPr>
              </a:p>
              <a:p>
                <a:pPr lvl="1">
                  <a:lnSpc>
                    <a:spcPct val="100000"/>
                  </a:lnSpc>
                  <a:buClr>
                    <a:schemeClr val="accent1">
                      <a:lumMod val="75000"/>
                    </a:schemeClr>
                  </a:buClr>
                </a:pPr>
                <a:endParaRPr lang="en-GB" sz="1400" dirty="0">
                  <a:ea typeface="Cambria Math" panose="02040503050406030204" pitchFamily="18" charset="0"/>
                </a:endParaRPr>
              </a:p>
              <a:p>
                <a:pPr>
                  <a:lnSpc>
                    <a:spcPct val="100000"/>
                  </a:lnSpc>
                  <a:buClr>
                    <a:schemeClr val="accent1">
                      <a:lumMod val="75000"/>
                    </a:schemeClr>
                  </a:buClr>
                </a:pPr>
                <a:r>
                  <a:rPr lang="en-GB" sz="1800" b="1" dirty="0">
                    <a:ea typeface="Cambria Math" panose="02040503050406030204" pitchFamily="18" charset="0"/>
                  </a:rPr>
                  <a:t>HOOI (Higher Order Orthogonal Iteration)</a:t>
                </a:r>
                <a:r>
                  <a:rPr lang="en-GB" sz="1800" dirty="0">
                    <a:ea typeface="Cambria Math" panose="02040503050406030204" pitchFamily="18" charset="0"/>
                  </a:rPr>
                  <a:t>:</a:t>
                </a:r>
              </a:p>
              <a:p>
                <a:pPr lvl="1">
                  <a:lnSpc>
                    <a:spcPct val="100000"/>
                  </a:lnSpc>
                  <a:buClr>
                    <a:schemeClr val="accent1">
                      <a:lumMod val="75000"/>
                    </a:schemeClr>
                  </a:buClr>
                </a:pPr>
                <a:r>
                  <a:rPr lang="en-IN" sz="1600" dirty="0">
                    <a:ea typeface="Cambria Math" panose="02040503050406030204" pitchFamily="18" charset="0"/>
                  </a:rPr>
                  <a:t>Iterative ALS algorithm with the objective of minimizing the norm difference given </a:t>
                </a:r>
                <a14:m>
                  <m:oMath xmlns:m="http://schemas.openxmlformats.org/officeDocument/2006/math">
                    <m:r>
                      <a:rPr lang="en-IN" sz="1400" b="0" i="1" smtClean="0">
                        <a:latin typeface="Cambria Math" panose="02040503050406030204" pitchFamily="18" charset="0"/>
                        <a:ea typeface="Cambria Math" panose="02040503050406030204" pitchFamily="18" charset="0"/>
                      </a:rPr>
                      <m:t>𝑋</m:t>
                    </m:r>
                    <m:r>
                      <a:rPr lang="en-IN" sz="1400" b="0" i="1" smtClean="0">
                        <a:latin typeface="Cambria Math" panose="02040503050406030204" pitchFamily="18" charset="0"/>
                        <a:ea typeface="Cambria Math" panose="02040503050406030204" pitchFamily="18" charset="0"/>
                      </a:rPr>
                      <m:t>∈</m:t>
                    </m:r>
                    <m:sSup>
                      <m:sSupPr>
                        <m:ctrlPr>
                          <a:rPr lang="en-IN" sz="1400" b="0" i="1" smtClean="0">
                            <a:latin typeface="Cambria Math" panose="02040503050406030204" pitchFamily="18" charset="0"/>
                            <a:ea typeface="Cambria Math" panose="02040503050406030204" pitchFamily="18" charset="0"/>
                          </a:rPr>
                        </m:ctrlPr>
                      </m:sSupPr>
                      <m:e>
                        <m:r>
                          <a:rPr lang="en-IN" sz="1400" b="0" i="1" smtClean="0">
                            <a:latin typeface="Cambria Math" panose="02040503050406030204" pitchFamily="18" charset="0"/>
                            <a:ea typeface="Cambria Math" panose="02040503050406030204" pitchFamily="18" charset="0"/>
                          </a:rPr>
                          <m:t>ℝ</m:t>
                        </m:r>
                      </m:e>
                      <m:sup>
                        <m:sSub>
                          <m:sSubPr>
                            <m:ctrlPr>
                              <a:rPr lang="en-IN" sz="1400" b="0" i="1" smtClean="0">
                                <a:latin typeface="Cambria Math" panose="02040503050406030204" pitchFamily="18" charset="0"/>
                                <a:ea typeface="Cambria Math" panose="02040503050406030204" pitchFamily="18" charset="0"/>
                              </a:rPr>
                            </m:ctrlPr>
                          </m:sSubPr>
                          <m:e>
                            <m:r>
                              <a:rPr lang="en-IN" sz="1400" b="0" i="1" smtClean="0">
                                <a:latin typeface="Cambria Math" panose="02040503050406030204" pitchFamily="18" charset="0"/>
                                <a:ea typeface="Cambria Math" panose="02040503050406030204" pitchFamily="18" charset="0"/>
                              </a:rPr>
                              <m:t>𝐼</m:t>
                            </m:r>
                          </m:e>
                          <m:sub>
                            <m:r>
                              <a:rPr lang="en-IN" sz="1400" b="0" i="1" smtClean="0">
                                <a:latin typeface="Cambria Math" panose="02040503050406030204" pitchFamily="18" charset="0"/>
                                <a:ea typeface="Cambria Math" panose="02040503050406030204" pitchFamily="18" charset="0"/>
                              </a:rPr>
                              <m:t>1</m:t>
                            </m:r>
                          </m:sub>
                        </m:sSub>
                        <m:r>
                          <a:rPr lang="en-IN" sz="1400" b="0" i="1" smtClean="0">
                            <a:latin typeface="Cambria Math" panose="02040503050406030204" pitchFamily="18" charset="0"/>
                            <a:ea typeface="Cambria Math" panose="02040503050406030204" pitchFamily="18" charset="0"/>
                          </a:rPr>
                          <m:t>×</m:t>
                        </m:r>
                        <m:sSub>
                          <m:sSubPr>
                            <m:ctrlPr>
                              <a:rPr lang="en-IN" sz="1400" b="0" i="1" smtClean="0">
                                <a:latin typeface="Cambria Math" panose="02040503050406030204" pitchFamily="18" charset="0"/>
                                <a:ea typeface="Cambria Math" panose="02040503050406030204" pitchFamily="18" charset="0"/>
                              </a:rPr>
                            </m:ctrlPr>
                          </m:sSubPr>
                          <m:e>
                            <m:r>
                              <a:rPr lang="en-IN" sz="1400" b="0" i="1" smtClean="0">
                                <a:latin typeface="Cambria Math" panose="02040503050406030204" pitchFamily="18" charset="0"/>
                                <a:ea typeface="Cambria Math" panose="02040503050406030204" pitchFamily="18" charset="0"/>
                              </a:rPr>
                              <m:t>𝐼</m:t>
                            </m:r>
                          </m:e>
                          <m:sub>
                            <m:r>
                              <a:rPr lang="en-IN" sz="1400" b="0" i="1" smtClean="0">
                                <a:latin typeface="Cambria Math" panose="02040503050406030204" pitchFamily="18" charset="0"/>
                                <a:ea typeface="Cambria Math" panose="02040503050406030204" pitchFamily="18" charset="0"/>
                              </a:rPr>
                              <m:t>2</m:t>
                            </m:r>
                          </m:sub>
                        </m:sSub>
                        <m:r>
                          <a:rPr lang="en-IN" sz="1400" b="0" i="1" smtClean="0">
                            <a:latin typeface="Cambria Math" panose="02040503050406030204" pitchFamily="18" charset="0"/>
                            <a:ea typeface="Cambria Math" panose="02040503050406030204" pitchFamily="18" charset="0"/>
                          </a:rPr>
                          <m:t>×…×</m:t>
                        </m:r>
                        <m:sSub>
                          <m:sSubPr>
                            <m:ctrlPr>
                              <a:rPr lang="en-IN" sz="1400" b="0" i="1" smtClean="0">
                                <a:latin typeface="Cambria Math" panose="02040503050406030204" pitchFamily="18" charset="0"/>
                                <a:ea typeface="Cambria Math" panose="02040503050406030204" pitchFamily="18" charset="0"/>
                              </a:rPr>
                            </m:ctrlPr>
                          </m:sSubPr>
                          <m:e>
                            <m:r>
                              <a:rPr lang="en-IN" sz="1400" b="0" i="1" smtClean="0">
                                <a:latin typeface="Cambria Math" panose="02040503050406030204" pitchFamily="18" charset="0"/>
                                <a:ea typeface="Cambria Math" panose="02040503050406030204" pitchFamily="18" charset="0"/>
                              </a:rPr>
                              <m:t>𝐼</m:t>
                            </m:r>
                          </m:e>
                          <m:sub>
                            <m:r>
                              <a:rPr lang="en-IN" sz="1400" b="0" i="1" smtClean="0">
                                <a:latin typeface="Cambria Math" panose="02040503050406030204" pitchFamily="18" charset="0"/>
                                <a:ea typeface="Cambria Math" panose="02040503050406030204" pitchFamily="18" charset="0"/>
                              </a:rPr>
                              <m:t>𝑁</m:t>
                            </m:r>
                          </m:sub>
                        </m:sSub>
                      </m:sup>
                    </m:sSup>
                  </m:oMath>
                </a14:m>
                <a:r>
                  <a:rPr lang="en-IN" sz="1600" dirty="0">
                    <a:ea typeface="Cambria Math" panose="02040503050406030204" pitchFamily="18" charset="0"/>
                  </a:rPr>
                  <a:t> and N n-ranks </a:t>
                </a:r>
                <a14:m>
                  <m:oMath xmlns:m="http://schemas.openxmlformats.org/officeDocument/2006/math">
                    <m:d>
                      <m:dPr>
                        <m:ctrlPr>
                          <a:rPr lang="en-IN" sz="1200" b="0" i="1" smtClean="0">
                            <a:latin typeface="Cambria Math" panose="02040503050406030204" pitchFamily="18" charset="0"/>
                            <a:ea typeface="Cambria Math" panose="02040503050406030204" pitchFamily="18" charset="0"/>
                          </a:rPr>
                        </m:ctrlPr>
                      </m:dPr>
                      <m:e>
                        <m:sSub>
                          <m:sSubPr>
                            <m:ctrlPr>
                              <a:rPr lang="en-IN" sz="1200" b="0" i="1" smtClean="0">
                                <a:latin typeface="Cambria Math" panose="02040503050406030204" pitchFamily="18" charset="0"/>
                                <a:ea typeface="Cambria Math" panose="02040503050406030204" pitchFamily="18" charset="0"/>
                              </a:rPr>
                            </m:ctrlPr>
                          </m:sSubPr>
                          <m:e>
                            <m:r>
                              <a:rPr lang="en-IN" sz="1200" b="0" i="1" smtClean="0">
                                <a:latin typeface="Cambria Math" panose="02040503050406030204" pitchFamily="18" charset="0"/>
                                <a:ea typeface="Cambria Math" panose="02040503050406030204" pitchFamily="18" charset="0"/>
                              </a:rPr>
                              <m:t>𝑅</m:t>
                            </m:r>
                          </m:e>
                          <m:sub>
                            <m:r>
                              <a:rPr lang="en-IN" sz="1200" b="0" i="1" smtClean="0">
                                <a:latin typeface="Cambria Math" panose="02040503050406030204" pitchFamily="18" charset="0"/>
                                <a:ea typeface="Cambria Math" panose="02040503050406030204" pitchFamily="18" charset="0"/>
                              </a:rPr>
                              <m:t>1</m:t>
                            </m:r>
                          </m:sub>
                        </m:sSub>
                        <m:r>
                          <a:rPr lang="en-IN" sz="1200" b="0" i="1" smtClean="0">
                            <a:latin typeface="Cambria Math" panose="02040503050406030204" pitchFamily="18" charset="0"/>
                            <a:ea typeface="Cambria Math" panose="02040503050406030204" pitchFamily="18" charset="0"/>
                          </a:rPr>
                          <m:t>,</m:t>
                        </m:r>
                        <m:sSub>
                          <m:sSubPr>
                            <m:ctrlPr>
                              <a:rPr lang="en-IN" sz="1200" b="0" i="1" smtClean="0">
                                <a:latin typeface="Cambria Math" panose="02040503050406030204" pitchFamily="18" charset="0"/>
                                <a:ea typeface="Cambria Math" panose="02040503050406030204" pitchFamily="18" charset="0"/>
                              </a:rPr>
                            </m:ctrlPr>
                          </m:sSubPr>
                          <m:e>
                            <m:r>
                              <a:rPr lang="en-IN" sz="1200" b="0" i="1" smtClean="0">
                                <a:latin typeface="Cambria Math" panose="02040503050406030204" pitchFamily="18" charset="0"/>
                                <a:ea typeface="Cambria Math" panose="02040503050406030204" pitchFamily="18" charset="0"/>
                              </a:rPr>
                              <m:t>𝑅</m:t>
                            </m:r>
                          </m:e>
                          <m:sub>
                            <m:r>
                              <a:rPr lang="en-IN" sz="1200" b="0" i="1" smtClean="0">
                                <a:latin typeface="Cambria Math" panose="02040503050406030204" pitchFamily="18" charset="0"/>
                                <a:ea typeface="Cambria Math" panose="02040503050406030204" pitchFamily="18" charset="0"/>
                              </a:rPr>
                              <m:t>2</m:t>
                            </m:r>
                          </m:sub>
                        </m:sSub>
                        <m:r>
                          <a:rPr lang="en-IN" sz="1200" b="0" i="1" smtClean="0">
                            <a:latin typeface="Cambria Math" panose="02040503050406030204" pitchFamily="18" charset="0"/>
                            <a:ea typeface="Cambria Math" panose="02040503050406030204" pitchFamily="18" charset="0"/>
                          </a:rPr>
                          <m:t>,…, </m:t>
                        </m:r>
                        <m:sSub>
                          <m:sSubPr>
                            <m:ctrlPr>
                              <a:rPr lang="en-IN" sz="1200" b="0" i="1" smtClean="0">
                                <a:latin typeface="Cambria Math" panose="02040503050406030204" pitchFamily="18" charset="0"/>
                                <a:ea typeface="Cambria Math" panose="02040503050406030204" pitchFamily="18" charset="0"/>
                              </a:rPr>
                            </m:ctrlPr>
                          </m:sSubPr>
                          <m:e>
                            <m:r>
                              <a:rPr lang="en-IN" sz="1200" b="0" i="1" smtClean="0">
                                <a:latin typeface="Cambria Math" panose="02040503050406030204" pitchFamily="18" charset="0"/>
                                <a:ea typeface="Cambria Math" panose="02040503050406030204" pitchFamily="18" charset="0"/>
                              </a:rPr>
                              <m:t>𝑅</m:t>
                            </m:r>
                          </m:e>
                          <m:sub>
                            <m:r>
                              <a:rPr lang="en-IN" sz="1200" b="0" i="1" smtClean="0">
                                <a:latin typeface="Cambria Math" panose="02040503050406030204" pitchFamily="18" charset="0"/>
                                <a:ea typeface="Cambria Math" panose="02040503050406030204" pitchFamily="18" charset="0"/>
                              </a:rPr>
                              <m:t>𝑁</m:t>
                            </m:r>
                          </m:sub>
                        </m:sSub>
                      </m:e>
                    </m:d>
                  </m:oMath>
                </a14:m>
                <a:r>
                  <a:rPr lang="en-IN" sz="1400" dirty="0">
                    <a:ea typeface="Cambria Math" panose="02040503050406030204" pitchFamily="18" charset="0"/>
                  </a:rPr>
                  <a:t>.</a:t>
                </a:r>
              </a:p>
              <a:p>
                <a:pPr lvl="1">
                  <a:lnSpc>
                    <a:spcPct val="100000"/>
                  </a:lnSpc>
                  <a:buClr>
                    <a:schemeClr val="accent1">
                      <a:lumMod val="75000"/>
                    </a:schemeClr>
                  </a:buClr>
                </a:pPr>
                <a:endParaRPr lang="en-IN" sz="140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495967"/>
              </a:xfrm>
              <a:blipFill>
                <a:blip r:embed="rId2"/>
                <a:stretch>
                  <a:fillRect l="-522" t="-1491" r="-348"/>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42</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[Tucker; </a:t>
            </a:r>
            <a:r>
              <a:rPr lang="en-IN" dirty="0" err="1">
                <a:latin typeface="Bell MT" panose="02020503060305020303" pitchFamily="18" charset="0"/>
              </a:rPr>
              <a:t>Kolda</a:t>
            </a:r>
            <a:r>
              <a:rPr lang="en-IN" dirty="0">
                <a:latin typeface="Bell MT" panose="02020503060305020303" pitchFamily="18" charset="0"/>
              </a:rPr>
              <a:t>-Bader]</a:t>
            </a:r>
          </a:p>
        </p:txBody>
      </p:sp>
      <p:pic>
        <p:nvPicPr>
          <p:cNvPr id="9" name="Picture 8">
            <a:extLst>
              <a:ext uri="{FF2B5EF4-FFF2-40B4-BE49-F238E27FC236}">
                <a16:creationId xmlns:a16="http://schemas.microsoft.com/office/drawing/2014/main" id="{11D54069-E6FF-F8CB-E30A-8C99015B40CB}"/>
              </a:ext>
            </a:extLst>
          </p:cNvPr>
          <p:cNvPicPr>
            <a:picLocks noChangeAspect="1"/>
          </p:cNvPicPr>
          <p:nvPr/>
        </p:nvPicPr>
        <p:blipFill>
          <a:blip r:embed="rId3"/>
          <a:stretch>
            <a:fillRect/>
          </a:stretch>
        </p:blipFill>
        <p:spPr>
          <a:xfrm>
            <a:off x="4545963" y="2709752"/>
            <a:ext cx="3100069" cy="980169"/>
          </a:xfrm>
          <a:prstGeom prst="rect">
            <a:avLst/>
          </a:prstGeom>
          <a:ln>
            <a:solidFill>
              <a:schemeClr val="tx1"/>
            </a:solidFill>
          </a:ln>
        </p:spPr>
      </p:pic>
      <p:pic>
        <p:nvPicPr>
          <p:cNvPr id="11" name="Picture 10">
            <a:extLst>
              <a:ext uri="{FF2B5EF4-FFF2-40B4-BE49-F238E27FC236}">
                <a16:creationId xmlns:a16="http://schemas.microsoft.com/office/drawing/2014/main" id="{834AE57B-E571-7166-4DA3-214431701C41}"/>
              </a:ext>
            </a:extLst>
          </p:cNvPr>
          <p:cNvPicPr>
            <a:picLocks noChangeAspect="1"/>
          </p:cNvPicPr>
          <p:nvPr/>
        </p:nvPicPr>
        <p:blipFill>
          <a:blip r:embed="rId4"/>
          <a:stretch>
            <a:fillRect/>
          </a:stretch>
        </p:blipFill>
        <p:spPr>
          <a:xfrm>
            <a:off x="4028998" y="4591065"/>
            <a:ext cx="4133998" cy="1578958"/>
          </a:xfrm>
          <a:prstGeom prst="rect">
            <a:avLst/>
          </a:prstGeom>
          <a:ln>
            <a:solidFill>
              <a:schemeClr val="tx1"/>
            </a:solidFill>
          </a:ln>
        </p:spPr>
      </p:pic>
    </p:spTree>
    <p:extLst>
      <p:ext uri="{BB962C8B-B14F-4D97-AF65-F5344CB8AC3E}">
        <p14:creationId xmlns:p14="http://schemas.microsoft.com/office/powerpoint/2010/main" val="123239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Tensor-Train (TT)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657652"/>
              </a:xfrm>
            </p:spPr>
            <p:txBody>
              <a:bodyPr>
                <a:normAutofit/>
              </a:bodyPr>
              <a:lstStyle/>
              <a:p>
                <a:pPr>
                  <a:lnSpc>
                    <a:spcPct val="100000"/>
                  </a:lnSpc>
                  <a:buClr>
                    <a:schemeClr val="accent1">
                      <a:lumMod val="75000"/>
                    </a:schemeClr>
                  </a:buClr>
                </a:pPr>
                <a:r>
                  <a:rPr lang="en-GB" sz="1800" b="1" dirty="0"/>
                  <a:t>Tensor-Train Decomposition</a:t>
                </a:r>
                <a:r>
                  <a:rPr lang="en-GB" sz="1800" dirty="0"/>
                  <a:t>: Expresses </a:t>
                </a:r>
                <a14:m>
                  <m:oMath xmlns:m="http://schemas.openxmlformats.org/officeDocument/2006/math">
                    <m:r>
                      <a:rPr lang="en-GB" sz="1600" i="1" dirty="0" smtClean="0">
                        <a:latin typeface="Cambria Math" panose="02040503050406030204" pitchFamily="18" charset="0"/>
                      </a:rPr>
                      <m:t>𝑋</m:t>
                    </m:r>
                    <m:r>
                      <a:rPr lang="en-GB" sz="1600" i="1" dirty="0" smtClean="0">
                        <a:latin typeface="Cambria Math" panose="02040503050406030204" pitchFamily="18" charset="0"/>
                      </a:rPr>
                      <m:t> </m:t>
                    </m:r>
                  </m:oMath>
                </a14:m>
                <a:r>
                  <a:rPr lang="en-GB" sz="1800" dirty="0"/>
                  <a:t>as a multilinear product of third-order tensors </a:t>
                </a:r>
                <a14:m>
                  <m:oMath xmlns:m="http://schemas.openxmlformats.org/officeDocument/2006/math">
                    <m:sSubSup>
                      <m:sSubSupPr>
                        <m:ctrlPr>
                          <a:rPr lang="en-IN" sz="1600" b="0" i="1" smtClean="0">
                            <a:latin typeface="Cambria Math" panose="02040503050406030204" pitchFamily="18" charset="0"/>
                          </a:rPr>
                        </m:ctrlPr>
                      </m:sSubSupPr>
                      <m:e>
                        <m:d>
                          <m:dPr>
                            <m:begChr m:val="{"/>
                            <m:endChr m:val="}"/>
                            <m:ctrlPr>
                              <a:rPr lang="en-IN" sz="1600" b="0" i="1" smtClean="0">
                                <a:latin typeface="Cambria Math" panose="02040503050406030204" pitchFamily="18" charset="0"/>
                              </a:rPr>
                            </m:ctrlPr>
                          </m:dPr>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𝒢</m:t>
                                </m:r>
                              </m:e>
                              <m:sup>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m:t>
                                    </m:r>
                                  </m:e>
                                </m:d>
                              </m:sup>
                            </m:sSup>
                          </m:e>
                        </m:d>
                      </m:e>
                      <m:sub>
                        <m:r>
                          <a:rPr lang="en-IN" sz="1600" b="0" i="1" smtClean="0">
                            <a:latin typeface="Cambria Math" panose="02040503050406030204" pitchFamily="18" charset="0"/>
                          </a:rPr>
                          <m:t>𝑛</m:t>
                        </m:r>
                        <m:r>
                          <a:rPr lang="en-IN" sz="1600" b="0" i="1" smtClean="0">
                            <a:latin typeface="Cambria Math" panose="02040503050406030204" pitchFamily="18" charset="0"/>
                          </a:rPr>
                          <m:t>=1</m:t>
                        </m:r>
                      </m:sub>
                      <m:sup>
                        <m:r>
                          <a:rPr lang="en-IN" sz="1600" b="0" i="1" smtClean="0">
                            <a:latin typeface="Cambria Math" panose="02040503050406030204" pitchFamily="18" charset="0"/>
                          </a:rPr>
                          <m:t>𝑁</m:t>
                        </m:r>
                      </m:sup>
                    </m:sSubSup>
                  </m:oMath>
                </a14:m>
                <a:r>
                  <a:rPr lang="en-GB" sz="1800" dirty="0"/>
                  <a:t> according to:</a:t>
                </a:r>
                <a:br>
                  <a:rPr lang="en-GB" sz="1800" dirty="0"/>
                </a:br>
                <a14:m>
                  <m:oMath xmlns:m="http://schemas.openxmlformats.org/officeDocument/2006/math">
                    <m:r>
                      <a:rPr lang="en-IN" sz="1400" b="0" i="1" smtClean="0">
                        <a:latin typeface="Cambria Math" panose="02040503050406030204" pitchFamily="18" charset="0"/>
                      </a:rPr>
                      <m:t>𝑋</m:t>
                    </m:r>
                    <m:r>
                      <a:rPr lang="en-IN" sz="1400" b="0" i="1" smtClean="0">
                        <a:latin typeface="Cambria Math" panose="02040503050406030204" pitchFamily="18" charset="0"/>
                      </a:rPr>
                      <m:t>=</m:t>
                    </m:r>
                    <m:sSup>
                      <m:sSupPr>
                        <m:ctrlPr>
                          <a:rPr lang="en-IN" sz="1400" b="0" i="1" smtClean="0">
                            <a:latin typeface="Cambria Math" panose="02040503050406030204" pitchFamily="18" charset="0"/>
                          </a:rPr>
                        </m:ctrlPr>
                      </m:sSupPr>
                      <m:e>
                        <m:r>
                          <a:rPr lang="en-IN" sz="1400" b="0" i="1" smtClean="0">
                            <a:latin typeface="Cambria Math" panose="02040503050406030204" pitchFamily="18" charset="0"/>
                          </a:rPr>
                          <m:t>𝒢</m:t>
                        </m:r>
                      </m:e>
                      <m:sup>
                        <m:d>
                          <m:dPr>
                            <m:ctrlPr>
                              <a:rPr lang="en-IN" sz="1400" b="0" i="1" smtClean="0">
                                <a:latin typeface="Cambria Math" panose="02040503050406030204" pitchFamily="18" charset="0"/>
                              </a:rPr>
                            </m:ctrlPr>
                          </m:dPr>
                          <m:e>
                            <m:r>
                              <a:rPr lang="en-IN" sz="1400" b="0" i="1" smtClean="0">
                                <a:latin typeface="Cambria Math" panose="02040503050406030204" pitchFamily="18" charset="0"/>
                              </a:rPr>
                              <m:t>1</m:t>
                            </m:r>
                          </m:e>
                        </m:d>
                      </m:sup>
                    </m:sSup>
                    <m:sSubSup>
                      <m:sSubSupPr>
                        <m:ctrlPr>
                          <a:rPr lang="en-IN" sz="1400" b="0" i="1" smtClean="0">
                            <a:latin typeface="Cambria Math" panose="02040503050406030204" pitchFamily="18" charset="0"/>
                          </a:rPr>
                        </m:ctrlPr>
                      </m:sSubSupPr>
                      <m:e>
                        <m:r>
                          <a:rPr lang="en-IN" sz="1400" b="0" i="1" smtClean="0">
                            <a:latin typeface="Cambria Math" panose="02040503050406030204" pitchFamily="18" charset="0"/>
                          </a:rPr>
                          <m:t>×</m:t>
                        </m:r>
                      </m:e>
                      <m:sub>
                        <m:r>
                          <a:rPr lang="en-IN" sz="1400" b="0" i="1" smtClean="0">
                            <a:latin typeface="Cambria Math" panose="02040503050406030204" pitchFamily="18" charset="0"/>
                          </a:rPr>
                          <m:t>1</m:t>
                        </m:r>
                      </m:sub>
                      <m:sup>
                        <m:r>
                          <a:rPr lang="en-IN" sz="1400" b="0" i="1" smtClean="0">
                            <a:latin typeface="Cambria Math" panose="02040503050406030204" pitchFamily="18" charset="0"/>
                          </a:rPr>
                          <m:t>1</m:t>
                        </m:r>
                      </m:sup>
                    </m:sSubSup>
                    <m:sSup>
                      <m:sSupPr>
                        <m:ctrlPr>
                          <a:rPr lang="en-IN" sz="1400" b="0" i="1" smtClean="0">
                            <a:latin typeface="Cambria Math" panose="02040503050406030204" pitchFamily="18" charset="0"/>
                          </a:rPr>
                        </m:ctrlPr>
                      </m:sSupPr>
                      <m:e>
                        <m:r>
                          <a:rPr lang="en-IN" sz="1400" b="0" i="1" smtClean="0">
                            <a:latin typeface="Cambria Math" panose="02040503050406030204" pitchFamily="18" charset="0"/>
                          </a:rPr>
                          <m:t>𝒢</m:t>
                        </m:r>
                      </m:e>
                      <m:sup>
                        <m:d>
                          <m:dPr>
                            <m:ctrlPr>
                              <a:rPr lang="en-IN" sz="1400" b="0" i="1" smtClean="0">
                                <a:latin typeface="Cambria Math" panose="02040503050406030204" pitchFamily="18" charset="0"/>
                              </a:rPr>
                            </m:ctrlPr>
                          </m:dPr>
                          <m:e>
                            <m:r>
                              <a:rPr lang="en-IN" sz="1400" b="0" i="1" smtClean="0">
                                <a:latin typeface="Cambria Math" panose="02040503050406030204" pitchFamily="18" charset="0"/>
                              </a:rPr>
                              <m:t>2</m:t>
                            </m:r>
                          </m:e>
                        </m:d>
                      </m:sup>
                    </m:sSup>
                    <m:sSubSup>
                      <m:sSubSupPr>
                        <m:ctrlPr>
                          <a:rPr lang="en-IN" sz="1400" b="0" i="1" smtClean="0">
                            <a:latin typeface="Cambria Math" panose="02040503050406030204" pitchFamily="18" charset="0"/>
                          </a:rPr>
                        </m:ctrlPr>
                      </m:sSubSupPr>
                      <m:e>
                        <m:r>
                          <a:rPr lang="en-IN" sz="1400" b="0" i="1" smtClean="0">
                            <a:latin typeface="Cambria Math" panose="02040503050406030204" pitchFamily="18" charset="0"/>
                          </a:rPr>
                          <m:t>×</m:t>
                        </m:r>
                      </m:e>
                      <m:sub>
                        <m:r>
                          <a:rPr lang="en-IN" sz="1400" b="0" i="1" smtClean="0">
                            <a:latin typeface="Cambria Math" panose="02040503050406030204" pitchFamily="18" charset="0"/>
                          </a:rPr>
                          <m:t>2</m:t>
                        </m:r>
                      </m:sub>
                      <m:sup>
                        <m:r>
                          <a:rPr lang="en-IN" sz="1400" b="0" i="1" smtClean="0">
                            <a:latin typeface="Cambria Math" panose="02040503050406030204" pitchFamily="18" charset="0"/>
                          </a:rPr>
                          <m:t>1</m:t>
                        </m:r>
                      </m:sup>
                    </m:sSubSup>
                    <m:r>
                      <a:rPr lang="en-IN" sz="1400" b="0" i="1" smtClean="0">
                        <a:latin typeface="Cambria Math" panose="02040503050406030204" pitchFamily="18" charset="0"/>
                      </a:rPr>
                      <m:t>…</m:t>
                    </m:r>
                    <m:sSubSup>
                      <m:sSubSupPr>
                        <m:ctrlPr>
                          <a:rPr lang="en-IN" sz="1400" b="0" i="1" smtClean="0">
                            <a:latin typeface="Cambria Math" panose="02040503050406030204" pitchFamily="18" charset="0"/>
                          </a:rPr>
                        </m:ctrlPr>
                      </m:sSubSupPr>
                      <m:e>
                        <m:r>
                          <a:rPr lang="en-IN" sz="1400" b="0" i="1" smtClean="0">
                            <a:latin typeface="Cambria Math" panose="02040503050406030204" pitchFamily="18" charset="0"/>
                          </a:rPr>
                          <m:t>×</m:t>
                        </m:r>
                      </m:e>
                      <m:sub>
                        <m:r>
                          <a:rPr lang="en-IN" sz="1400" b="0" i="1" smtClean="0">
                            <a:latin typeface="Cambria Math" panose="02040503050406030204" pitchFamily="18" charset="0"/>
                          </a:rPr>
                          <m:t>𝑁</m:t>
                        </m:r>
                      </m:sub>
                      <m:sup>
                        <m:r>
                          <a:rPr lang="en-IN" sz="1400" b="0" i="1" smtClean="0">
                            <a:latin typeface="Cambria Math" panose="02040503050406030204" pitchFamily="18" charset="0"/>
                          </a:rPr>
                          <m:t>1</m:t>
                        </m:r>
                      </m:sup>
                    </m:sSubSup>
                    <m:sSup>
                      <m:sSupPr>
                        <m:ctrlPr>
                          <a:rPr lang="en-IN" sz="1400" b="0" i="1" smtClean="0">
                            <a:latin typeface="Cambria Math" panose="02040503050406030204" pitchFamily="18" charset="0"/>
                          </a:rPr>
                        </m:ctrlPr>
                      </m:sSupPr>
                      <m:e>
                        <m:r>
                          <a:rPr lang="en-IN" sz="1400" b="0" i="1" smtClean="0">
                            <a:latin typeface="Cambria Math" panose="02040503050406030204" pitchFamily="18" charset="0"/>
                          </a:rPr>
                          <m:t>𝒢</m:t>
                        </m:r>
                      </m:e>
                      <m:sup>
                        <m:d>
                          <m:dPr>
                            <m:ctrlPr>
                              <a:rPr lang="en-IN" sz="1400" b="0" i="1" smtClean="0">
                                <a:latin typeface="Cambria Math" panose="02040503050406030204" pitchFamily="18" charset="0"/>
                              </a:rPr>
                            </m:ctrlPr>
                          </m:dPr>
                          <m:e>
                            <m:r>
                              <a:rPr lang="en-IN" sz="1400" b="0" i="1" smtClean="0">
                                <a:latin typeface="Cambria Math" panose="02040503050406030204" pitchFamily="18" charset="0"/>
                              </a:rPr>
                              <m:t>𝑁</m:t>
                            </m:r>
                          </m:e>
                        </m:d>
                      </m:sup>
                    </m:sSup>
                  </m:oMath>
                </a14:m>
                <a:br>
                  <a:rPr lang="en-IN" sz="1800" dirty="0"/>
                </a:br>
                <a:br>
                  <a:rPr lang="en-GB" sz="1800" dirty="0"/>
                </a:br>
                <a:r>
                  <a:rPr lang="en-GB" sz="1800" dirty="0"/>
                  <a:t>where </a:t>
                </a:r>
                <a14:m>
                  <m:oMath xmlns:m="http://schemas.openxmlformats.org/officeDocument/2006/math">
                    <m:sSup>
                      <m:sSupPr>
                        <m:ctrlPr>
                          <a:rPr lang="en-IN" sz="1600" b="0" i="1" dirty="0" smtClean="0">
                            <a:latin typeface="Cambria Math" panose="02040503050406030204" pitchFamily="18" charset="0"/>
                          </a:rPr>
                        </m:ctrlPr>
                      </m:sSupPr>
                      <m:e>
                        <m:r>
                          <a:rPr lang="en-GB" sz="1600" i="1" dirty="0" smtClean="0">
                            <a:latin typeface="Cambria Math" panose="02040503050406030204" pitchFamily="18" charset="0"/>
                          </a:rPr>
                          <m:t>𝒢</m:t>
                        </m:r>
                      </m:e>
                      <m:sup>
                        <m:d>
                          <m:dPr>
                            <m:ctrlPr>
                              <a:rPr lang="en-IN" sz="1600" b="0" i="1" dirty="0" smtClean="0">
                                <a:latin typeface="Cambria Math" panose="02040503050406030204" pitchFamily="18" charset="0"/>
                              </a:rPr>
                            </m:ctrlPr>
                          </m:dPr>
                          <m:e>
                            <m:r>
                              <a:rPr lang="en-IN" sz="1600" b="0" i="1" dirty="0" smtClean="0">
                                <a:latin typeface="Cambria Math" panose="02040503050406030204" pitchFamily="18" charset="0"/>
                              </a:rPr>
                              <m:t>𝑛</m:t>
                            </m:r>
                          </m:e>
                        </m:d>
                      </m:sup>
                    </m:sSup>
                    <m:r>
                      <a:rPr lang="en-GB" sz="1400" i="1" dirty="0" smtClean="0">
                        <a:latin typeface="Cambria Math" panose="02040503050406030204" pitchFamily="18" charset="0"/>
                      </a:rPr>
                      <m:t>∈</m:t>
                    </m:r>
                    <m:sSup>
                      <m:sSupPr>
                        <m:ctrlPr>
                          <a:rPr lang="en-IN" sz="1400" b="0" i="1" dirty="0" smtClean="0">
                            <a:latin typeface="Cambria Math" panose="02040503050406030204" pitchFamily="18" charset="0"/>
                          </a:rPr>
                        </m:ctrlPr>
                      </m:sSupPr>
                      <m:e>
                        <m:r>
                          <a:rPr lang="en-IN" sz="1400" b="0" i="1" dirty="0" smtClean="0">
                            <a:latin typeface="Cambria Math" panose="02040503050406030204" pitchFamily="18" charset="0"/>
                          </a:rPr>
                          <m:t>ℝ</m:t>
                        </m:r>
                      </m:e>
                      <m:sup>
                        <m:sSub>
                          <m:sSubPr>
                            <m:ctrlPr>
                              <a:rPr lang="en-IN" sz="1400" b="0" i="1" dirty="0" smtClean="0">
                                <a:latin typeface="Cambria Math" panose="02040503050406030204" pitchFamily="18" charset="0"/>
                              </a:rPr>
                            </m:ctrlPr>
                          </m:sSubPr>
                          <m:e>
                            <m:r>
                              <a:rPr lang="en-IN" sz="1400" i="1" dirty="0" smtClean="0">
                                <a:latin typeface="Cambria Math" panose="02040503050406030204" pitchFamily="18" charset="0"/>
                              </a:rPr>
                              <m:t>𝑟</m:t>
                            </m:r>
                          </m:e>
                          <m:sub>
                            <m:r>
                              <a:rPr lang="en-IN" sz="1400" b="0" i="1" dirty="0" smtClean="0">
                                <a:latin typeface="Cambria Math" panose="02040503050406030204" pitchFamily="18" charset="0"/>
                              </a:rPr>
                              <m:t>𝑛</m:t>
                            </m:r>
                            <m:r>
                              <a:rPr lang="en-IN" sz="1400" b="0" i="1" dirty="0" smtClean="0">
                                <a:latin typeface="Cambria Math" panose="02040503050406030204" pitchFamily="18" charset="0"/>
                              </a:rPr>
                              <m:t>−1</m:t>
                            </m:r>
                          </m:sub>
                        </m:sSub>
                        <m:r>
                          <a:rPr lang="en-IN" sz="1400" b="0" i="1" dirty="0" smtClean="0">
                            <a:latin typeface="Cambria Math" panose="02040503050406030204" pitchFamily="18" charset="0"/>
                          </a:rPr>
                          <m:t>×</m:t>
                        </m:r>
                        <m:sSub>
                          <m:sSubPr>
                            <m:ctrlPr>
                              <a:rPr lang="en-IN" sz="1400" b="0" i="1" dirty="0" smtClean="0">
                                <a:latin typeface="Cambria Math" panose="02040503050406030204" pitchFamily="18" charset="0"/>
                              </a:rPr>
                            </m:ctrlPr>
                          </m:sSubPr>
                          <m:e>
                            <m:r>
                              <a:rPr lang="en-IN" sz="1400" b="0" i="1" dirty="0" smtClean="0">
                                <a:latin typeface="Cambria Math" panose="02040503050406030204" pitchFamily="18" charset="0"/>
                              </a:rPr>
                              <m:t>𝐼</m:t>
                            </m:r>
                          </m:e>
                          <m:sub>
                            <m:r>
                              <a:rPr lang="en-IN" sz="1400" b="0" i="1" dirty="0" smtClean="0">
                                <a:latin typeface="Cambria Math" panose="02040503050406030204" pitchFamily="18" charset="0"/>
                              </a:rPr>
                              <m:t>𝑛</m:t>
                            </m:r>
                          </m:sub>
                        </m:sSub>
                        <m:r>
                          <a:rPr lang="en-IN" sz="1400" b="0" i="1" dirty="0" smtClean="0">
                            <a:latin typeface="Cambria Math" panose="02040503050406030204" pitchFamily="18" charset="0"/>
                          </a:rPr>
                          <m:t>×</m:t>
                        </m:r>
                        <m:sSub>
                          <m:sSubPr>
                            <m:ctrlPr>
                              <a:rPr lang="en-IN" sz="1400" b="0" i="1" dirty="0" smtClean="0">
                                <a:latin typeface="Cambria Math" panose="02040503050406030204" pitchFamily="18" charset="0"/>
                              </a:rPr>
                            </m:ctrlPr>
                          </m:sSubPr>
                          <m:e>
                            <m:r>
                              <a:rPr lang="en-IN" sz="1400" b="0" i="1" dirty="0" smtClean="0">
                                <a:latin typeface="Cambria Math" panose="02040503050406030204" pitchFamily="18" charset="0"/>
                              </a:rPr>
                              <m:t>𝑟</m:t>
                            </m:r>
                          </m:e>
                          <m:sub>
                            <m:r>
                              <a:rPr lang="en-IN" sz="1400" b="0" i="1" dirty="0" smtClean="0">
                                <a:latin typeface="Cambria Math" panose="02040503050406030204" pitchFamily="18" charset="0"/>
                              </a:rPr>
                              <m:t>𝑛</m:t>
                            </m:r>
                          </m:sub>
                        </m:sSub>
                      </m:sup>
                    </m:sSup>
                  </m:oMath>
                </a14:m>
                <a:r>
                  <a:rPr lang="en-IN" sz="1800" dirty="0"/>
                  <a:t> is the </a:t>
                </a:r>
                <a14:m>
                  <m:oMath xmlns:m="http://schemas.openxmlformats.org/officeDocument/2006/math">
                    <m:sSup>
                      <m:sSupPr>
                        <m:ctrlPr>
                          <a:rPr lang="en-IN" sz="1600" b="0" i="1" smtClean="0">
                            <a:latin typeface="Cambria Math" panose="02040503050406030204" pitchFamily="18" charset="0"/>
                          </a:rPr>
                        </m:ctrlPr>
                      </m:sSupPr>
                      <m:e>
                        <m:r>
                          <m:rPr>
                            <m:sty m:val="p"/>
                          </m:rPr>
                          <a:rPr lang="en-IN" sz="1600" b="0" i="0" smtClean="0">
                            <a:latin typeface="Cambria Math" panose="02040503050406030204" pitchFamily="18" charset="0"/>
                          </a:rPr>
                          <m:t>n</m:t>
                        </m:r>
                      </m:e>
                      <m:sup>
                        <m:r>
                          <m:rPr>
                            <m:sty m:val="p"/>
                          </m:rPr>
                          <a:rPr lang="en-IN" sz="1600" b="0" i="0" smtClean="0">
                            <a:latin typeface="Cambria Math" panose="02040503050406030204" pitchFamily="18" charset="0"/>
                          </a:rPr>
                          <m:t>th</m:t>
                        </m:r>
                      </m:sup>
                    </m:sSup>
                  </m:oMath>
                </a14:m>
                <a:r>
                  <a:rPr lang="en-IN" sz="1800" i="1" dirty="0"/>
                  <a:t>TT-core</a:t>
                </a:r>
                <a:r>
                  <a:rPr lang="en-IN" sz="1800" dirty="0"/>
                  <a:t> with </a:t>
                </a:r>
                <a14:m>
                  <m:oMath xmlns:m="http://schemas.openxmlformats.org/officeDocument/2006/math">
                    <m:r>
                      <a:rPr lang="en-IN" sz="1600" b="0" i="1" smtClean="0">
                        <a:latin typeface="Cambria Math" panose="02040503050406030204" pitchFamily="18" charset="0"/>
                      </a:rPr>
                      <m:t>𝑛</m:t>
                    </m:r>
                    <m:r>
                      <a:rPr lang="en-IN" sz="1600" b="0" i="1" smtClean="0">
                        <a:latin typeface="Cambria Math" panose="02040503050406030204" pitchFamily="18" charset="0"/>
                      </a:rPr>
                      <m:t>∈</m:t>
                    </m:r>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𝑁</m:t>
                        </m:r>
                      </m:e>
                    </m:d>
                  </m:oMath>
                </a14:m>
                <a:r>
                  <a:rPr lang="en-IN" sz="1800" dirty="0"/>
                  <a:t> and </a:t>
                </a:r>
                <a14:m>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𝑟</m:t>
                        </m:r>
                      </m:e>
                      <m:sub>
                        <m:r>
                          <a:rPr lang="en-IN" sz="1600" b="0" i="1" smtClean="0">
                            <a:latin typeface="Cambria Math" panose="02040503050406030204" pitchFamily="18" charset="0"/>
                          </a:rPr>
                          <m:t>0</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𝑟</m:t>
                        </m:r>
                      </m:e>
                      <m:sub>
                        <m:r>
                          <a:rPr lang="en-IN" sz="1600" b="0" i="1" smtClean="0">
                            <a:latin typeface="Cambria Math" panose="02040503050406030204" pitchFamily="18" charset="0"/>
                          </a:rPr>
                          <m:t>𝑁</m:t>
                        </m:r>
                      </m:sub>
                    </m:sSub>
                    <m:r>
                      <a:rPr lang="en-IN" sz="1600" b="0" i="1" smtClean="0">
                        <a:latin typeface="Cambria Math" panose="02040503050406030204" pitchFamily="18" charset="0"/>
                      </a:rPr>
                      <m:t>=1</m:t>
                    </m:r>
                  </m:oMath>
                </a14:m>
                <a:r>
                  <a:rPr lang="en-IN" sz="1800" dirty="0"/>
                  <a:t>. </a:t>
                </a:r>
                <a14:m>
                  <m:oMath xmlns:m="http://schemas.openxmlformats.org/officeDocument/2006/math">
                    <m:sSubSup>
                      <m:sSubSupPr>
                        <m:ctrlPr>
                          <a:rPr lang="en-IN" sz="1600" b="0" i="1" smtClean="0">
                            <a:latin typeface="Cambria Math" panose="02040503050406030204" pitchFamily="18" charset="0"/>
                          </a:rPr>
                        </m:ctrlPr>
                      </m:sSubSupPr>
                      <m:e>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𝑟</m:t>
                                </m:r>
                              </m:e>
                              <m:sub>
                                <m:r>
                                  <a:rPr lang="en-IN" sz="1600" b="0" i="1" smtClean="0">
                                    <a:latin typeface="Cambria Math" panose="02040503050406030204" pitchFamily="18" charset="0"/>
                                  </a:rPr>
                                  <m:t>𝑛</m:t>
                                </m:r>
                              </m:sub>
                            </m:sSub>
                          </m:e>
                        </m:d>
                      </m:e>
                      <m:sub>
                        <m:r>
                          <a:rPr lang="en-IN" sz="1600" b="0" i="1" smtClean="0">
                            <a:latin typeface="Cambria Math" panose="02040503050406030204" pitchFamily="18" charset="0"/>
                          </a:rPr>
                          <m:t>𝑛</m:t>
                        </m:r>
                        <m:r>
                          <a:rPr lang="en-IN" sz="1600" b="0" i="1" smtClean="0">
                            <a:latin typeface="Cambria Math" panose="02040503050406030204" pitchFamily="18" charset="0"/>
                          </a:rPr>
                          <m:t>=1</m:t>
                        </m:r>
                      </m:sub>
                      <m:sup>
                        <m:r>
                          <a:rPr lang="en-IN" sz="1600" b="0" i="1" smtClean="0">
                            <a:latin typeface="Cambria Math" panose="02040503050406030204" pitchFamily="18" charset="0"/>
                          </a:rPr>
                          <m:t>𝑁</m:t>
                        </m:r>
                      </m:sup>
                    </m:sSubSup>
                  </m:oMath>
                </a14:m>
                <a:r>
                  <a:rPr lang="en-IN" sz="1800" dirty="0"/>
                  <a:t> are called </a:t>
                </a:r>
                <a:r>
                  <a:rPr lang="en-IN" sz="1800" i="1" dirty="0"/>
                  <a:t>TT-ranks</a:t>
                </a:r>
                <a:r>
                  <a:rPr lang="en-IN" sz="1800" dirty="0"/>
                  <a:t>.</a:t>
                </a:r>
              </a:p>
              <a:p>
                <a:pPr>
                  <a:lnSpc>
                    <a:spcPct val="100000"/>
                  </a:lnSpc>
                  <a:buClr>
                    <a:schemeClr val="accent1">
                      <a:lumMod val="75000"/>
                    </a:schemeClr>
                  </a:buClr>
                </a:pPr>
                <a:r>
                  <a:rPr lang="en-IN" sz="1800" b="1" dirty="0"/>
                  <a:t>Properties</a:t>
                </a:r>
                <a:r>
                  <a:rPr lang="en-IN" sz="1800" dirty="0"/>
                  <a:t>:</a:t>
                </a:r>
              </a:p>
              <a:p>
                <a:pPr lvl="1" algn="l">
                  <a:lnSpc>
                    <a:spcPct val="100000"/>
                  </a:lnSpc>
                  <a:buClr>
                    <a:schemeClr val="accent1">
                      <a:lumMod val="75000"/>
                    </a:schemeClr>
                  </a:buClr>
                </a:pPr>
                <a:r>
                  <a:rPr lang="en-IN" sz="1600" dirty="0"/>
                  <a:t>It is a space-saving representation of tensor decomposition, breaks the curse of dimensionality and has its own multilinear algebra.</a:t>
                </a:r>
              </a:p>
              <a:p>
                <a:pPr lvl="1" algn="l">
                  <a:lnSpc>
                    <a:spcPct val="100000"/>
                  </a:lnSpc>
                  <a:buClr>
                    <a:schemeClr val="accent1">
                      <a:lumMod val="75000"/>
                    </a:schemeClr>
                  </a:buClr>
                </a:pPr>
                <a:r>
                  <a:rPr lang="en-IN" sz="1400" dirty="0"/>
                  <a:t>Given an arbitrary tensor </a:t>
                </a:r>
                <a14:m>
                  <m:oMath xmlns:m="http://schemas.openxmlformats.org/officeDocument/2006/math">
                    <m:r>
                      <a:rPr lang="en-IN" sz="1400" i="1" dirty="0" smtClean="0">
                        <a:latin typeface="Cambria Math" panose="02040503050406030204" pitchFamily="18" charset="0"/>
                      </a:rPr>
                      <m:t>𝑋</m:t>
                    </m:r>
                    <m:r>
                      <a:rPr lang="en-IN" sz="1400" b="0" i="1" dirty="0" smtClean="0">
                        <a:latin typeface="Cambria Math" panose="02040503050406030204" pitchFamily="18" charset="0"/>
                      </a:rPr>
                      <m:t> </m:t>
                    </m:r>
                  </m:oMath>
                </a14:m>
                <a:r>
                  <a:rPr lang="en-IN" sz="1400" dirty="0"/>
                  <a:t>, we can always find a set of TT-cores satisfying TT Decomposition with suitable TT-ranks. Besides, its TT-ranks can be effectively estimated in a stable way in contrast to the CP-rank determination.</a:t>
                </a:r>
                <a:br>
                  <a:rPr lang="en-IN" sz="1400" dirty="0"/>
                </a:br>
                <a:endParaRPr lang="en-GB" sz="1400" b="1" dirty="0"/>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657652"/>
              </a:xfrm>
              <a:blipFill>
                <a:blip r:embed="rId2"/>
                <a:stretch>
                  <a:fillRect l="-522" t="-262" r="-116"/>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43</a:t>
            </a:fld>
            <a:endParaRPr lang="en-US" dirty="0">
              <a:solidFill>
                <a:schemeClr val="bg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Oseledets</a:t>
                </a:r>
                <a:r>
                  <a:rPr lang="en-IN" dirty="0">
                    <a:latin typeface="Bell MT" panose="02020503060305020303" pitchFamily="18" charset="0"/>
                  </a:rPr>
                  <a:t>; Rabanser-Shchur-G</a:t>
                </a:r>
                <a14:m>
                  <m:oMath xmlns:m="http://schemas.openxmlformats.org/officeDocument/2006/math">
                    <m:acc>
                      <m:accPr>
                        <m:chr m:val="̈"/>
                        <m:ctrlPr>
                          <a:rPr lang="en-IN" sz="1600" i="1" dirty="0" smtClean="0">
                            <a:latin typeface="Cambria Math" panose="02040503050406030204" pitchFamily="18" charset="0"/>
                          </a:rPr>
                        </m:ctrlPr>
                      </m:accPr>
                      <m:e>
                        <m:r>
                          <m:rPr>
                            <m:sty m:val="p"/>
                          </m:rPr>
                          <a:rPr lang="en-IN" sz="1600" b="0" i="0" dirty="0" smtClean="0">
                            <a:latin typeface="Cambria Math" panose="02040503050406030204" pitchFamily="18" charset="0"/>
                          </a:rPr>
                          <m:t>u</m:t>
                        </m:r>
                      </m:e>
                    </m:acc>
                  </m:oMath>
                </a14:m>
                <a:r>
                  <a:rPr lang="en-IN" dirty="0" err="1">
                    <a:latin typeface="Bell MT" panose="02020503060305020303" pitchFamily="18" charset="0"/>
                  </a:rPr>
                  <a:t>nnemann</a:t>
                </a:r>
                <a:r>
                  <a:rPr lang="en-IN" dirty="0">
                    <a:latin typeface="Bell MT" panose="02020503060305020303" pitchFamily="18" charset="0"/>
                  </a:rPr>
                  <a:t>]</a:t>
                </a:r>
              </a:p>
            </p:txBody>
          </p:sp>
        </mc:Choice>
        <mc:Fallback xmlns="">
          <p:sp>
            <p:nvSpPr>
              <p:cNvPr id="14" name="TextBox 13">
                <a:extLst>
                  <a:ext uri="{FF2B5EF4-FFF2-40B4-BE49-F238E27FC236}">
                    <a16:creationId xmlns:a16="http://schemas.microsoft.com/office/drawing/2014/main" id="{631B346F-C6A2-85A3-FE0C-F1AC19F8E5AF}"/>
                  </a:ext>
                </a:extLst>
              </p:cNvPr>
              <p:cNvSpPr txBox="1">
                <a:spLocks noRot="1" noChangeAspect="1" noMove="1" noResize="1" noEditPoints="1" noAdjustHandles="1" noChangeArrowheads="1" noChangeShapeType="1" noTextEdit="1"/>
              </p:cNvSpPr>
              <p:nvPr/>
            </p:nvSpPr>
            <p:spPr>
              <a:xfrm>
                <a:off x="838199" y="6015278"/>
                <a:ext cx="10515599" cy="369332"/>
              </a:xfrm>
              <a:prstGeom prst="rect">
                <a:avLst/>
              </a:prstGeom>
              <a:blipFill>
                <a:blip r:embed="rId3"/>
                <a:stretch>
                  <a:fillRect l="-464" t="-10000" b="-26667"/>
                </a:stretch>
              </a:blipFill>
            </p:spPr>
            <p:txBody>
              <a:bodyPr/>
              <a:lstStyle/>
              <a:p>
                <a:r>
                  <a:rPr lang="en-IN">
                    <a:noFill/>
                  </a:rPr>
                  <a:t> </a:t>
                </a:r>
              </a:p>
            </p:txBody>
          </p:sp>
        </mc:Fallback>
      </mc:AlternateContent>
      <p:pic>
        <p:nvPicPr>
          <p:cNvPr id="1026" name="Picture 2" descr="Towards Efficient Tensor Decomposition-Based DNN Model Compression with  Optimization Framework: Paper and Code - CatalyzeX">
            <a:extLst>
              <a:ext uri="{FF2B5EF4-FFF2-40B4-BE49-F238E27FC236}">
                <a16:creationId xmlns:a16="http://schemas.microsoft.com/office/drawing/2014/main" id="{24B87419-7B65-7BA4-8F0E-0BD99930F6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57"/>
          <a:stretch/>
        </p:blipFill>
        <p:spPr bwMode="auto">
          <a:xfrm>
            <a:off x="4014104" y="4517056"/>
            <a:ext cx="4359729" cy="14982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0E5D8C-D6F0-98C6-09A9-36D5B059BF67}"/>
              </a:ext>
            </a:extLst>
          </p:cNvPr>
          <p:cNvSpPr txBox="1"/>
          <p:nvPr/>
        </p:nvSpPr>
        <p:spPr>
          <a:xfrm>
            <a:off x="9476015" y="5553613"/>
            <a:ext cx="1877783" cy="461665"/>
          </a:xfrm>
          <a:prstGeom prst="rect">
            <a:avLst/>
          </a:prstGeom>
          <a:noFill/>
          <a:ln>
            <a:solidFill>
              <a:schemeClr val="tx1"/>
            </a:solidFill>
          </a:ln>
        </p:spPr>
        <p:txBody>
          <a:bodyPr wrap="square" rtlCol="0">
            <a:spAutoFit/>
          </a:bodyPr>
          <a:lstStyle/>
          <a:p>
            <a:r>
              <a:rPr lang="en-GB" sz="1200" dirty="0">
                <a:latin typeface="Bell MT" panose="02020503060305020303" pitchFamily="18" charset="0"/>
              </a:rPr>
              <a:t>See Appendix B for more detailed information</a:t>
            </a:r>
            <a:endParaRPr lang="en-IN" sz="1200" dirty="0">
              <a:latin typeface="Bell MT" panose="02020503060305020303" pitchFamily="18" charset="0"/>
            </a:endParaRPr>
          </a:p>
        </p:txBody>
      </p:sp>
    </p:spTree>
    <p:extLst>
      <p:ext uri="{BB962C8B-B14F-4D97-AF65-F5344CB8AC3E}">
        <p14:creationId xmlns:p14="http://schemas.microsoft.com/office/powerpoint/2010/main" val="11877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Block-Term Decomposition (BTD)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657652"/>
              </a:xfrm>
            </p:spPr>
            <p:txBody>
              <a:bodyPr>
                <a:normAutofit/>
              </a:bodyPr>
              <a:lstStyle/>
              <a:p>
                <a:pPr>
                  <a:lnSpc>
                    <a:spcPct val="100000"/>
                  </a:lnSpc>
                  <a:buClr>
                    <a:schemeClr val="accent1">
                      <a:lumMod val="75000"/>
                    </a:schemeClr>
                  </a:buClr>
                </a:pPr>
                <a:r>
                  <a:rPr lang="en-GB" sz="1600" b="1" dirty="0"/>
                  <a:t>Block-Term Decomposition</a:t>
                </a:r>
                <a:r>
                  <a:rPr lang="en-GB" sz="1600" dirty="0"/>
                  <a:t>: Allows to represent </a:t>
                </a:r>
                <a14:m>
                  <m:oMath xmlns:m="http://schemas.openxmlformats.org/officeDocument/2006/math">
                    <m:r>
                      <a:rPr lang="en-GB" sz="1400" i="1" dirty="0" smtClean="0">
                        <a:latin typeface="Cambria Math" panose="02040503050406030204" pitchFamily="18" charset="0"/>
                      </a:rPr>
                      <m:t>𝑋</m:t>
                    </m:r>
                  </m:oMath>
                </a14:m>
                <a:r>
                  <a:rPr lang="en-GB" sz="1600" dirty="0"/>
                  <a:t> as a sum of low multilinear-rank tensors:</a:t>
                </a:r>
              </a:p>
              <a:p>
                <a:pPr marL="0" indent="0">
                  <a:lnSpc>
                    <a:spcPct val="100000"/>
                  </a:lnSpc>
                  <a:buClr>
                    <a:schemeClr val="accent1">
                      <a:lumMod val="75000"/>
                    </a:schemeClr>
                  </a:buClr>
                  <a:buNone/>
                </a:pPr>
                <a14:m>
                  <m:oMathPara xmlns:m="http://schemas.openxmlformats.org/officeDocument/2006/math">
                    <m:oMathParaPr>
                      <m:jc m:val="centerGroup"/>
                    </m:oMathParaPr>
                    <m:oMath xmlns:m="http://schemas.openxmlformats.org/officeDocument/2006/math">
                      <m:r>
                        <a:rPr lang="en-IN" sz="1200" b="0" i="1" smtClean="0">
                          <a:latin typeface="Cambria Math" panose="02040503050406030204" pitchFamily="18" charset="0"/>
                        </a:rPr>
                        <m:t>𝑋</m:t>
                      </m:r>
                      <m:r>
                        <a:rPr lang="en-IN" sz="1200" b="0" i="1" smtClean="0">
                          <a:latin typeface="Cambria Math" panose="02040503050406030204" pitchFamily="18" charset="0"/>
                        </a:rPr>
                        <m:t>=</m:t>
                      </m:r>
                      <m:nary>
                        <m:naryPr>
                          <m:chr m:val="∑"/>
                          <m:ctrlPr>
                            <a:rPr lang="en-IN" sz="1200" b="0" i="1" smtClean="0">
                              <a:latin typeface="Cambria Math" panose="02040503050406030204" pitchFamily="18" charset="0"/>
                            </a:rPr>
                          </m:ctrlPr>
                        </m:naryPr>
                        <m:sub>
                          <m:r>
                            <m:rPr>
                              <m:brk m:alnAt="23"/>
                            </m:rPr>
                            <a:rPr lang="en-IN" sz="1200" b="0" i="1" smtClean="0">
                              <a:latin typeface="Cambria Math" panose="02040503050406030204" pitchFamily="18" charset="0"/>
                            </a:rPr>
                            <m:t>𝑙</m:t>
                          </m:r>
                          <m:r>
                            <a:rPr lang="en-IN" sz="1200" b="0" i="1" smtClean="0">
                              <a:latin typeface="Cambria Math" panose="02040503050406030204" pitchFamily="18" charset="0"/>
                            </a:rPr>
                            <m:t>=</m:t>
                          </m:r>
                          <m:r>
                            <a:rPr lang="en-IN" sz="1200" b="0" i="1" smtClean="0">
                              <a:latin typeface="Cambria Math" panose="02040503050406030204" pitchFamily="18" charset="0"/>
                            </a:rPr>
                            <m:t>1</m:t>
                          </m:r>
                        </m:sub>
                        <m:sup>
                          <m:r>
                            <a:rPr lang="en-IN" sz="1200" b="0" i="1" smtClean="0">
                              <a:latin typeface="Cambria Math" panose="02040503050406030204" pitchFamily="18" charset="0"/>
                            </a:rPr>
                            <m:t>𝐿</m:t>
                          </m:r>
                        </m:sup>
                        <m:e>
                          <m:d>
                            <m:dPr>
                              <m:begChr m:val="["/>
                              <m:endChr m:val="]"/>
                              <m:ctrlPr>
                                <a:rPr lang="en-IN" sz="1200" b="0" i="1" smtClean="0">
                                  <a:latin typeface="Cambria Math" panose="02040503050406030204" pitchFamily="18" charset="0"/>
                                </a:rPr>
                              </m:ctrlPr>
                            </m:dPr>
                            <m:e>
                              <m:d>
                                <m:dPr>
                                  <m:begChr m:val="["/>
                                  <m:endChr m:val="]"/>
                                  <m:ctrlPr>
                                    <a:rPr lang="en-IN" sz="1200" b="0" i="1" smtClean="0">
                                      <a:latin typeface="Cambria Math" panose="02040503050406030204" pitchFamily="18" charset="0"/>
                                    </a:rPr>
                                  </m:ctrlPr>
                                </m:dPr>
                                <m:e>
                                  <m:sSub>
                                    <m:sSubPr>
                                      <m:ctrlPr>
                                        <a:rPr lang="en-IN" sz="1200" b="0" i="1" smtClean="0">
                                          <a:latin typeface="Cambria Math" panose="02040503050406030204" pitchFamily="18" charset="0"/>
                                        </a:rPr>
                                      </m:ctrlPr>
                                    </m:sSubPr>
                                    <m:e>
                                      <m:r>
                                        <a:rPr lang="en-IN" sz="1200" b="0" i="1" smtClean="0">
                                          <a:latin typeface="Cambria Math" panose="02040503050406030204" pitchFamily="18" charset="0"/>
                                        </a:rPr>
                                        <m:t>𝒢</m:t>
                                      </m:r>
                                    </m:e>
                                    <m:sub>
                                      <m:r>
                                        <a:rPr lang="en-IN" sz="1200" b="0" i="1" smtClean="0">
                                          <a:latin typeface="Cambria Math" panose="02040503050406030204" pitchFamily="18" charset="0"/>
                                        </a:rPr>
                                        <m:t>𝑙</m:t>
                                      </m:r>
                                    </m:sub>
                                  </m:sSub>
                                  <m:r>
                                    <a:rPr lang="en-IN" sz="1200" b="0" i="1" smtClean="0">
                                      <a:latin typeface="Cambria Math" panose="02040503050406030204" pitchFamily="18" charset="0"/>
                                    </a:rPr>
                                    <m:t> ,   </m:t>
                                  </m:r>
                                  <m:sSubSup>
                                    <m:sSubSupPr>
                                      <m:ctrlPr>
                                        <a:rPr lang="en-IN" sz="1200" b="0" i="1" smtClean="0">
                                          <a:latin typeface="Cambria Math" panose="02040503050406030204" pitchFamily="18" charset="0"/>
                                        </a:rPr>
                                      </m:ctrlPr>
                                    </m:sSubSupPr>
                                    <m:e>
                                      <m:r>
                                        <a:rPr lang="en-IN" sz="1200" b="0" i="1" smtClean="0">
                                          <a:latin typeface="Cambria Math" panose="02040503050406030204" pitchFamily="18" charset="0"/>
                                        </a:rPr>
                                        <m:t> </m:t>
                                      </m:r>
                                      <m:d>
                                        <m:dPr>
                                          <m:begChr m:val="{"/>
                                          <m:endChr m:val="}"/>
                                          <m:ctrlPr>
                                            <a:rPr lang="en-IN" sz="1200" b="0" i="1" smtClean="0">
                                              <a:latin typeface="Cambria Math" panose="02040503050406030204" pitchFamily="18" charset="0"/>
                                            </a:rPr>
                                          </m:ctrlPr>
                                        </m:dPr>
                                        <m:e>
                                          <m:sSubSup>
                                            <m:sSubSupPr>
                                              <m:ctrlPr>
                                                <a:rPr lang="en-IN" sz="1200" b="0" i="1" smtClean="0">
                                                  <a:latin typeface="Cambria Math" panose="02040503050406030204" pitchFamily="18" charset="0"/>
                                                </a:rPr>
                                              </m:ctrlPr>
                                            </m:sSubSupPr>
                                            <m:e>
                                              <m:r>
                                                <a:rPr lang="en-IN" sz="1200" b="0" i="1" smtClean="0">
                                                  <a:latin typeface="Cambria Math" panose="02040503050406030204" pitchFamily="18" charset="0"/>
                                                </a:rPr>
                                                <m:t>𝑈</m:t>
                                              </m:r>
                                            </m:e>
                                            <m:sub>
                                              <m:r>
                                                <a:rPr lang="en-IN" sz="1200" b="0" i="1" smtClean="0">
                                                  <a:latin typeface="Cambria Math" panose="02040503050406030204" pitchFamily="18" charset="0"/>
                                                </a:rPr>
                                                <m:t>𝑙</m:t>
                                              </m:r>
                                            </m:sub>
                                            <m:sup>
                                              <m:d>
                                                <m:dPr>
                                                  <m:ctrlPr>
                                                    <a:rPr lang="en-IN" sz="1200" b="0" i="1" smtClean="0">
                                                      <a:latin typeface="Cambria Math" panose="02040503050406030204" pitchFamily="18" charset="0"/>
                                                    </a:rPr>
                                                  </m:ctrlPr>
                                                </m:dPr>
                                                <m:e>
                                                  <m:r>
                                                    <a:rPr lang="en-IN" sz="1200" b="0" i="1" smtClean="0">
                                                      <a:latin typeface="Cambria Math" panose="02040503050406030204" pitchFamily="18" charset="0"/>
                                                    </a:rPr>
                                                    <m:t>𝑛</m:t>
                                                  </m:r>
                                                </m:e>
                                              </m:d>
                                            </m:sup>
                                          </m:sSubSup>
                                        </m:e>
                                      </m:d>
                                    </m:e>
                                    <m:sub>
                                      <m:r>
                                        <a:rPr lang="en-IN" sz="1200" b="0" i="1" smtClean="0">
                                          <a:latin typeface="Cambria Math" panose="02040503050406030204" pitchFamily="18" charset="0"/>
                                        </a:rPr>
                                        <m:t>𝑛</m:t>
                                      </m:r>
                                      <m:r>
                                        <a:rPr lang="en-IN" sz="1200" b="0" i="1" smtClean="0">
                                          <a:latin typeface="Cambria Math" panose="02040503050406030204" pitchFamily="18" charset="0"/>
                                        </a:rPr>
                                        <m:t>=</m:t>
                                      </m:r>
                                      <m:r>
                                        <a:rPr lang="en-IN" sz="1200" b="0" i="1" smtClean="0">
                                          <a:latin typeface="Cambria Math" panose="02040503050406030204" pitchFamily="18" charset="0"/>
                                        </a:rPr>
                                        <m:t>1</m:t>
                                      </m:r>
                                    </m:sub>
                                    <m:sup>
                                      <m:r>
                                        <a:rPr lang="en-IN" sz="1200" b="0" i="1" smtClean="0">
                                          <a:latin typeface="Cambria Math" panose="02040503050406030204" pitchFamily="18" charset="0"/>
                                        </a:rPr>
                                        <m:t>𝑁</m:t>
                                      </m:r>
                                    </m:sup>
                                  </m:sSubSup>
                                </m:e>
                              </m:d>
                            </m:e>
                          </m:d>
                        </m:e>
                      </m:nary>
                    </m:oMath>
                  </m:oMathPara>
                </a14:m>
                <a:br>
                  <a:rPr lang="en-GB" sz="1600" dirty="0"/>
                </a:br>
                <a:r>
                  <a:rPr lang="en-GB" sz="1600" dirty="0"/>
                  <a:t>where </a:t>
                </a:r>
                <a14:m>
                  <m:oMath xmlns:m="http://schemas.openxmlformats.org/officeDocument/2006/math">
                    <m:sSubSup>
                      <m:sSubSupPr>
                        <m:ctrlPr>
                          <a:rPr lang="en-IN" sz="1400" i="1" dirty="0">
                            <a:latin typeface="Cambria Math" panose="02040503050406030204" pitchFamily="18" charset="0"/>
                          </a:rPr>
                        </m:ctrlPr>
                      </m:sSubSupPr>
                      <m:e>
                        <m:d>
                          <m:dPr>
                            <m:begChr m:val="{"/>
                            <m:endChr m:val="}"/>
                            <m:ctrlPr>
                              <a:rPr lang="en-IN" sz="1400" i="1" dirty="0">
                                <a:latin typeface="Cambria Math" panose="02040503050406030204" pitchFamily="18" charset="0"/>
                              </a:rPr>
                            </m:ctrlPr>
                          </m:dPr>
                          <m:e>
                            <m:sSub>
                              <m:sSubPr>
                                <m:ctrlPr>
                                  <a:rPr lang="en-IN" sz="1400" i="1" dirty="0">
                                    <a:latin typeface="Cambria Math" panose="02040503050406030204" pitchFamily="18" charset="0"/>
                                  </a:rPr>
                                </m:ctrlPr>
                              </m:sSubPr>
                              <m:e>
                                <m:r>
                                  <a:rPr lang="en-IN" sz="1400" i="1" dirty="0">
                                    <a:latin typeface="Cambria Math" panose="02040503050406030204" pitchFamily="18" charset="0"/>
                                  </a:rPr>
                                  <m:t>𝒢</m:t>
                                </m:r>
                              </m:e>
                              <m:sub>
                                <m:r>
                                  <a:rPr lang="en-IN" sz="1400" i="1" dirty="0">
                                    <a:latin typeface="Cambria Math" panose="02040503050406030204" pitchFamily="18" charset="0"/>
                                  </a:rPr>
                                  <m:t>𝑙</m:t>
                                </m:r>
                              </m:sub>
                            </m:sSub>
                          </m:e>
                        </m:d>
                      </m:e>
                      <m:sub>
                        <m:r>
                          <a:rPr lang="en-IN" sz="1400" i="1" dirty="0">
                            <a:latin typeface="Cambria Math" panose="02040503050406030204" pitchFamily="18" charset="0"/>
                          </a:rPr>
                          <m:t>𝑙</m:t>
                        </m:r>
                        <m:r>
                          <a:rPr lang="en-IN" sz="1400" i="1" dirty="0">
                            <a:latin typeface="Cambria Math" panose="02040503050406030204" pitchFamily="18" charset="0"/>
                          </a:rPr>
                          <m:t>=</m:t>
                        </m:r>
                        <m:r>
                          <a:rPr lang="en-IN" sz="1400" i="1" dirty="0">
                            <a:latin typeface="Cambria Math" panose="02040503050406030204" pitchFamily="18" charset="0"/>
                          </a:rPr>
                          <m:t>1</m:t>
                        </m:r>
                      </m:sub>
                      <m:sup>
                        <m:r>
                          <a:rPr lang="en-IN" sz="1400" i="1" dirty="0">
                            <a:latin typeface="Cambria Math" panose="02040503050406030204" pitchFamily="18" charset="0"/>
                          </a:rPr>
                          <m:t>𝐿</m:t>
                        </m:r>
                      </m:sup>
                    </m:sSubSup>
                    <m:r>
                      <a:rPr lang="en-IN" sz="1400" i="1" dirty="0">
                        <a:latin typeface="Cambria Math" panose="02040503050406030204" pitchFamily="18" charset="0"/>
                      </a:rPr>
                      <m:t> </m:t>
                    </m:r>
                    <m:r>
                      <a:rPr lang="en-IN" sz="1400" b="0" i="1" dirty="0" smtClean="0">
                        <a:latin typeface="Cambria Math" panose="02040503050406030204" pitchFamily="18" charset="0"/>
                      </a:rPr>
                      <m:t>𝑤𝑖𝑡</m:t>
                    </m:r>
                    <m:r>
                      <a:rPr lang="en-IN" sz="1400" b="0" i="1" dirty="0" smtClean="0">
                        <a:latin typeface="Cambria Math" panose="02040503050406030204" pitchFamily="18" charset="0"/>
                      </a:rPr>
                      <m:t>h</m:t>
                    </m:r>
                    <m:r>
                      <a:rPr lang="en-IN" sz="1400" b="0" i="1" dirty="0" smtClean="0">
                        <a:latin typeface="Cambria Math" panose="02040503050406030204" pitchFamily="18" charset="0"/>
                      </a:rPr>
                      <m:t> </m:t>
                    </m:r>
                    <m:sSup>
                      <m:sSupPr>
                        <m:ctrlPr>
                          <a:rPr lang="en-IN" sz="1400" b="0" i="1" dirty="0" smtClean="0">
                            <a:latin typeface="Cambria Math" panose="02040503050406030204" pitchFamily="18" charset="0"/>
                          </a:rPr>
                        </m:ctrlPr>
                      </m:sSupPr>
                      <m:e>
                        <m:sSub>
                          <m:sSubPr>
                            <m:ctrlPr>
                              <a:rPr lang="en-IN" sz="1400" b="0" i="1" dirty="0" smtClean="0">
                                <a:latin typeface="Cambria Math" panose="02040503050406030204" pitchFamily="18" charset="0"/>
                              </a:rPr>
                            </m:ctrlPr>
                          </m:sSubPr>
                          <m:e>
                            <m:r>
                              <a:rPr lang="en-IN" sz="1400" b="0" i="1" dirty="0" smtClean="0">
                                <a:latin typeface="Cambria Math" panose="02040503050406030204" pitchFamily="18" charset="0"/>
                              </a:rPr>
                              <m:t>𝒢</m:t>
                            </m:r>
                          </m:e>
                          <m:sub>
                            <m:r>
                              <a:rPr lang="en-IN" sz="1400" b="0" i="1" dirty="0" smtClean="0">
                                <a:latin typeface="Cambria Math" panose="02040503050406030204" pitchFamily="18" charset="0"/>
                              </a:rPr>
                              <m:t>𝑙</m:t>
                            </m:r>
                          </m:sub>
                        </m:sSub>
                        <m:r>
                          <a:rPr lang="en-IN" sz="1400" b="0" i="1" dirty="0" smtClean="0">
                            <a:latin typeface="Cambria Math" panose="02040503050406030204" pitchFamily="18" charset="0"/>
                          </a:rPr>
                          <m:t>∈</m:t>
                        </m:r>
                        <m:r>
                          <a:rPr lang="en-IN" sz="1400" b="0" i="1" dirty="0" smtClean="0">
                            <a:latin typeface="Cambria Math" panose="02040503050406030204" pitchFamily="18" charset="0"/>
                          </a:rPr>
                          <m:t>ℝ</m:t>
                        </m:r>
                      </m:e>
                      <m:sup>
                        <m:sSub>
                          <m:sSubPr>
                            <m:ctrlPr>
                              <a:rPr lang="en-IN" sz="1400" b="0" i="1" dirty="0" smtClean="0">
                                <a:latin typeface="Cambria Math" panose="02040503050406030204" pitchFamily="18" charset="0"/>
                              </a:rPr>
                            </m:ctrlPr>
                          </m:sSubPr>
                          <m:e>
                            <m:r>
                              <a:rPr lang="en-IN" sz="1400" i="1" dirty="0" smtClean="0">
                                <a:latin typeface="Cambria Math" panose="02040503050406030204" pitchFamily="18" charset="0"/>
                              </a:rPr>
                              <m:t>𝑟</m:t>
                            </m:r>
                          </m:e>
                          <m:sub>
                            <m:r>
                              <a:rPr lang="en-IN" sz="1400" b="0" i="1" dirty="0" smtClean="0">
                                <a:latin typeface="Cambria Math" panose="02040503050406030204" pitchFamily="18" charset="0"/>
                              </a:rPr>
                              <m:t>1</m:t>
                            </m:r>
                          </m:sub>
                        </m:sSub>
                        <m:r>
                          <a:rPr lang="en-IN" sz="1400" b="0" i="1" dirty="0" smtClean="0">
                            <a:latin typeface="Cambria Math" panose="02040503050406030204" pitchFamily="18" charset="0"/>
                          </a:rPr>
                          <m:t>×</m:t>
                        </m:r>
                        <m:sSub>
                          <m:sSubPr>
                            <m:ctrlPr>
                              <a:rPr lang="en-IN" sz="1400" b="0" i="1" dirty="0" smtClean="0">
                                <a:latin typeface="Cambria Math" panose="02040503050406030204" pitchFamily="18" charset="0"/>
                              </a:rPr>
                            </m:ctrlPr>
                          </m:sSubPr>
                          <m:e>
                            <m:r>
                              <a:rPr lang="en-IN" sz="1400" b="0" i="1" dirty="0" smtClean="0">
                                <a:latin typeface="Cambria Math" panose="02040503050406030204" pitchFamily="18" charset="0"/>
                              </a:rPr>
                              <m:t>𝑟</m:t>
                            </m:r>
                          </m:e>
                          <m:sub>
                            <m:r>
                              <a:rPr lang="en-IN" sz="1400" b="0" i="1" dirty="0" smtClean="0">
                                <a:latin typeface="Cambria Math" panose="02040503050406030204" pitchFamily="18" charset="0"/>
                              </a:rPr>
                              <m:t>2</m:t>
                            </m:r>
                          </m:sub>
                        </m:sSub>
                        <m:r>
                          <a:rPr lang="en-IN" sz="1400" b="0" i="1" dirty="0" smtClean="0">
                            <a:latin typeface="Cambria Math" panose="02040503050406030204" pitchFamily="18" charset="0"/>
                          </a:rPr>
                          <m:t>×…×</m:t>
                        </m:r>
                        <m:sSub>
                          <m:sSubPr>
                            <m:ctrlPr>
                              <a:rPr lang="en-IN" sz="1400" b="0" i="1" dirty="0" smtClean="0">
                                <a:latin typeface="Cambria Math" panose="02040503050406030204" pitchFamily="18" charset="0"/>
                              </a:rPr>
                            </m:ctrlPr>
                          </m:sSubPr>
                          <m:e>
                            <m:r>
                              <a:rPr lang="en-IN" sz="1400" b="0" i="1" dirty="0" smtClean="0">
                                <a:latin typeface="Cambria Math" panose="02040503050406030204" pitchFamily="18" charset="0"/>
                              </a:rPr>
                              <m:t>𝑟</m:t>
                            </m:r>
                          </m:e>
                          <m:sub>
                            <m:r>
                              <a:rPr lang="en-IN" sz="1400" b="0" i="1" dirty="0" smtClean="0">
                                <a:latin typeface="Cambria Math" panose="02040503050406030204" pitchFamily="18" charset="0"/>
                              </a:rPr>
                              <m:t>𝑁</m:t>
                            </m:r>
                          </m:sub>
                        </m:sSub>
                      </m:sup>
                    </m:sSup>
                  </m:oMath>
                </a14:m>
                <a:r>
                  <a:rPr lang="en-IN" sz="1600" dirty="0"/>
                  <a:t> is a set of core tensors (analogous to Tucker Decomposition) and</a:t>
                </a:r>
                <a:br>
                  <a:rPr lang="en-IN" sz="1600" dirty="0"/>
                </a:br>
                <a14:m>
                  <m:oMath xmlns:m="http://schemas.openxmlformats.org/officeDocument/2006/math">
                    <m:sSup>
                      <m:sSupPr>
                        <m:ctrlPr>
                          <a:rPr lang="en-IN" sz="1200" b="0" i="1" smtClean="0">
                            <a:latin typeface="Cambria Math" panose="02040503050406030204" pitchFamily="18" charset="0"/>
                          </a:rPr>
                        </m:ctrlPr>
                      </m:sSupPr>
                      <m:e>
                        <m:r>
                          <a:rPr lang="en-IN" sz="1200" b="0" i="1" smtClean="0">
                            <a:latin typeface="Cambria Math" panose="02040503050406030204" pitchFamily="18" charset="0"/>
                          </a:rPr>
                          <m:t>𝑈</m:t>
                        </m:r>
                      </m:e>
                      <m:sup>
                        <m:r>
                          <a:rPr lang="en-IN" sz="1200" b="0" i="1" smtClean="0">
                            <a:latin typeface="Cambria Math" panose="02040503050406030204" pitchFamily="18" charset="0"/>
                          </a:rPr>
                          <m:t>(</m:t>
                        </m:r>
                        <m:r>
                          <a:rPr lang="en-IN" sz="1200" b="0" i="1" smtClean="0">
                            <a:latin typeface="Cambria Math" panose="02040503050406030204" pitchFamily="18" charset="0"/>
                          </a:rPr>
                          <m:t>𝑛</m:t>
                        </m:r>
                        <m:r>
                          <a:rPr lang="en-IN" sz="1200" b="0" i="1" smtClean="0">
                            <a:latin typeface="Cambria Math" panose="02040503050406030204" pitchFamily="18" charset="0"/>
                          </a:rPr>
                          <m:t>)</m:t>
                        </m:r>
                      </m:sup>
                    </m:sSup>
                    <m:r>
                      <a:rPr lang="en-IN" sz="1200" b="0" i="1" smtClean="0">
                        <a:latin typeface="Cambria Math" panose="02040503050406030204" pitchFamily="18" charset="0"/>
                      </a:rPr>
                      <m:t>=</m:t>
                    </m:r>
                    <m:d>
                      <m:dPr>
                        <m:begChr m:val="["/>
                        <m:endChr m:val="]"/>
                        <m:ctrlPr>
                          <a:rPr lang="en-IN" sz="1200" b="0" i="1" smtClean="0">
                            <a:latin typeface="Cambria Math" panose="02040503050406030204" pitchFamily="18" charset="0"/>
                          </a:rPr>
                        </m:ctrlPr>
                      </m:dPr>
                      <m:e>
                        <m:sSubSup>
                          <m:sSubSupPr>
                            <m:ctrlPr>
                              <a:rPr lang="en-IN" sz="1200" b="0" i="1" smtClean="0">
                                <a:latin typeface="Cambria Math" panose="02040503050406030204" pitchFamily="18" charset="0"/>
                              </a:rPr>
                            </m:ctrlPr>
                          </m:sSubSupPr>
                          <m:e>
                            <m:r>
                              <a:rPr lang="en-IN" sz="1200" b="0" i="1" smtClean="0">
                                <a:latin typeface="Cambria Math" panose="02040503050406030204" pitchFamily="18" charset="0"/>
                              </a:rPr>
                              <m:t>𝑈</m:t>
                            </m:r>
                          </m:e>
                          <m:sub>
                            <m:r>
                              <a:rPr lang="en-IN" sz="1200" b="0" i="1" smtClean="0">
                                <a:latin typeface="Cambria Math" panose="02040503050406030204" pitchFamily="18" charset="0"/>
                              </a:rPr>
                              <m:t>1</m:t>
                            </m:r>
                          </m:sub>
                          <m:sup>
                            <m:d>
                              <m:dPr>
                                <m:ctrlPr>
                                  <a:rPr lang="en-IN" sz="1200" b="0" i="1" smtClean="0">
                                    <a:latin typeface="Cambria Math" panose="02040503050406030204" pitchFamily="18" charset="0"/>
                                  </a:rPr>
                                </m:ctrlPr>
                              </m:dPr>
                              <m:e>
                                <m:r>
                                  <a:rPr lang="en-IN" sz="1200" b="0" i="1" smtClean="0">
                                    <a:latin typeface="Cambria Math" panose="02040503050406030204" pitchFamily="18" charset="0"/>
                                  </a:rPr>
                                  <m:t>𝑛</m:t>
                                </m:r>
                              </m:e>
                            </m:d>
                          </m:sup>
                        </m:sSubSup>
                        <m:r>
                          <a:rPr lang="en-IN" sz="1200" b="0" i="1" smtClean="0">
                            <a:latin typeface="Cambria Math" panose="02040503050406030204" pitchFamily="18" charset="0"/>
                          </a:rPr>
                          <m:t>,</m:t>
                        </m:r>
                        <m:sSubSup>
                          <m:sSubSupPr>
                            <m:ctrlPr>
                              <a:rPr lang="en-IN" sz="1200" b="0" i="1" smtClean="0">
                                <a:latin typeface="Cambria Math" panose="02040503050406030204" pitchFamily="18" charset="0"/>
                              </a:rPr>
                            </m:ctrlPr>
                          </m:sSubSupPr>
                          <m:e>
                            <m:r>
                              <a:rPr lang="en-IN" sz="1200" b="0" i="1" smtClean="0">
                                <a:latin typeface="Cambria Math" panose="02040503050406030204" pitchFamily="18" charset="0"/>
                              </a:rPr>
                              <m:t>𝑈</m:t>
                            </m:r>
                          </m:e>
                          <m:sub>
                            <m:r>
                              <a:rPr lang="en-IN" sz="1200" b="0" i="1" smtClean="0">
                                <a:latin typeface="Cambria Math" panose="02040503050406030204" pitchFamily="18" charset="0"/>
                              </a:rPr>
                              <m:t>2</m:t>
                            </m:r>
                          </m:sub>
                          <m:sup>
                            <m:d>
                              <m:dPr>
                                <m:ctrlPr>
                                  <a:rPr lang="en-IN" sz="1200" b="0" i="1" smtClean="0">
                                    <a:latin typeface="Cambria Math" panose="02040503050406030204" pitchFamily="18" charset="0"/>
                                  </a:rPr>
                                </m:ctrlPr>
                              </m:dPr>
                              <m:e>
                                <m:r>
                                  <a:rPr lang="en-IN" sz="1200" b="0" i="1" smtClean="0">
                                    <a:latin typeface="Cambria Math" panose="02040503050406030204" pitchFamily="18" charset="0"/>
                                  </a:rPr>
                                  <m:t>𝑛</m:t>
                                </m:r>
                              </m:e>
                            </m:d>
                          </m:sup>
                        </m:sSubSup>
                        <m:r>
                          <a:rPr lang="en-IN" sz="1200" b="0" i="1" smtClean="0">
                            <a:latin typeface="Cambria Math" panose="02040503050406030204" pitchFamily="18" charset="0"/>
                          </a:rPr>
                          <m:t>, …, </m:t>
                        </m:r>
                        <m:sSubSup>
                          <m:sSubSupPr>
                            <m:ctrlPr>
                              <a:rPr lang="en-IN" sz="1200" b="0" i="1" smtClean="0">
                                <a:latin typeface="Cambria Math" panose="02040503050406030204" pitchFamily="18" charset="0"/>
                              </a:rPr>
                            </m:ctrlPr>
                          </m:sSubSupPr>
                          <m:e>
                            <m:r>
                              <a:rPr lang="en-IN" sz="1200" b="0" i="1" smtClean="0">
                                <a:latin typeface="Cambria Math" panose="02040503050406030204" pitchFamily="18" charset="0"/>
                              </a:rPr>
                              <m:t>𝑈</m:t>
                            </m:r>
                          </m:e>
                          <m:sub>
                            <m:r>
                              <a:rPr lang="en-IN" sz="1200" b="0" i="1" smtClean="0">
                                <a:latin typeface="Cambria Math" panose="02040503050406030204" pitchFamily="18" charset="0"/>
                              </a:rPr>
                              <m:t>𝐿</m:t>
                            </m:r>
                          </m:sub>
                          <m:sup>
                            <m:d>
                              <m:dPr>
                                <m:ctrlPr>
                                  <a:rPr lang="en-IN" sz="1200" b="0" i="1" smtClean="0">
                                    <a:latin typeface="Cambria Math" panose="02040503050406030204" pitchFamily="18" charset="0"/>
                                  </a:rPr>
                                </m:ctrlPr>
                              </m:dPr>
                              <m:e>
                                <m:r>
                                  <a:rPr lang="en-IN" sz="1200" b="0" i="1" smtClean="0">
                                    <a:latin typeface="Cambria Math" panose="02040503050406030204" pitchFamily="18" charset="0"/>
                                  </a:rPr>
                                  <m:t>𝑛</m:t>
                                </m:r>
                              </m:e>
                            </m:d>
                          </m:sup>
                        </m:sSubSup>
                      </m:e>
                    </m:d>
                  </m:oMath>
                </a14:m>
                <a:r>
                  <a:rPr lang="en-IN" sz="1600" dirty="0"/>
                  <a:t> is the </a:t>
                </a:r>
                <a14:m>
                  <m:oMath xmlns:m="http://schemas.openxmlformats.org/officeDocument/2006/math">
                    <m:sSup>
                      <m:sSupPr>
                        <m:ctrlPr>
                          <a:rPr lang="en-IN" sz="1400" b="0" i="1" smtClean="0">
                            <a:latin typeface="Cambria Math" panose="02040503050406030204" pitchFamily="18" charset="0"/>
                          </a:rPr>
                        </m:ctrlPr>
                      </m:sSupPr>
                      <m:e>
                        <m:r>
                          <m:rPr>
                            <m:sty m:val="p"/>
                          </m:rPr>
                          <a:rPr lang="en-IN" sz="1400" b="0" i="0" smtClean="0">
                            <a:latin typeface="Cambria Math" panose="02040503050406030204" pitchFamily="18" charset="0"/>
                          </a:rPr>
                          <m:t>n</m:t>
                        </m:r>
                      </m:e>
                      <m:sup>
                        <m:r>
                          <m:rPr>
                            <m:sty m:val="p"/>
                          </m:rPr>
                          <a:rPr lang="en-IN" sz="1400" b="0" i="0" smtClean="0">
                            <a:latin typeface="Cambria Math" panose="02040503050406030204" pitchFamily="18" charset="0"/>
                          </a:rPr>
                          <m:t>th</m:t>
                        </m:r>
                      </m:sup>
                    </m:sSup>
                  </m:oMath>
                </a14:m>
                <a:r>
                  <a:rPr lang="en-IN" sz="1600" dirty="0"/>
                  <a:t> tensor factor with </a:t>
                </a:r>
                <a14:m>
                  <m:oMath xmlns:m="http://schemas.openxmlformats.org/officeDocument/2006/math">
                    <m:sSubSup>
                      <m:sSubSupPr>
                        <m:ctrlPr>
                          <a:rPr lang="en-IN" sz="1400" b="0" i="1" smtClean="0">
                            <a:latin typeface="Cambria Math" panose="02040503050406030204" pitchFamily="18" charset="0"/>
                          </a:rPr>
                        </m:ctrlPr>
                      </m:sSubSupPr>
                      <m:e>
                        <m:r>
                          <a:rPr lang="en-IN" sz="1400" b="0" i="1" smtClean="0">
                            <a:latin typeface="Cambria Math" panose="02040503050406030204" pitchFamily="18" charset="0"/>
                          </a:rPr>
                          <m:t>𝑈</m:t>
                        </m:r>
                      </m:e>
                      <m:sub>
                        <m:r>
                          <a:rPr lang="en-IN" sz="1400" b="0" i="1" smtClean="0">
                            <a:latin typeface="Cambria Math" panose="02040503050406030204" pitchFamily="18" charset="0"/>
                          </a:rPr>
                          <m:t>𝑙</m:t>
                        </m:r>
                      </m:sub>
                      <m:sup>
                        <m:d>
                          <m:dPr>
                            <m:ctrlPr>
                              <a:rPr lang="en-IN" sz="1400" b="0" i="1" smtClean="0">
                                <a:latin typeface="Cambria Math" panose="02040503050406030204" pitchFamily="18" charset="0"/>
                              </a:rPr>
                            </m:ctrlPr>
                          </m:dPr>
                          <m:e>
                            <m:r>
                              <a:rPr lang="en-IN" sz="1400" b="0" i="1" smtClean="0">
                                <a:latin typeface="Cambria Math" panose="02040503050406030204" pitchFamily="18" charset="0"/>
                              </a:rPr>
                              <m:t>𝑛</m:t>
                            </m:r>
                          </m:e>
                        </m:d>
                      </m:sup>
                    </m:sSubSup>
                    <m:r>
                      <a:rPr lang="en-IN" sz="1400" b="0" i="1" smtClean="0">
                        <a:latin typeface="Cambria Math" panose="02040503050406030204" pitchFamily="18" charset="0"/>
                      </a:rPr>
                      <m:t>∈</m:t>
                    </m:r>
                    <m:sSup>
                      <m:sSupPr>
                        <m:ctrlPr>
                          <a:rPr lang="en-IN" sz="1400" b="0" i="1" smtClean="0">
                            <a:latin typeface="Cambria Math" panose="02040503050406030204" pitchFamily="18" charset="0"/>
                          </a:rPr>
                        </m:ctrlPr>
                      </m:sSupPr>
                      <m:e>
                        <m:r>
                          <a:rPr lang="en-IN" sz="1400" b="0" i="1" smtClean="0">
                            <a:latin typeface="Cambria Math" panose="02040503050406030204" pitchFamily="18" charset="0"/>
                          </a:rPr>
                          <m:t>ℝ</m:t>
                        </m:r>
                      </m:e>
                      <m:sup>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𝐼</m:t>
                            </m:r>
                          </m:e>
                          <m:sub>
                            <m:r>
                              <a:rPr lang="en-IN" sz="1400" b="0" i="1" smtClean="0">
                                <a:latin typeface="Cambria Math" panose="02040503050406030204" pitchFamily="18" charset="0"/>
                              </a:rPr>
                              <m:t>𝑛</m:t>
                            </m:r>
                          </m:sub>
                        </m:sSub>
                        <m:r>
                          <a:rPr lang="en-IN" sz="1400" b="0" i="1" smtClean="0">
                            <a:latin typeface="Cambria Math" panose="02040503050406030204" pitchFamily="18" charset="0"/>
                          </a:rPr>
                          <m:t>×</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𝑟</m:t>
                            </m:r>
                          </m:e>
                          <m:sub>
                            <m:r>
                              <a:rPr lang="en-IN" sz="1400" b="0" i="1" smtClean="0">
                                <a:latin typeface="Cambria Math" panose="02040503050406030204" pitchFamily="18" charset="0"/>
                              </a:rPr>
                              <m:t>𝑛</m:t>
                            </m:r>
                          </m:sub>
                        </m:sSub>
                      </m:sup>
                    </m:sSup>
                  </m:oMath>
                </a14:m>
                <a:r>
                  <a:rPr lang="en-IN" sz="1600" dirty="0"/>
                  <a:t>, </a:t>
                </a:r>
                <a14:m>
                  <m:oMath xmlns:m="http://schemas.openxmlformats.org/officeDocument/2006/math">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𝑟</m:t>
                        </m:r>
                      </m:e>
                      <m:sub>
                        <m:r>
                          <a:rPr lang="en-IN" sz="1400" b="0" i="1" smtClean="0">
                            <a:latin typeface="Cambria Math" panose="02040503050406030204" pitchFamily="18" charset="0"/>
                          </a:rPr>
                          <m:t>𝑛</m:t>
                        </m:r>
                      </m:sub>
                    </m:sSub>
                    <m:r>
                      <a:rPr lang="en-IN" sz="1400" b="0" i="1" smtClean="0">
                        <a:latin typeface="Cambria Math" panose="02040503050406030204" pitchFamily="18" charset="0"/>
                      </a:rPr>
                      <m:t>≤</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𝑙</m:t>
                        </m:r>
                      </m:e>
                      <m:sub>
                        <m:r>
                          <a:rPr lang="en-IN" sz="1400" b="0" i="1" smtClean="0">
                            <a:latin typeface="Cambria Math" panose="02040503050406030204" pitchFamily="18" charset="0"/>
                          </a:rPr>
                          <m:t>𝑛</m:t>
                        </m:r>
                      </m:sub>
                    </m:sSub>
                    <m:r>
                      <a:rPr lang="en-IN" sz="1400" b="0" i="1" smtClean="0">
                        <a:latin typeface="Cambria Math" panose="02040503050406030204" pitchFamily="18" charset="0"/>
                      </a:rPr>
                      <m:t>∀ </m:t>
                    </m:r>
                    <m:r>
                      <a:rPr lang="en-IN" sz="1400" b="0" i="1" smtClean="0">
                        <a:latin typeface="Cambria Math" panose="02040503050406030204" pitchFamily="18" charset="0"/>
                      </a:rPr>
                      <m:t>𝑙</m:t>
                    </m:r>
                    <m:r>
                      <a:rPr lang="en-IN" sz="1400" b="0" i="1" smtClean="0">
                        <a:latin typeface="Cambria Math" panose="02040503050406030204" pitchFamily="18" charset="0"/>
                      </a:rPr>
                      <m:t>,</m:t>
                    </m:r>
                    <m:r>
                      <a:rPr lang="en-IN" sz="1400" b="0" i="1" smtClean="0">
                        <a:latin typeface="Cambria Math" panose="02040503050406030204" pitchFamily="18" charset="0"/>
                      </a:rPr>
                      <m:t>𝑛</m:t>
                    </m:r>
                  </m:oMath>
                </a14:m>
                <a:r>
                  <a:rPr lang="en-IN" sz="1600" dirty="0"/>
                  <a:t>.</a:t>
                </a:r>
              </a:p>
              <a:p>
                <a:pPr>
                  <a:lnSpc>
                    <a:spcPct val="100000"/>
                  </a:lnSpc>
                  <a:buClr>
                    <a:schemeClr val="accent1">
                      <a:lumMod val="75000"/>
                    </a:schemeClr>
                  </a:buClr>
                </a:pPr>
                <a:r>
                  <a:rPr lang="en-IN" sz="1600" b="1" dirty="0"/>
                  <a:t>Properties</a:t>
                </a:r>
                <a:r>
                  <a:rPr lang="en-IN" sz="1600" dirty="0"/>
                  <a:t>:</a:t>
                </a:r>
              </a:p>
              <a:p>
                <a:pPr lvl="1" algn="l">
                  <a:lnSpc>
                    <a:spcPct val="100000"/>
                  </a:lnSpc>
                  <a:buClr>
                    <a:schemeClr val="accent1">
                      <a:lumMod val="75000"/>
                    </a:schemeClr>
                  </a:buClr>
                </a:pPr>
                <a:r>
                  <a:rPr lang="en-GB" sz="1400" dirty="0"/>
                  <a:t>Considered as a combination of CP [L low rank components] and Tucker [(</a:t>
                </a:r>
                <a14:m>
                  <m:oMath xmlns:m="http://schemas.openxmlformats.org/officeDocument/2006/math">
                    <m:sSub>
                      <m:sSubPr>
                        <m:ctrlPr>
                          <a:rPr lang="en-IN" sz="1200" b="0" i="1" smtClean="0">
                            <a:latin typeface="Cambria Math" panose="02040503050406030204" pitchFamily="18" charset="0"/>
                          </a:rPr>
                        </m:ctrlPr>
                      </m:sSubPr>
                      <m:e>
                        <m:r>
                          <a:rPr lang="en-IN" sz="1200" b="0" i="1" smtClean="0">
                            <a:latin typeface="Cambria Math" panose="02040503050406030204" pitchFamily="18" charset="0"/>
                          </a:rPr>
                          <m:t>𝑟</m:t>
                        </m:r>
                      </m:e>
                      <m:sub>
                        <m:r>
                          <a:rPr lang="en-IN" sz="1200" b="0" i="1" smtClean="0">
                            <a:latin typeface="Cambria Math" panose="02040503050406030204" pitchFamily="18" charset="0"/>
                          </a:rPr>
                          <m:t>1</m:t>
                        </m:r>
                      </m:sub>
                    </m:sSub>
                    <m:r>
                      <a:rPr lang="en-IN" sz="1200" b="0" i="1" smtClean="0">
                        <a:latin typeface="Cambria Math" panose="02040503050406030204" pitchFamily="18" charset="0"/>
                      </a:rPr>
                      <m:t>, </m:t>
                    </m:r>
                    <m:sSub>
                      <m:sSubPr>
                        <m:ctrlPr>
                          <a:rPr lang="en-IN" sz="1200" b="0" i="1" smtClean="0">
                            <a:latin typeface="Cambria Math" panose="02040503050406030204" pitchFamily="18" charset="0"/>
                          </a:rPr>
                        </m:ctrlPr>
                      </m:sSubPr>
                      <m:e>
                        <m:r>
                          <a:rPr lang="en-IN" sz="1200" b="0" i="1" smtClean="0">
                            <a:latin typeface="Cambria Math" panose="02040503050406030204" pitchFamily="18" charset="0"/>
                          </a:rPr>
                          <m:t>𝑟</m:t>
                        </m:r>
                      </m:e>
                      <m:sub>
                        <m:r>
                          <a:rPr lang="en-IN" sz="1200" b="0" i="1" smtClean="0">
                            <a:latin typeface="Cambria Math" panose="02040503050406030204" pitchFamily="18" charset="0"/>
                          </a:rPr>
                          <m:t>2</m:t>
                        </m:r>
                      </m:sub>
                    </m:sSub>
                    <m:r>
                      <a:rPr lang="en-IN" sz="1200" b="0" i="1" smtClean="0">
                        <a:latin typeface="Cambria Math" panose="02040503050406030204" pitchFamily="18" charset="0"/>
                      </a:rPr>
                      <m:t>,…, </m:t>
                    </m:r>
                    <m:sSub>
                      <m:sSubPr>
                        <m:ctrlPr>
                          <a:rPr lang="en-IN" sz="1200" b="0" i="1" smtClean="0">
                            <a:latin typeface="Cambria Math" panose="02040503050406030204" pitchFamily="18" charset="0"/>
                          </a:rPr>
                        </m:ctrlPr>
                      </m:sSubPr>
                      <m:e>
                        <m:r>
                          <a:rPr lang="en-IN" sz="1200" b="0" i="1" smtClean="0">
                            <a:latin typeface="Cambria Math" panose="02040503050406030204" pitchFamily="18" charset="0"/>
                          </a:rPr>
                          <m:t>𝑟</m:t>
                        </m:r>
                      </m:e>
                      <m:sub>
                        <m:r>
                          <a:rPr lang="en-IN" sz="1200" b="0" i="1" smtClean="0">
                            <a:latin typeface="Cambria Math" panose="02040503050406030204" pitchFamily="18" charset="0"/>
                          </a:rPr>
                          <m:t>𝑁</m:t>
                        </m:r>
                      </m:sub>
                    </m:sSub>
                    <m:r>
                      <a:rPr lang="en-IN" sz="1200" b="0" i="1" smtClean="0">
                        <a:latin typeface="Cambria Math" panose="02040503050406030204" pitchFamily="18" charset="0"/>
                      </a:rPr>
                      <m:t>)</m:t>
                    </m:r>
                  </m:oMath>
                </a14:m>
                <a:r>
                  <a:rPr lang="en-GB" sz="1400" dirty="0"/>
                  <a:t>-rank cores and factor matrices for each term]. </a:t>
                </a:r>
              </a:p>
              <a:p>
                <a:pPr lvl="1" algn="l">
                  <a:lnSpc>
                    <a:spcPct val="100000"/>
                  </a:lnSpc>
                  <a:buClr>
                    <a:schemeClr val="accent1">
                      <a:lumMod val="75000"/>
                    </a:schemeClr>
                  </a:buClr>
                </a:pPr>
                <a:r>
                  <a:rPr lang="en-GB" sz="1400" dirty="0"/>
                  <a:t>When these blocks are rank-1 tensors (i.e., </a:t>
                </a:r>
                <a14:m>
                  <m:oMath xmlns:m="http://schemas.openxmlformats.org/officeDocument/2006/math">
                    <m:sSub>
                      <m:sSubPr>
                        <m:ctrlPr>
                          <a:rPr lang="en-IN" sz="1200" b="0" i="1" dirty="0" smtClean="0">
                            <a:latin typeface="Cambria Math" panose="02040503050406030204" pitchFamily="18" charset="0"/>
                          </a:rPr>
                        </m:ctrlPr>
                      </m:sSubPr>
                      <m:e>
                        <m:r>
                          <a:rPr lang="en-GB" sz="1200" i="1" dirty="0" smtClean="0">
                            <a:latin typeface="Cambria Math" panose="02040503050406030204" pitchFamily="18" charset="0"/>
                          </a:rPr>
                          <m:t>𝑟</m:t>
                        </m:r>
                      </m:e>
                      <m:sub>
                        <m:r>
                          <a:rPr lang="en-GB" sz="1200" i="1" dirty="0" smtClean="0">
                            <a:latin typeface="Cambria Math" panose="02040503050406030204" pitchFamily="18" charset="0"/>
                          </a:rPr>
                          <m:t>𝑛</m:t>
                        </m:r>
                      </m:sub>
                    </m:sSub>
                    <m:r>
                      <a:rPr lang="en-IN" sz="1200" b="0" i="1" dirty="0" smtClean="0">
                        <a:latin typeface="Cambria Math" panose="02040503050406030204" pitchFamily="18" charset="0"/>
                      </a:rPr>
                      <m:t>=</m:t>
                    </m:r>
                    <m:r>
                      <a:rPr lang="en-IN" sz="1200" b="0" i="1" dirty="0" smtClean="0">
                        <a:latin typeface="Cambria Math" panose="02040503050406030204" pitchFamily="18" charset="0"/>
                      </a:rPr>
                      <m:t>1</m:t>
                    </m:r>
                    <m:r>
                      <a:rPr lang="en-IN" sz="1200" b="0" i="1" dirty="0" smtClean="0">
                        <a:latin typeface="Cambria Math" panose="02040503050406030204" pitchFamily="18" charset="0"/>
                      </a:rPr>
                      <m:t>∀ </m:t>
                    </m:r>
                    <m:r>
                      <a:rPr lang="en-GB" sz="1200" i="1" dirty="0">
                        <a:latin typeface="Cambria Math" panose="02040503050406030204" pitchFamily="18" charset="0"/>
                      </a:rPr>
                      <m:t>𝑛</m:t>
                    </m:r>
                  </m:oMath>
                </a14:m>
                <a:r>
                  <a:rPr lang="en-GB" sz="1400" dirty="0"/>
                  <a:t>), it boils down to CP. When it has only one block (i.e., </a:t>
                </a:r>
                <a14:m>
                  <m:oMath xmlns:m="http://schemas.openxmlformats.org/officeDocument/2006/math">
                    <m:r>
                      <a:rPr lang="en-GB" sz="1200" i="1" dirty="0" smtClean="0">
                        <a:latin typeface="Cambria Math" panose="02040503050406030204" pitchFamily="18" charset="0"/>
                      </a:rPr>
                      <m:t>𝐿</m:t>
                    </m:r>
                    <m:r>
                      <a:rPr lang="en-IN" sz="1200" b="0" i="1" dirty="0" smtClean="0">
                        <a:latin typeface="Cambria Math" panose="02040503050406030204" pitchFamily="18" charset="0"/>
                      </a:rPr>
                      <m:t>=</m:t>
                    </m:r>
                    <m:r>
                      <a:rPr lang="en-GB" sz="1200" i="1" dirty="0" smtClean="0">
                        <a:latin typeface="Cambria Math" panose="02040503050406030204" pitchFamily="18" charset="0"/>
                      </a:rPr>
                      <m:t> </m:t>
                    </m:r>
                    <m:r>
                      <a:rPr lang="en-GB" sz="1200" i="1" dirty="0" smtClean="0">
                        <a:latin typeface="Cambria Math" panose="02040503050406030204" pitchFamily="18" charset="0"/>
                      </a:rPr>
                      <m:t>1</m:t>
                    </m:r>
                  </m:oMath>
                </a14:m>
                <a:r>
                  <a:rPr lang="en-GB" sz="1400" dirty="0"/>
                  <a:t>), BTD becomes the standard Tucker decomposition.</a:t>
                </a:r>
              </a:p>
              <a:p>
                <a:pPr lvl="1" algn="l">
                  <a:lnSpc>
                    <a:spcPct val="100000"/>
                  </a:lnSpc>
                  <a:buClr>
                    <a:schemeClr val="accent1">
                      <a:lumMod val="75000"/>
                    </a:schemeClr>
                  </a:buClr>
                </a:pPr>
                <a:r>
                  <a:rPr lang="en-GB" sz="1400" dirty="0"/>
                  <a:t>Like CP, BTD is essentially unique. The common approach to find BTD is also based on the ALS technique.</a:t>
                </a:r>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657652"/>
              </a:xfrm>
              <a:blipFill>
                <a:blip r:embed="rId2"/>
                <a:stretch>
                  <a:fillRect l="-406" t="-130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44</a:t>
            </a:fld>
            <a:endParaRPr lang="en-US" dirty="0">
              <a:solidFill>
                <a:schemeClr val="bg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Rabanser</a:t>
                </a:r>
                <a:r>
                  <a:rPr lang="en-IN" dirty="0">
                    <a:latin typeface="Bell MT" panose="02020503060305020303" pitchFamily="18" charset="0"/>
                  </a:rPr>
                  <a:t>-</a:t>
                </a:r>
                <a:r>
                  <a:rPr lang="en-IN" dirty="0" err="1">
                    <a:latin typeface="Bell MT" panose="02020503060305020303" pitchFamily="18" charset="0"/>
                  </a:rPr>
                  <a:t>Shchur</a:t>
                </a:r>
                <a:r>
                  <a:rPr lang="en-IN" dirty="0">
                    <a:latin typeface="Bell MT" panose="02020503060305020303" pitchFamily="18" charset="0"/>
                  </a:rPr>
                  <a:t>-G</a:t>
                </a:r>
                <a14:m>
                  <m:oMath xmlns:m="http://schemas.openxmlformats.org/officeDocument/2006/math">
                    <m:acc>
                      <m:accPr>
                        <m:chr m:val="̈"/>
                        <m:ctrlPr>
                          <a:rPr lang="en-IN" sz="1600" i="1" dirty="0" smtClean="0">
                            <a:latin typeface="Cambria Math" panose="02040503050406030204" pitchFamily="18" charset="0"/>
                          </a:rPr>
                        </m:ctrlPr>
                      </m:accPr>
                      <m:e>
                        <m:r>
                          <m:rPr>
                            <m:sty m:val="p"/>
                          </m:rPr>
                          <a:rPr lang="en-IN" sz="1600" b="0" i="0" dirty="0" smtClean="0">
                            <a:latin typeface="Cambria Math" panose="02040503050406030204" pitchFamily="18" charset="0"/>
                          </a:rPr>
                          <m:t>u</m:t>
                        </m:r>
                      </m:e>
                    </m:acc>
                  </m:oMath>
                </a14:m>
                <a:r>
                  <a:rPr lang="en-IN" dirty="0" err="1">
                    <a:latin typeface="Bell MT" panose="02020503060305020303" pitchFamily="18" charset="0"/>
                  </a:rPr>
                  <a:t>nnemann</a:t>
                </a:r>
                <a:r>
                  <a:rPr lang="en-IN" dirty="0">
                    <a:latin typeface="Bell MT" panose="02020503060305020303" pitchFamily="18" charset="0"/>
                  </a:rPr>
                  <a:t>; </a:t>
                </a:r>
                <a:r>
                  <a:rPr lang="en-IN" dirty="0" err="1">
                    <a:latin typeface="Bell MT" panose="02020503060305020303" pitchFamily="18" charset="0"/>
                  </a:rPr>
                  <a:t>Kolda</a:t>
                </a:r>
                <a:r>
                  <a:rPr lang="en-IN" dirty="0">
                    <a:latin typeface="Bell MT" panose="02020503060305020303" pitchFamily="18" charset="0"/>
                  </a:rPr>
                  <a:t>-Bader]</a:t>
                </a:r>
              </a:p>
            </p:txBody>
          </p:sp>
        </mc:Choice>
        <mc:Fallback xmlns="">
          <p:sp>
            <p:nvSpPr>
              <p:cNvPr id="14" name="TextBox 13">
                <a:extLst>
                  <a:ext uri="{FF2B5EF4-FFF2-40B4-BE49-F238E27FC236}">
                    <a16:creationId xmlns:a16="http://schemas.microsoft.com/office/drawing/2014/main" id="{631B346F-C6A2-85A3-FE0C-F1AC19F8E5AF}"/>
                  </a:ext>
                </a:extLst>
              </p:cNvPr>
              <p:cNvSpPr txBox="1">
                <a:spLocks noRot="1" noChangeAspect="1" noMove="1" noResize="1" noEditPoints="1" noAdjustHandles="1" noChangeArrowheads="1" noChangeShapeType="1" noTextEdit="1"/>
              </p:cNvSpPr>
              <p:nvPr/>
            </p:nvSpPr>
            <p:spPr>
              <a:xfrm>
                <a:off x="838199" y="6015278"/>
                <a:ext cx="10515599" cy="369332"/>
              </a:xfrm>
              <a:prstGeom prst="rect">
                <a:avLst/>
              </a:prstGeom>
              <a:blipFill>
                <a:blip r:embed="rId3"/>
                <a:stretch>
                  <a:fillRect l="-464" t="-10000" b="-26667"/>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9F38ECFE-2372-B769-18DB-18431DFE5267}"/>
              </a:ext>
            </a:extLst>
          </p:cNvPr>
          <p:cNvPicPr>
            <a:picLocks noChangeAspect="1"/>
          </p:cNvPicPr>
          <p:nvPr/>
        </p:nvPicPr>
        <p:blipFill>
          <a:blip r:embed="rId4"/>
          <a:stretch>
            <a:fillRect/>
          </a:stretch>
        </p:blipFill>
        <p:spPr>
          <a:xfrm>
            <a:off x="4238356" y="4653547"/>
            <a:ext cx="3715283" cy="1272038"/>
          </a:xfrm>
          <a:prstGeom prst="rect">
            <a:avLst/>
          </a:prstGeom>
        </p:spPr>
      </p:pic>
      <p:sp>
        <p:nvSpPr>
          <p:cNvPr id="9" name="TextBox 8">
            <a:extLst>
              <a:ext uri="{FF2B5EF4-FFF2-40B4-BE49-F238E27FC236}">
                <a16:creationId xmlns:a16="http://schemas.microsoft.com/office/drawing/2014/main" id="{EC4876AC-07CF-12E2-4707-D6D2E28CBE5C}"/>
              </a:ext>
            </a:extLst>
          </p:cNvPr>
          <p:cNvSpPr txBox="1"/>
          <p:nvPr/>
        </p:nvSpPr>
        <p:spPr>
          <a:xfrm>
            <a:off x="7953639" y="5135677"/>
            <a:ext cx="1910442" cy="307777"/>
          </a:xfrm>
          <a:prstGeom prst="rect">
            <a:avLst/>
          </a:prstGeom>
          <a:noFill/>
        </p:spPr>
        <p:txBody>
          <a:bodyPr wrap="square" rtlCol="0">
            <a:spAutoFit/>
          </a:bodyPr>
          <a:lstStyle/>
          <a:p>
            <a:r>
              <a:rPr lang="en-IN" sz="1400" dirty="0">
                <a:latin typeface="Bell MT" panose="02020503060305020303" pitchFamily="18" charset="0"/>
              </a:rPr>
              <a:t>BTD for order-3 tensor</a:t>
            </a:r>
          </a:p>
        </p:txBody>
      </p:sp>
    </p:spTree>
    <p:extLst>
      <p:ext uri="{BB962C8B-B14F-4D97-AF65-F5344CB8AC3E}">
        <p14:creationId xmlns:p14="http://schemas.microsoft.com/office/powerpoint/2010/main" val="139155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Other Decomposition Techniques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657652"/>
              </a:xfrm>
            </p:spPr>
            <p:txBody>
              <a:bodyPr>
                <a:normAutofit/>
              </a:bodyPr>
              <a:lstStyle/>
              <a:p>
                <a:pPr>
                  <a:lnSpc>
                    <a:spcPct val="100000"/>
                  </a:lnSpc>
                  <a:buClr>
                    <a:schemeClr val="accent1">
                      <a:lumMod val="75000"/>
                    </a:schemeClr>
                  </a:buClr>
                </a:pPr>
                <a:r>
                  <a:rPr lang="en-GB" sz="1800" b="1" dirty="0"/>
                  <a:t>INDSCAL</a:t>
                </a:r>
                <a:r>
                  <a:rPr lang="en-GB" sz="1800" dirty="0"/>
                  <a:t>: Individual differences in scaling (INDSCAL) is a special case of CP for three-way tensors that are symmetric in two modes, represented as:</a:t>
                </a:r>
                <a:br>
                  <a:rPr lang="en-GB" sz="1800" dirty="0"/>
                </a:br>
                <a14:m>
                  <m:oMath xmlns:m="http://schemas.openxmlformats.org/officeDocument/2006/math">
                    <m:r>
                      <a:rPr lang="en-IN" sz="1800" i="1">
                        <a:latin typeface="Cambria Math" panose="02040503050406030204" pitchFamily="18" charset="0"/>
                      </a:rPr>
                      <m:t>𝑋</m:t>
                    </m:r>
                    <m:r>
                      <a:rPr lang="en-IN" sz="1800" i="1">
                        <a:latin typeface="Cambria Math" panose="02040503050406030204" pitchFamily="18" charset="0"/>
                      </a:rPr>
                      <m:t>≈ </m:t>
                    </m:r>
                    <m:nary>
                      <m:naryPr>
                        <m:chr m:val="∑"/>
                        <m:ctrlPr>
                          <a:rPr lang="en-IN" sz="1800" i="1">
                            <a:latin typeface="Cambria Math" panose="02040503050406030204" pitchFamily="18" charset="0"/>
                          </a:rPr>
                        </m:ctrlPr>
                      </m:naryPr>
                      <m:sub>
                        <m:r>
                          <m:rPr>
                            <m:brk m:alnAt="23"/>
                          </m:rPr>
                          <a:rPr lang="en-IN" sz="1800" i="1">
                            <a:latin typeface="Cambria Math" panose="02040503050406030204" pitchFamily="18" charset="0"/>
                          </a:rPr>
                          <m:t>𝑟</m:t>
                        </m:r>
                        <m:r>
                          <a:rPr lang="en-IN" sz="1800" i="1">
                            <a:latin typeface="Cambria Math" panose="02040503050406030204" pitchFamily="18" charset="0"/>
                          </a:rPr>
                          <m:t>=</m:t>
                        </m:r>
                        <m:r>
                          <a:rPr lang="en-IN" sz="1800" i="1">
                            <a:latin typeface="Cambria Math" panose="02040503050406030204" pitchFamily="18" charset="0"/>
                          </a:rPr>
                          <m:t>1</m:t>
                        </m:r>
                      </m:sub>
                      <m:sup>
                        <m:r>
                          <a:rPr lang="en-IN" sz="1800" i="1">
                            <a:latin typeface="Cambria Math" panose="02040503050406030204" pitchFamily="18" charset="0"/>
                          </a:rPr>
                          <m:t>𝑅</m:t>
                        </m:r>
                      </m:sup>
                      <m:e>
                        <m:sSub>
                          <m:sSubPr>
                            <m:ctrlPr>
                              <a:rPr lang="en-IN" sz="1800" i="1">
                                <a:latin typeface="Cambria Math" panose="02040503050406030204" pitchFamily="18" charset="0"/>
                              </a:rPr>
                            </m:ctrlPr>
                          </m:sSubPr>
                          <m:e>
                            <m:r>
                              <a:rPr lang="en-IN" sz="1800" i="1">
                                <a:latin typeface="Cambria Math" panose="02040503050406030204" pitchFamily="18" charset="0"/>
                              </a:rPr>
                              <m:t>𝑎</m:t>
                            </m:r>
                          </m:e>
                          <m:sub>
                            <m:r>
                              <a:rPr lang="en-IN" sz="1800" i="1">
                                <a:latin typeface="Cambria Math" panose="02040503050406030204" pitchFamily="18" charset="0"/>
                              </a:rPr>
                              <m:t>𝑟</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b="0" i="1" smtClean="0">
                                <a:latin typeface="Cambria Math" panose="02040503050406030204" pitchFamily="18" charset="0"/>
                              </a:rPr>
                              <m:t>𝑎</m:t>
                            </m:r>
                          </m:e>
                          <m:sub>
                            <m:r>
                              <a:rPr lang="en-IN" sz="1800" i="1">
                                <a:latin typeface="Cambria Math" panose="02040503050406030204" pitchFamily="18" charset="0"/>
                              </a:rPr>
                              <m:t>𝑟</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𝑐</m:t>
                            </m:r>
                          </m:e>
                          <m:sub>
                            <m:r>
                              <a:rPr lang="en-IN" sz="1800" i="1">
                                <a:latin typeface="Cambria Math" panose="02040503050406030204" pitchFamily="18" charset="0"/>
                              </a:rPr>
                              <m:t>𝑟</m:t>
                            </m:r>
                          </m:sub>
                        </m:sSub>
                      </m:e>
                    </m:nary>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𝐴</m:t>
                            </m:r>
                            <m:r>
                              <a:rPr lang="en-IN" sz="1800" b="0" i="1" smtClean="0">
                                <a:latin typeface="Cambria Math" panose="02040503050406030204" pitchFamily="18" charset="0"/>
                              </a:rPr>
                              <m:t>, </m:t>
                            </m:r>
                            <m:r>
                              <a:rPr lang="en-IN" sz="1800" b="0" i="1" smtClean="0">
                                <a:latin typeface="Cambria Math" panose="02040503050406030204" pitchFamily="18" charset="0"/>
                              </a:rPr>
                              <m:t>𝐴</m:t>
                            </m:r>
                            <m:r>
                              <a:rPr lang="en-IN" sz="1800" b="0" i="1" smtClean="0">
                                <a:latin typeface="Cambria Math" panose="02040503050406030204" pitchFamily="18" charset="0"/>
                              </a:rPr>
                              <m:t>, </m:t>
                            </m:r>
                            <m:r>
                              <a:rPr lang="en-IN" sz="1800" b="0" i="1" smtClean="0">
                                <a:latin typeface="Cambria Math" panose="02040503050406030204" pitchFamily="18" charset="0"/>
                              </a:rPr>
                              <m:t>𝐶</m:t>
                            </m:r>
                          </m:e>
                        </m:d>
                      </m:e>
                    </m:d>
                  </m:oMath>
                </a14:m>
                <a:endParaRPr lang="en-GB" sz="1800" dirty="0"/>
              </a:p>
              <a:p>
                <a:pPr>
                  <a:lnSpc>
                    <a:spcPct val="100000"/>
                  </a:lnSpc>
                  <a:buClr>
                    <a:schemeClr val="accent1">
                      <a:lumMod val="75000"/>
                    </a:schemeClr>
                  </a:buClr>
                </a:pPr>
                <a:r>
                  <a:rPr lang="en-GB" sz="1800" b="1" dirty="0"/>
                  <a:t>PARAFAC2</a:t>
                </a:r>
                <a:r>
                  <a:rPr lang="en-GB" sz="1800" dirty="0"/>
                  <a:t>: A variant of CP that can be applied to a collection of matrices that each have the same number of columns but a different number of rows. Essentially, PARAFAC2 relaxes some of CP’s constraints. It is not unique without additional constraints.</a:t>
                </a:r>
              </a:p>
              <a:p>
                <a:pPr>
                  <a:lnSpc>
                    <a:spcPct val="100000"/>
                  </a:lnSpc>
                  <a:buClr>
                    <a:schemeClr val="accent1">
                      <a:lumMod val="75000"/>
                    </a:schemeClr>
                  </a:buClr>
                </a:pPr>
                <a:endParaRPr lang="en-GB" sz="1800" b="1" dirty="0"/>
              </a:p>
              <a:p>
                <a:pPr>
                  <a:lnSpc>
                    <a:spcPct val="100000"/>
                  </a:lnSpc>
                  <a:buClr>
                    <a:schemeClr val="accent1">
                      <a:lumMod val="75000"/>
                    </a:schemeClr>
                  </a:buClr>
                </a:pPr>
                <a:endParaRPr lang="en-GB" sz="1800" dirty="0"/>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657652"/>
              </a:xfrm>
              <a:blipFill>
                <a:blip r:embed="rId2"/>
                <a:stretch>
                  <a:fillRect l="-522" t="-1440" r="-928"/>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45</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[Carroll-Chang; Harshman; </a:t>
            </a:r>
            <a:r>
              <a:rPr lang="en-IN" dirty="0" err="1">
                <a:latin typeface="Bell MT" panose="02020503060305020303" pitchFamily="18" charset="0"/>
              </a:rPr>
              <a:t>Kolda</a:t>
            </a:r>
            <a:r>
              <a:rPr lang="en-IN" dirty="0">
                <a:latin typeface="Bell MT" panose="02020503060305020303" pitchFamily="18" charset="0"/>
              </a:rPr>
              <a:t>-Bader]</a:t>
            </a:r>
          </a:p>
        </p:txBody>
      </p:sp>
      <p:pic>
        <p:nvPicPr>
          <p:cNvPr id="8" name="Picture 7">
            <a:extLst>
              <a:ext uri="{FF2B5EF4-FFF2-40B4-BE49-F238E27FC236}">
                <a16:creationId xmlns:a16="http://schemas.microsoft.com/office/drawing/2014/main" id="{821687D2-F62A-E8E7-E25C-1BB37EF0CC1F}"/>
              </a:ext>
            </a:extLst>
          </p:cNvPr>
          <p:cNvPicPr>
            <a:picLocks noChangeAspect="1"/>
          </p:cNvPicPr>
          <p:nvPr/>
        </p:nvPicPr>
        <p:blipFill>
          <a:blip r:embed="rId3"/>
          <a:stretch>
            <a:fillRect/>
          </a:stretch>
        </p:blipFill>
        <p:spPr>
          <a:xfrm>
            <a:off x="4090645" y="3986481"/>
            <a:ext cx="4010710" cy="1874052"/>
          </a:xfrm>
          <a:prstGeom prst="rect">
            <a:avLst/>
          </a:prstGeom>
        </p:spPr>
      </p:pic>
    </p:spTree>
    <p:extLst>
      <p:ext uri="{BB962C8B-B14F-4D97-AF65-F5344CB8AC3E}">
        <p14:creationId xmlns:p14="http://schemas.microsoft.com/office/powerpoint/2010/main" val="425627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lstStyle/>
          <a:p>
            <a:r>
              <a:rPr lang="en-US" dirty="0"/>
              <a:t>Other Decomposition Techniques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657652"/>
              </a:xfrm>
            </p:spPr>
            <p:txBody>
              <a:bodyPr>
                <a:normAutofit/>
              </a:bodyPr>
              <a:lstStyle/>
              <a:p>
                <a:pPr>
                  <a:lnSpc>
                    <a:spcPct val="100000"/>
                  </a:lnSpc>
                  <a:buClr>
                    <a:schemeClr val="accent1">
                      <a:lumMod val="75000"/>
                    </a:schemeClr>
                  </a:buClr>
                </a:pPr>
                <a:r>
                  <a:rPr lang="en-IN" sz="1800" b="1" dirty="0"/>
                  <a:t>CANDELINC</a:t>
                </a:r>
                <a:r>
                  <a:rPr lang="en-GB" sz="1800" dirty="0"/>
                  <a:t>: </a:t>
                </a:r>
                <a:r>
                  <a:rPr lang="en-GB" sz="1800" dirty="0" err="1"/>
                  <a:t>CANonical</a:t>
                </a:r>
                <a:r>
                  <a:rPr lang="en-GB" sz="1800" dirty="0"/>
                  <a:t> </a:t>
                </a:r>
                <a:r>
                  <a:rPr lang="en-GB" sz="1800" dirty="0" err="1"/>
                  <a:t>DEcomposition</a:t>
                </a:r>
                <a:r>
                  <a:rPr lang="en-GB" sz="1800" dirty="0"/>
                  <a:t> with </a:t>
                </a:r>
                <a:r>
                  <a:rPr lang="en-GB" sz="1800" dirty="0" err="1"/>
                  <a:t>LInear</a:t>
                </a:r>
                <a:r>
                  <a:rPr lang="en-GB" sz="1800" dirty="0"/>
                  <a:t> Constraints is CP with linear constraints on one or more of the factor matrices. Constraints are added as a consequence of domain knowledge. The model is:</a:t>
                </a:r>
                <a:br>
                  <a:rPr lang="en-GB" sz="1800" dirty="0"/>
                </a:br>
                <a14:m>
                  <m:oMath xmlns:m="http://schemas.openxmlformats.org/officeDocument/2006/math">
                    <m:r>
                      <a:rPr lang="en-IN" sz="1800" i="1">
                        <a:latin typeface="Cambria Math" panose="02040503050406030204" pitchFamily="18" charset="0"/>
                      </a:rPr>
                      <m:t>𝑋</m:t>
                    </m:r>
                    <m:r>
                      <a:rPr lang="en-IN" sz="1800" i="1">
                        <a:latin typeface="Cambria Math" panose="02040503050406030204" pitchFamily="18" charset="0"/>
                      </a:rPr>
                      <m:t>≈ </m:t>
                    </m:r>
                    <m:d>
                      <m:dPr>
                        <m:begChr m:val="["/>
                        <m:endChr m:val="]"/>
                        <m:ctrlPr>
                          <a:rPr lang="en-IN" sz="1800" b="0" i="1" smtClean="0">
                            <a:latin typeface="Cambria Math" panose="02040503050406030204" pitchFamily="18" charset="0"/>
                          </a:rPr>
                        </m:ctrlPr>
                      </m:d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𝜙</m:t>
                                </m:r>
                              </m:e>
                              <m:sub>
                                <m:r>
                                  <a:rPr lang="en-IN" sz="1800" b="0" i="1" smtClean="0">
                                    <a:latin typeface="Cambria Math" panose="02040503050406030204" pitchFamily="18" charset="0"/>
                                  </a:rPr>
                                  <m:t>𝐴</m:t>
                                </m:r>
                              </m:sub>
                            </m:sSub>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𝐴</m:t>
                                </m:r>
                              </m:e>
                            </m:acc>
                            <m:r>
                              <a:rPr lang="en-IN" sz="1800" b="0" i="1" smtClean="0">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𝜙</m:t>
                                </m:r>
                              </m:e>
                              <m:sub>
                                <m:r>
                                  <a:rPr lang="en-IN" sz="1800" b="0" i="1" smtClean="0">
                                    <a:latin typeface="Cambria Math" panose="02040503050406030204" pitchFamily="18" charset="0"/>
                                  </a:rPr>
                                  <m:t>𝐵</m:t>
                                </m:r>
                              </m:sub>
                            </m:sSub>
                            <m:acc>
                              <m:accPr>
                                <m:chr m:val="̂"/>
                                <m:ctrlPr>
                                  <a:rPr lang="en-IN" sz="1800" i="1">
                                    <a:latin typeface="Cambria Math" panose="02040503050406030204" pitchFamily="18" charset="0"/>
                                  </a:rPr>
                                </m:ctrlPr>
                              </m:accPr>
                              <m:e>
                                <m:r>
                                  <a:rPr lang="en-IN" sz="1800" b="0" i="1" smtClean="0">
                                    <a:latin typeface="Cambria Math" panose="02040503050406030204" pitchFamily="18" charset="0"/>
                                  </a:rPr>
                                  <m:t>𝐵</m:t>
                                </m:r>
                              </m:e>
                            </m:acc>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𝜙</m:t>
                                </m:r>
                              </m:e>
                              <m:sub>
                                <m:r>
                                  <a:rPr lang="en-IN" sz="1800" b="0" i="1" smtClean="0">
                                    <a:latin typeface="Cambria Math" panose="02040503050406030204" pitchFamily="18" charset="0"/>
                                  </a:rPr>
                                  <m:t>𝐶</m:t>
                                </m:r>
                              </m:sub>
                            </m:sSub>
                            <m:acc>
                              <m:accPr>
                                <m:chr m:val="̂"/>
                                <m:ctrlPr>
                                  <a:rPr lang="en-IN" sz="1800" i="1">
                                    <a:latin typeface="Cambria Math" panose="02040503050406030204" pitchFamily="18" charset="0"/>
                                  </a:rPr>
                                </m:ctrlPr>
                              </m:accPr>
                              <m:e>
                                <m:r>
                                  <a:rPr lang="en-IN" sz="1800" b="0" i="1" smtClean="0">
                                    <a:latin typeface="Cambria Math" panose="02040503050406030204" pitchFamily="18" charset="0"/>
                                  </a:rPr>
                                  <m:t>𝐶</m:t>
                                </m:r>
                              </m:e>
                            </m:acc>
                            <m:r>
                              <a:rPr lang="en-IN" sz="1800" i="1">
                                <a:latin typeface="Cambria Math" panose="02040503050406030204" pitchFamily="18" charset="0"/>
                              </a:rPr>
                              <m:t>,</m:t>
                            </m:r>
                          </m:e>
                        </m:d>
                      </m:e>
                    </m:d>
                    <m:r>
                      <a:rPr lang="en-IN" sz="1800" b="0" i="0" smtClean="0">
                        <a:latin typeface="Cambria Math" panose="02040503050406030204" pitchFamily="18" charset="0"/>
                      </a:rPr>
                      <m:t>,  </m:t>
                    </m:r>
                    <m:r>
                      <m:rPr>
                        <m:sty m:val="p"/>
                      </m:rPr>
                      <a:rPr lang="en-IN" sz="1800" b="0" i="0" smtClean="0">
                        <a:latin typeface="Cambria Math" panose="02040503050406030204" pitchFamily="18" charset="0"/>
                      </a:rPr>
                      <m:t>A</m:t>
                    </m:r>
                    <m:r>
                      <a:rPr lang="en-IN" sz="1800" b="0" i="0" smtClean="0">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𝜙</m:t>
                        </m:r>
                      </m:e>
                      <m:sub>
                        <m:r>
                          <a:rPr lang="en-IN" sz="1800" i="1">
                            <a:latin typeface="Cambria Math" panose="02040503050406030204" pitchFamily="18" charset="0"/>
                          </a:rPr>
                          <m:t>𝐴</m:t>
                        </m:r>
                      </m:sub>
                    </m:sSub>
                    <m:acc>
                      <m:accPr>
                        <m:chr m:val="̂"/>
                        <m:ctrlPr>
                          <a:rPr lang="en-IN" sz="1800" i="1">
                            <a:latin typeface="Cambria Math" panose="02040503050406030204" pitchFamily="18" charset="0"/>
                          </a:rPr>
                        </m:ctrlPr>
                      </m:accPr>
                      <m:e>
                        <m:r>
                          <a:rPr lang="en-IN" sz="1800" i="1">
                            <a:latin typeface="Cambria Math" panose="02040503050406030204" pitchFamily="18" charset="0"/>
                          </a:rPr>
                          <m:t>𝐴</m:t>
                        </m:r>
                      </m:e>
                    </m:acc>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b="0" i="1" smtClean="0">
                            <a:latin typeface="Cambria Math" panose="02040503050406030204" pitchFamily="18" charset="0"/>
                          </a:rPr>
                          <m:t>𝐵</m:t>
                        </m:r>
                        <m:r>
                          <a:rPr lang="en-IN" sz="1800" b="0" i="1" smtClean="0">
                            <a:latin typeface="Cambria Math" panose="02040503050406030204" pitchFamily="18" charset="0"/>
                          </a:rPr>
                          <m:t>= </m:t>
                        </m:r>
                        <m:r>
                          <a:rPr lang="en-IN" sz="1800" i="1">
                            <a:latin typeface="Cambria Math" panose="02040503050406030204" pitchFamily="18" charset="0"/>
                          </a:rPr>
                          <m:t>𝜙</m:t>
                        </m:r>
                      </m:e>
                      <m:sub>
                        <m:r>
                          <a:rPr lang="en-IN" sz="1800" b="0" i="1" smtClean="0">
                            <a:latin typeface="Cambria Math" panose="02040503050406030204" pitchFamily="18" charset="0"/>
                          </a:rPr>
                          <m:t>𝐵</m:t>
                        </m:r>
                      </m:sub>
                    </m:sSub>
                    <m:acc>
                      <m:accPr>
                        <m:chr m:val="̂"/>
                        <m:ctrlPr>
                          <a:rPr lang="en-IN" sz="1800" i="1">
                            <a:latin typeface="Cambria Math" panose="02040503050406030204" pitchFamily="18" charset="0"/>
                          </a:rPr>
                        </m:ctrlPr>
                      </m:accPr>
                      <m:e>
                        <m:r>
                          <a:rPr lang="en-IN" sz="1800" b="0" i="1" smtClean="0">
                            <a:latin typeface="Cambria Math" panose="02040503050406030204" pitchFamily="18" charset="0"/>
                          </a:rPr>
                          <m:t>𝐵</m:t>
                        </m:r>
                      </m:e>
                    </m:acc>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b="0" i="1" smtClean="0">
                            <a:latin typeface="Cambria Math" panose="02040503050406030204" pitchFamily="18" charset="0"/>
                          </a:rPr>
                          <m:t>𝐶</m:t>
                        </m:r>
                        <m:r>
                          <a:rPr lang="en-IN" sz="1800" b="0" i="1" smtClean="0">
                            <a:latin typeface="Cambria Math" panose="02040503050406030204" pitchFamily="18" charset="0"/>
                          </a:rPr>
                          <m:t>=</m:t>
                        </m:r>
                        <m:r>
                          <a:rPr lang="en-IN" sz="1800" i="1">
                            <a:latin typeface="Cambria Math" panose="02040503050406030204" pitchFamily="18" charset="0"/>
                          </a:rPr>
                          <m:t>𝜙</m:t>
                        </m:r>
                      </m:e>
                      <m:sub>
                        <m:r>
                          <a:rPr lang="en-IN" sz="1800" b="0" i="1" smtClean="0">
                            <a:latin typeface="Cambria Math" panose="02040503050406030204" pitchFamily="18" charset="0"/>
                          </a:rPr>
                          <m:t>𝐶</m:t>
                        </m:r>
                      </m:sub>
                    </m:sSub>
                    <m:acc>
                      <m:accPr>
                        <m:chr m:val="̂"/>
                        <m:ctrlPr>
                          <a:rPr lang="en-IN" sz="1800" i="1">
                            <a:latin typeface="Cambria Math" panose="02040503050406030204" pitchFamily="18" charset="0"/>
                          </a:rPr>
                        </m:ctrlPr>
                      </m:accPr>
                      <m:e>
                        <m:r>
                          <a:rPr lang="en-IN" sz="1800" b="0" i="1" smtClean="0">
                            <a:latin typeface="Cambria Math" panose="02040503050406030204" pitchFamily="18" charset="0"/>
                          </a:rPr>
                          <m:t>𝐶</m:t>
                        </m:r>
                      </m:e>
                    </m:acc>
                  </m:oMath>
                </a14:m>
                <a:br>
                  <a:rPr lang="en-IN" sz="1800" dirty="0"/>
                </a:br>
                <a:r>
                  <a:rPr lang="en-IN" sz="1800" dirty="0"/>
                  <a:t>where</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𝜙</m:t>
                        </m:r>
                      </m:e>
                      <m:sub>
                        <m:r>
                          <a:rPr lang="en-IN" sz="1800" i="1">
                            <a:latin typeface="Cambria Math" panose="02040503050406030204" pitchFamily="18" charset="0"/>
                          </a:rPr>
                          <m:t>𝐴</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𝜙</m:t>
                        </m:r>
                      </m:e>
                      <m:sub>
                        <m:r>
                          <a:rPr lang="en-IN" sz="1800" b="0" i="1" smtClean="0">
                            <a:latin typeface="Cambria Math" panose="02040503050406030204" pitchFamily="18" charset="0"/>
                          </a:rPr>
                          <m:t>𝐵</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𝜙</m:t>
                        </m:r>
                      </m:e>
                      <m:sub>
                        <m:r>
                          <a:rPr lang="en-IN" sz="1800" b="0" i="1" smtClean="0">
                            <a:latin typeface="Cambria Math" panose="02040503050406030204" pitchFamily="18" charset="0"/>
                          </a:rPr>
                          <m:t>𝐶</m:t>
                        </m:r>
                      </m:sub>
                    </m:sSub>
                  </m:oMath>
                </a14:m>
                <a:r>
                  <a:rPr lang="en-GB" sz="1800" dirty="0"/>
                  <a:t> are constraint matrices and </a:t>
                </a:r>
                <a14:m>
                  <m:oMath xmlns:m="http://schemas.openxmlformats.org/officeDocument/2006/math">
                    <m:acc>
                      <m:accPr>
                        <m:chr m:val="̂"/>
                        <m:ctrlPr>
                          <a:rPr lang="en-IN" sz="1800" i="1" smtClean="0">
                            <a:latin typeface="Cambria Math" panose="02040503050406030204" pitchFamily="18" charset="0"/>
                          </a:rPr>
                        </m:ctrlPr>
                      </m:accPr>
                      <m:e>
                        <m:r>
                          <a:rPr lang="en-IN" sz="1800" i="1">
                            <a:latin typeface="Cambria Math" panose="02040503050406030204" pitchFamily="18" charset="0"/>
                          </a:rPr>
                          <m:t>𝐴</m:t>
                        </m:r>
                      </m:e>
                    </m:acc>
                    <m:r>
                      <a:rPr lang="en-IN" sz="1800" i="1">
                        <a:latin typeface="Cambria Math" panose="02040503050406030204" pitchFamily="18" charset="0"/>
                      </a:rPr>
                      <m:t>,</m:t>
                    </m:r>
                    <m:r>
                      <a:rPr lang="en-IN" sz="1800" i="1" smtClean="0">
                        <a:latin typeface="Cambria Math" panose="02040503050406030204" pitchFamily="18" charset="0"/>
                      </a:rPr>
                      <m:t> </m:t>
                    </m:r>
                    <m:acc>
                      <m:accPr>
                        <m:chr m:val="̂"/>
                        <m:ctrlPr>
                          <a:rPr lang="en-IN" sz="1800" i="1">
                            <a:latin typeface="Cambria Math" panose="02040503050406030204" pitchFamily="18" charset="0"/>
                          </a:rPr>
                        </m:ctrlPr>
                      </m:accPr>
                      <m:e>
                        <m:r>
                          <a:rPr lang="en-IN" sz="1800" b="0" i="1" smtClean="0">
                            <a:latin typeface="Cambria Math" panose="02040503050406030204" pitchFamily="18" charset="0"/>
                          </a:rPr>
                          <m:t>𝐵</m:t>
                        </m:r>
                      </m:e>
                    </m:acc>
                    <m:r>
                      <a:rPr lang="en-IN" sz="1800" i="1">
                        <a:latin typeface="Cambria Math" panose="02040503050406030204" pitchFamily="18" charset="0"/>
                      </a:rPr>
                      <m:t>,</m:t>
                    </m:r>
                    <m:r>
                      <a:rPr lang="en-IN" sz="1800" i="1" smtClean="0">
                        <a:latin typeface="Cambria Math" panose="02040503050406030204" pitchFamily="18" charset="0"/>
                      </a:rPr>
                      <m:t> </m:t>
                    </m:r>
                    <m:acc>
                      <m:accPr>
                        <m:chr m:val="̂"/>
                        <m:ctrlPr>
                          <a:rPr lang="en-IN" sz="1800" i="1">
                            <a:latin typeface="Cambria Math" panose="02040503050406030204" pitchFamily="18" charset="0"/>
                          </a:rPr>
                        </m:ctrlPr>
                      </m:accPr>
                      <m:e>
                        <m:r>
                          <a:rPr lang="en-IN" sz="1800" b="0" i="1" smtClean="0">
                            <a:latin typeface="Cambria Math" panose="02040503050406030204" pitchFamily="18" charset="0"/>
                          </a:rPr>
                          <m:t>𝐶</m:t>
                        </m:r>
                      </m:e>
                    </m:acc>
                  </m:oMath>
                </a14:m>
                <a:r>
                  <a:rPr lang="en-GB" sz="1800" dirty="0"/>
                  <a:t> are constraint solutions.</a:t>
                </a:r>
              </a:p>
              <a:p>
                <a:pPr>
                  <a:lnSpc>
                    <a:spcPct val="100000"/>
                  </a:lnSpc>
                  <a:buClr>
                    <a:schemeClr val="accent1">
                      <a:lumMod val="75000"/>
                    </a:schemeClr>
                  </a:buClr>
                </a:pPr>
                <a:r>
                  <a:rPr lang="en-GB" sz="1800" b="1" dirty="0"/>
                  <a:t>DEDICOM</a:t>
                </a:r>
                <a:r>
                  <a:rPr lang="en-GB" sz="1800" dirty="0"/>
                  <a:t>: DEDICOM (</a:t>
                </a:r>
                <a:r>
                  <a:rPr lang="en-GB" sz="1800" dirty="0" err="1"/>
                  <a:t>DEcomposition</a:t>
                </a:r>
                <a:r>
                  <a:rPr lang="en-GB" sz="1800" dirty="0"/>
                  <a:t> into </a:t>
                </a:r>
                <a:r>
                  <a:rPr lang="en-GB" sz="1800" dirty="0" err="1"/>
                  <a:t>DIrectional</a:t>
                </a:r>
                <a:r>
                  <a:rPr lang="en-GB" sz="1800" dirty="0"/>
                  <a:t> </a:t>
                </a:r>
                <a:r>
                  <a:rPr lang="en-GB" sz="1800" dirty="0" err="1"/>
                  <a:t>COMponents</a:t>
                </a:r>
                <a:r>
                  <a:rPr lang="en-GB" sz="1800" dirty="0"/>
                  <a:t>) deals with decompositions of data with </a:t>
                </a:r>
                <a:r>
                  <a:rPr lang="en-GB" sz="1800" i="1" dirty="0"/>
                  <a:t>asymmetric</a:t>
                </a:r>
                <a:r>
                  <a:rPr lang="en-GB" sz="1800" dirty="0"/>
                  <a:t> </a:t>
                </a:r>
                <a:r>
                  <a:rPr lang="en-GB" sz="1800" i="1" dirty="0"/>
                  <a:t>relationships</a:t>
                </a:r>
                <a:r>
                  <a:rPr lang="en-GB" sz="1800" dirty="0"/>
                  <a:t> between data objects.</a:t>
                </a:r>
                <a:endParaRPr lang="en-GB" sz="1800" b="1" i="1" dirty="0"/>
              </a:p>
              <a:p>
                <a:pPr>
                  <a:lnSpc>
                    <a:spcPct val="100000"/>
                  </a:lnSpc>
                  <a:buClr>
                    <a:schemeClr val="accent1">
                      <a:lumMod val="75000"/>
                    </a:schemeClr>
                  </a:buClr>
                </a:pPr>
                <a:endParaRPr lang="en-GB" sz="1800" dirty="0"/>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657652"/>
              </a:xfrm>
              <a:blipFill>
                <a:blip r:embed="rId2"/>
                <a:stretch>
                  <a:fillRect l="-522" t="-1440" r="-348"/>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46</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[Carroll-Kruskal-</a:t>
            </a:r>
            <a:r>
              <a:rPr lang="en-IN" dirty="0" err="1">
                <a:latin typeface="Bell MT" panose="02020503060305020303" pitchFamily="18" charset="0"/>
              </a:rPr>
              <a:t>Pruzansky</a:t>
            </a:r>
            <a:r>
              <a:rPr lang="en-IN" dirty="0">
                <a:latin typeface="Bell MT" panose="02020503060305020303" pitchFamily="18" charset="0"/>
              </a:rPr>
              <a:t>; Harshman; </a:t>
            </a:r>
            <a:r>
              <a:rPr lang="en-IN" dirty="0" err="1">
                <a:latin typeface="Bell MT" panose="02020503060305020303" pitchFamily="18" charset="0"/>
              </a:rPr>
              <a:t>Kolda</a:t>
            </a:r>
            <a:r>
              <a:rPr lang="en-IN" dirty="0">
                <a:latin typeface="Bell MT" panose="02020503060305020303" pitchFamily="18" charset="0"/>
              </a:rPr>
              <a:t>-Bader]</a:t>
            </a:r>
          </a:p>
        </p:txBody>
      </p:sp>
      <p:pic>
        <p:nvPicPr>
          <p:cNvPr id="9" name="Picture 8">
            <a:extLst>
              <a:ext uri="{FF2B5EF4-FFF2-40B4-BE49-F238E27FC236}">
                <a16:creationId xmlns:a16="http://schemas.microsoft.com/office/drawing/2014/main" id="{EDA6D19F-C8C0-8042-5A9C-BD44EB3C0E65}"/>
              </a:ext>
            </a:extLst>
          </p:cNvPr>
          <p:cNvPicPr>
            <a:picLocks noChangeAspect="1"/>
          </p:cNvPicPr>
          <p:nvPr/>
        </p:nvPicPr>
        <p:blipFill>
          <a:blip r:embed="rId3"/>
          <a:stretch>
            <a:fillRect/>
          </a:stretch>
        </p:blipFill>
        <p:spPr>
          <a:xfrm>
            <a:off x="2905123" y="3848137"/>
            <a:ext cx="6381750" cy="1701277"/>
          </a:xfrm>
          <a:prstGeom prst="rect">
            <a:avLst/>
          </a:prstGeom>
        </p:spPr>
      </p:pic>
    </p:spTree>
    <p:extLst>
      <p:ext uri="{BB962C8B-B14F-4D97-AF65-F5344CB8AC3E}">
        <p14:creationId xmlns:p14="http://schemas.microsoft.com/office/powerpoint/2010/main" val="61626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B190-86F4-4101-9D11-5652CCB0A61C}"/>
              </a:ext>
            </a:extLst>
          </p:cNvPr>
          <p:cNvSpPr>
            <a:spLocks noGrp="1"/>
          </p:cNvSpPr>
          <p:nvPr>
            <p:ph type="ctrTitle"/>
          </p:nvPr>
        </p:nvSpPr>
        <p:spPr>
          <a:xfrm>
            <a:off x="1524000" y="2843664"/>
            <a:ext cx="9144000" cy="1170671"/>
          </a:xfrm>
        </p:spPr>
        <p:txBody>
          <a:bodyPr>
            <a:normAutofit/>
          </a:bodyPr>
          <a:lstStyle/>
          <a:p>
            <a:r>
              <a:rPr lang="en-US" dirty="0"/>
              <a:t>Application of Tensor Methods</a:t>
            </a:r>
          </a:p>
        </p:txBody>
      </p:sp>
      <p:sp>
        <p:nvSpPr>
          <p:cNvPr id="4" name="Subtitle 2">
            <a:extLst>
              <a:ext uri="{FF2B5EF4-FFF2-40B4-BE49-F238E27FC236}">
                <a16:creationId xmlns:a16="http://schemas.microsoft.com/office/drawing/2014/main" id="{98413DE7-45C6-A0C7-0618-A9BFBFC7B203}"/>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22658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fontScale="90000"/>
          </a:bodyPr>
          <a:lstStyle/>
          <a:p>
            <a:r>
              <a:rPr lang="en-US" dirty="0"/>
              <a:t>Latent Variable Models –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657652"/>
              </a:xfrm>
            </p:spPr>
            <p:txBody>
              <a:bodyPr>
                <a:normAutofit fontScale="92500" lnSpcReduction="10000"/>
              </a:bodyPr>
              <a:lstStyle/>
              <a:p>
                <a:pPr>
                  <a:lnSpc>
                    <a:spcPct val="100000"/>
                  </a:lnSpc>
                  <a:buClr>
                    <a:schemeClr val="accent1">
                      <a:lumMod val="75000"/>
                    </a:schemeClr>
                  </a:buClr>
                </a:pPr>
                <a:r>
                  <a:rPr lang="en-GB" sz="2000" b="1" dirty="0"/>
                  <a:t>Application</a:t>
                </a:r>
                <a:r>
                  <a:rPr lang="en-GB" sz="2000" dirty="0"/>
                  <a:t>:</a:t>
                </a:r>
              </a:p>
              <a:p>
                <a:pPr lvl="1" algn="l">
                  <a:lnSpc>
                    <a:spcPct val="100000"/>
                  </a:lnSpc>
                  <a:buClr>
                    <a:schemeClr val="accent1">
                      <a:lumMod val="75000"/>
                    </a:schemeClr>
                  </a:buClr>
                </a:pPr>
                <a:r>
                  <a:rPr lang="en-GB" sz="1600" dirty="0"/>
                  <a:t>Expressing latent variable models (including Gaussian Mixture Models (GMMs), Hidden Markov Models (HMMs), Latent Dirichlet Allocation (LDA), topic modelling) as tensors and their decompositions reveal parameters to be estimated with strong guarantees.</a:t>
                </a:r>
              </a:p>
              <a:p>
                <a:pPr lvl="1" algn="l">
                  <a:lnSpc>
                    <a:spcPct val="100000"/>
                  </a:lnSpc>
                  <a:buClr>
                    <a:schemeClr val="accent1">
                      <a:lumMod val="75000"/>
                    </a:schemeClr>
                  </a:buClr>
                </a:pPr>
                <a:r>
                  <a:rPr lang="en-GB" sz="1600" dirty="0"/>
                  <a:t>Also used in guaranteed community detection in graphs (both overlapping and non-overlapping communities).</a:t>
                </a:r>
              </a:p>
              <a:p>
                <a:pPr lvl="1" algn="l">
                  <a:lnSpc>
                    <a:spcPct val="100000"/>
                  </a:lnSpc>
                  <a:buClr>
                    <a:schemeClr val="accent1">
                      <a:lumMod val="75000"/>
                    </a:schemeClr>
                  </a:buClr>
                </a:pPr>
                <a:r>
                  <a:rPr lang="en-GB" sz="1600" dirty="0"/>
                  <a:t>Proposed statistically and computationally effective tensor decomposition method for solving the problem.</a:t>
                </a:r>
              </a:p>
              <a:p>
                <a:pPr>
                  <a:lnSpc>
                    <a:spcPct val="100000"/>
                  </a:lnSpc>
                  <a:buClr>
                    <a:schemeClr val="accent1">
                      <a:lumMod val="75000"/>
                    </a:schemeClr>
                  </a:buClr>
                </a:pPr>
                <a:r>
                  <a:rPr lang="en-GB" sz="2000" b="1" dirty="0"/>
                  <a:t>Idea</a:t>
                </a:r>
                <a:r>
                  <a:rPr lang="en-GB" sz="2000" dirty="0"/>
                  <a:t>: </a:t>
                </a:r>
              </a:p>
              <a:p>
                <a:pPr lvl="1" algn="l">
                  <a:lnSpc>
                    <a:spcPct val="100000"/>
                  </a:lnSpc>
                  <a:buClr>
                    <a:schemeClr val="accent1">
                      <a:lumMod val="75000"/>
                    </a:schemeClr>
                  </a:buClr>
                </a:pPr>
                <a:r>
                  <a:rPr lang="en-GB" sz="1600" dirty="0"/>
                  <a:t>Higher order moments (at least order-3 or grater tensors) are rich source of information between the observed data and their “appropriate” CP decompositions (agreeing certain </a:t>
                </a:r>
                <a:r>
                  <a:rPr lang="en-GB" sz="1600" b="1" dirty="0"/>
                  <a:t>non-degeneracy conditions</a:t>
                </a:r>
                <a:r>
                  <a:rPr lang="en-GB" sz="1600" dirty="0"/>
                  <a:t>) yield parameters of the latent variable model. Recovering the parameters thus reduces to the problem of finding a </a:t>
                </a:r>
                <a:r>
                  <a:rPr lang="en-GB" sz="1600" b="1" dirty="0"/>
                  <a:t>certain orthogonal spectral decomposition (called Tensor Power Iteration method, analogous to Matrix Power Iteration) </a:t>
                </a:r>
                <a:r>
                  <a:rPr lang="en-GB" sz="1600" dirty="0"/>
                  <a:t>of a </a:t>
                </a:r>
                <a:r>
                  <a:rPr lang="en-GB" sz="1600" b="1" dirty="0"/>
                  <a:t>symmetric tensor </a:t>
                </a:r>
                <a:r>
                  <a:rPr lang="en-GB" sz="1600" dirty="0"/>
                  <a:t>(higher order moment tensor).</a:t>
                </a:r>
                <a:br>
                  <a:rPr lang="en-GB" sz="1600" dirty="0"/>
                </a:br>
                <a14:m>
                  <m:oMath xmlns:m="http://schemas.openxmlformats.org/officeDocument/2006/math">
                    <m:r>
                      <a:rPr lang="en-IN" sz="1500" b="0" i="1" smtClean="0">
                        <a:latin typeface="Cambria Math" panose="02040503050406030204" pitchFamily="18" charset="0"/>
                      </a:rPr>
                      <m:t>𝑋</m:t>
                    </m:r>
                    <m:r>
                      <a:rPr lang="en-IN" sz="1500" b="0" i="1" smtClean="0">
                        <a:latin typeface="Cambria Math" panose="02040503050406030204" pitchFamily="18" charset="0"/>
                      </a:rPr>
                      <m:t>= </m:t>
                    </m:r>
                    <m:nary>
                      <m:naryPr>
                        <m:chr m:val="∑"/>
                        <m:ctrlPr>
                          <a:rPr lang="en-IN" sz="1500" b="0" i="1" smtClean="0">
                            <a:latin typeface="Cambria Math" panose="02040503050406030204" pitchFamily="18" charset="0"/>
                          </a:rPr>
                        </m:ctrlPr>
                      </m:naryPr>
                      <m:sub>
                        <m:r>
                          <m:rPr>
                            <m:brk m:alnAt="23"/>
                          </m:rPr>
                          <a:rPr lang="en-IN" sz="1500" b="0" i="1" smtClean="0">
                            <a:latin typeface="Cambria Math" panose="02040503050406030204" pitchFamily="18" charset="0"/>
                          </a:rPr>
                          <m:t>𝑟</m:t>
                        </m:r>
                        <m:r>
                          <a:rPr lang="en-IN" sz="1500" b="0" i="1" smtClean="0">
                            <a:latin typeface="Cambria Math" panose="02040503050406030204" pitchFamily="18" charset="0"/>
                          </a:rPr>
                          <m:t>=</m:t>
                        </m:r>
                        <m:r>
                          <a:rPr lang="en-IN" sz="1500" b="0" i="1" smtClean="0">
                            <a:latin typeface="Cambria Math" panose="02040503050406030204" pitchFamily="18" charset="0"/>
                          </a:rPr>
                          <m:t>1</m:t>
                        </m:r>
                      </m:sub>
                      <m:sup>
                        <m:r>
                          <a:rPr lang="en-IN" sz="1500" b="0" i="1" smtClean="0">
                            <a:latin typeface="Cambria Math" panose="02040503050406030204" pitchFamily="18" charset="0"/>
                          </a:rPr>
                          <m:t>𝑅</m:t>
                        </m:r>
                      </m:sup>
                      <m:e>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𝜆</m:t>
                            </m:r>
                          </m:e>
                          <m:sub>
                            <m:r>
                              <a:rPr lang="en-IN" sz="1500" b="0" i="1" smtClean="0">
                                <a:latin typeface="Cambria Math" panose="02040503050406030204" pitchFamily="18" charset="0"/>
                              </a:rPr>
                              <m:t>𝑟</m:t>
                            </m:r>
                          </m:sub>
                        </m:sSub>
                        <m:r>
                          <a:rPr lang="en-IN" sz="1500" b="0" i="1" smtClean="0">
                            <a:latin typeface="Cambria Math" panose="02040503050406030204" pitchFamily="18" charset="0"/>
                          </a:rPr>
                          <m:t>⋅</m:t>
                        </m:r>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𝑣</m:t>
                            </m:r>
                          </m:e>
                          <m:sub>
                            <m:r>
                              <a:rPr lang="en-IN" sz="1500" b="0" i="1" smtClean="0">
                                <a:latin typeface="Cambria Math" panose="02040503050406030204" pitchFamily="18" charset="0"/>
                              </a:rPr>
                              <m:t>𝑟</m:t>
                            </m:r>
                          </m:sub>
                        </m:sSub>
                        <m:r>
                          <a:rPr lang="en-IN" sz="1500" b="0" i="1" smtClean="0">
                            <a:latin typeface="Cambria Math" panose="02040503050406030204" pitchFamily="18" charset="0"/>
                          </a:rPr>
                          <m:t>∘</m:t>
                        </m:r>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𝑣</m:t>
                            </m:r>
                          </m:e>
                          <m:sub>
                            <m:r>
                              <a:rPr lang="en-IN" sz="1500" b="0" i="1" smtClean="0">
                                <a:latin typeface="Cambria Math" panose="02040503050406030204" pitchFamily="18" charset="0"/>
                              </a:rPr>
                              <m:t>𝑟</m:t>
                            </m:r>
                          </m:sub>
                        </m:sSub>
                        <m:r>
                          <a:rPr lang="en-IN" sz="1500" b="0" i="1" smtClean="0">
                            <a:latin typeface="Cambria Math" panose="02040503050406030204" pitchFamily="18" charset="0"/>
                          </a:rPr>
                          <m:t>∘</m:t>
                        </m:r>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𝑣</m:t>
                            </m:r>
                          </m:e>
                          <m:sub>
                            <m:r>
                              <a:rPr lang="en-IN" sz="1500" b="0" i="1" smtClean="0">
                                <a:latin typeface="Cambria Math" panose="02040503050406030204" pitchFamily="18" charset="0"/>
                              </a:rPr>
                              <m:t>𝑟</m:t>
                            </m:r>
                          </m:sub>
                        </m:sSub>
                      </m:e>
                    </m:nary>
                    <m:r>
                      <a:rPr lang="en-IN" sz="1500" b="0" i="1" smtClean="0">
                        <a:latin typeface="Cambria Math" panose="02040503050406030204" pitchFamily="18" charset="0"/>
                      </a:rPr>
                      <m:t>,  </m:t>
                    </m:r>
                    <m:sSub>
                      <m:sSubPr>
                        <m:ctrlPr>
                          <a:rPr lang="en-IN" sz="1500" b="0" i="1" smtClean="0">
                            <a:latin typeface="Cambria Math" panose="02040503050406030204" pitchFamily="18" charset="0"/>
                          </a:rPr>
                        </m:ctrlPr>
                      </m:sSubPr>
                      <m:e>
                        <m:r>
                          <a:rPr lang="en-IN" sz="1500" i="1">
                            <a:latin typeface="Cambria Math" panose="02040503050406030204" pitchFamily="18" charset="0"/>
                          </a:rPr>
                          <m:t>𝑋</m:t>
                        </m:r>
                        <m:r>
                          <a:rPr lang="en-IN" sz="1500" i="1">
                            <a:latin typeface="Cambria Math" panose="02040503050406030204" pitchFamily="18" charset="0"/>
                          </a:rPr>
                          <m:t>→</m:t>
                        </m:r>
                        <m:r>
                          <a:rPr lang="en-IN" sz="1500" i="1">
                            <a:latin typeface="Cambria Math" panose="02040503050406030204" pitchFamily="18" charset="0"/>
                          </a:rPr>
                          <m:t>𝑀𝑜𝑚𝑒𝑛𝑡</m:t>
                        </m:r>
                        <m:r>
                          <a:rPr lang="en-IN" sz="1500" i="1">
                            <a:latin typeface="Cambria Math" panose="02040503050406030204" pitchFamily="18" charset="0"/>
                          </a:rPr>
                          <m:t> </m:t>
                        </m:r>
                        <m:r>
                          <a:rPr lang="en-IN" sz="1500" i="1">
                            <a:latin typeface="Cambria Math" panose="02040503050406030204" pitchFamily="18" charset="0"/>
                          </a:rPr>
                          <m:t>𝑇𝑒𝑛𝑠𝑜𝑟</m:t>
                        </m:r>
                        <m:r>
                          <a:rPr lang="en-IN" sz="1500" b="0" i="1" smtClean="0">
                            <a:latin typeface="Cambria Math" panose="02040503050406030204" pitchFamily="18" charset="0"/>
                          </a:rPr>
                          <m:t>       </m:t>
                        </m:r>
                        <m:r>
                          <a:rPr lang="en-IN" sz="1500" b="0" i="1" smtClean="0">
                            <a:latin typeface="Cambria Math" panose="02040503050406030204" pitchFamily="18" charset="0"/>
                          </a:rPr>
                          <m:t>𝑣</m:t>
                        </m:r>
                      </m:e>
                      <m:sub>
                        <m:r>
                          <a:rPr lang="en-IN" sz="1500" b="0" i="1" smtClean="0">
                            <a:latin typeface="Cambria Math" panose="02040503050406030204" pitchFamily="18" charset="0"/>
                          </a:rPr>
                          <m:t>𝑟</m:t>
                        </m:r>
                      </m:sub>
                    </m:sSub>
                    <m:r>
                      <a:rPr lang="en-IN" sz="1500" b="0" i="1" smtClean="0">
                        <a:latin typeface="Cambria Math" panose="02040503050406030204" pitchFamily="18" charset="0"/>
                      </a:rPr>
                      <m:t>→</m:t>
                    </m:r>
                    <m:r>
                      <a:rPr lang="en-IN" sz="1500" b="0" i="1" smtClean="0">
                        <a:latin typeface="Cambria Math" panose="02040503050406030204" pitchFamily="18" charset="0"/>
                      </a:rPr>
                      <m:t>𝑃𝑎𝑟𝑎𝑚𝑒𝑡𝑒𝑟𝑠</m:t>
                    </m:r>
                    <m:r>
                      <a:rPr lang="en-IN" sz="1500" b="0" i="1" smtClean="0">
                        <a:latin typeface="Cambria Math" panose="02040503050406030204" pitchFamily="18" charset="0"/>
                      </a:rPr>
                      <m:t> </m:t>
                    </m:r>
                    <m:r>
                      <a:rPr lang="en-IN" sz="1500" b="0" i="1" smtClean="0">
                        <a:latin typeface="Cambria Math" panose="02040503050406030204" pitchFamily="18" charset="0"/>
                      </a:rPr>
                      <m:t>𝑜𝑓</m:t>
                    </m:r>
                    <m:r>
                      <a:rPr lang="en-IN" sz="1500" b="0" i="1" smtClean="0">
                        <a:latin typeface="Cambria Math" panose="02040503050406030204" pitchFamily="18" charset="0"/>
                      </a:rPr>
                      <m:t> </m:t>
                    </m:r>
                    <m:r>
                      <a:rPr lang="en-IN" sz="1500" b="0" i="1" smtClean="0">
                        <a:latin typeface="Cambria Math" panose="02040503050406030204" pitchFamily="18" charset="0"/>
                      </a:rPr>
                      <m:t>𝐿𝑉𝑀</m:t>
                    </m:r>
                    <m:r>
                      <a:rPr lang="en-IN" sz="1500" b="0" i="1" smtClean="0">
                        <a:latin typeface="Cambria Math" panose="02040503050406030204" pitchFamily="18" charset="0"/>
                      </a:rPr>
                      <m:t> </m:t>
                    </m:r>
                    <m:r>
                      <a:rPr lang="en-IN" sz="1500" b="0" i="1" smtClean="0">
                        <a:latin typeface="Cambria Math" panose="02040503050406030204" pitchFamily="18" charset="0"/>
                      </a:rPr>
                      <m:t>𝑎𝑛𝑑</m:t>
                    </m:r>
                    <m:r>
                      <a:rPr lang="en-IN" sz="1500" b="0" i="1" smtClean="0">
                        <a:latin typeface="Cambria Math" panose="02040503050406030204" pitchFamily="18" charset="0"/>
                      </a:rPr>
                      <m:t> "</m:t>
                    </m:r>
                    <m:r>
                      <a:rPr lang="en-IN" sz="1500" b="0" i="1" smtClean="0">
                        <a:latin typeface="Cambria Math" panose="02040503050406030204" pitchFamily="18" charset="0"/>
                      </a:rPr>
                      <m:t>𝑒𝑖𝑔𝑒𝑛𝑣𝑒𝑐𝑡𝑜𝑟𝑠</m:t>
                    </m:r>
                    <m:r>
                      <a:rPr lang="en-IN" sz="1500" b="0" i="1" smtClean="0">
                        <a:latin typeface="Cambria Math" panose="02040503050406030204" pitchFamily="18" charset="0"/>
                      </a:rPr>
                      <m:t>" </m:t>
                    </m:r>
                    <m:r>
                      <a:rPr lang="en-IN" sz="1500" b="0" i="1" smtClean="0">
                        <a:latin typeface="Cambria Math" panose="02040503050406030204" pitchFamily="18" charset="0"/>
                      </a:rPr>
                      <m:t>𝑜𝑓</m:t>
                    </m:r>
                    <m:r>
                      <a:rPr lang="en-IN" sz="1500" b="0" i="1" smtClean="0">
                        <a:latin typeface="Cambria Math" panose="02040503050406030204" pitchFamily="18" charset="0"/>
                      </a:rPr>
                      <m:t> </m:t>
                    </m:r>
                    <m:r>
                      <a:rPr lang="en-IN" sz="1500" b="0" i="1" smtClean="0">
                        <a:latin typeface="Cambria Math" panose="02040503050406030204" pitchFamily="18" charset="0"/>
                      </a:rPr>
                      <m:t>𝑋</m:t>
                    </m:r>
                    <m:r>
                      <a:rPr lang="en-IN" sz="1500" b="0" i="1" smtClean="0">
                        <a:latin typeface="Cambria Math" panose="02040503050406030204" pitchFamily="18" charset="0"/>
                      </a:rPr>
                      <m:t>,  </m:t>
                    </m:r>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𝑣</m:t>
                        </m:r>
                      </m:e>
                      <m:sub>
                        <m:r>
                          <a:rPr lang="en-IN" sz="1500" b="0" i="1" smtClean="0">
                            <a:latin typeface="Cambria Math" panose="02040503050406030204" pitchFamily="18" charset="0"/>
                          </a:rPr>
                          <m:t>𝑖</m:t>
                        </m:r>
                      </m:sub>
                    </m:sSub>
                    <m:r>
                      <a:rPr lang="en-IN" sz="1500" b="0" i="1" smtClean="0">
                        <a:latin typeface="Cambria Math" panose="02040503050406030204" pitchFamily="18" charset="0"/>
                      </a:rPr>
                      <m:t>⊥</m:t>
                    </m:r>
                    <m:sSub>
                      <m:sSubPr>
                        <m:ctrlPr>
                          <a:rPr lang="en-IN" sz="1500" b="0" i="1" smtClean="0">
                            <a:latin typeface="Cambria Math" panose="02040503050406030204" pitchFamily="18" charset="0"/>
                          </a:rPr>
                        </m:ctrlPr>
                      </m:sSubPr>
                      <m:e>
                        <m:r>
                          <a:rPr lang="en-IN" sz="1500" b="0" i="1" smtClean="0">
                            <a:latin typeface="Cambria Math" panose="02040503050406030204" pitchFamily="18" charset="0"/>
                          </a:rPr>
                          <m:t>𝑣</m:t>
                        </m:r>
                      </m:e>
                      <m:sub>
                        <m:r>
                          <a:rPr lang="en-IN" sz="1500" b="0" i="1" smtClean="0">
                            <a:latin typeface="Cambria Math" panose="02040503050406030204" pitchFamily="18" charset="0"/>
                          </a:rPr>
                          <m:t>𝑗</m:t>
                        </m:r>
                      </m:sub>
                    </m:sSub>
                    <m:r>
                      <a:rPr lang="en-IN" sz="1500" b="0" i="1" smtClean="0">
                        <a:latin typeface="Cambria Math" panose="02040503050406030204" pitchFamily="18" charset="0"/>
                      </a:rPr>
                      <m:t> ∀</m:t>
                    </m:r>
                    <m:r>
                      <a:rPr lang="en-IN" sz="1500" b="0" i="1" smtClean="0">
                        <a:latin typeface="Cambria Math" panose="02040503050406030204" pitchFamily="18" charset="0"/>
                      </a:rPr>
                      <m:t>𝑖</m:t>
                    </m:r>
                    <m:r>
                      <a:rPr lang="en-IN" sz="1500" b="0" i="1" smtClean="0">
                        <a:latin typeface="Cambria Math" panose="02040503050406030204" pitchFamily="18" charset="0"/>
                      </a:rPr>
                      <m:t>≠</m:t>
                    </m:r>
                    <m:r>
                      <a:rPr lang="en-IN" sz="1500" b="0" i="1" smtClean="0">
                        <a:latin typeface="Cambria Math" panose="02040503050406030204" pitchFamily="18" charset="0"/>
                      </a:rPr>
                      <m:t>𝑗</m:t>
                    </m:r>
                  </m:oMath>
                </a14:m>
                <a:endParaRPr lang="en-GB" sz="1600" dirty="0"/>
              </a:p>
              <a:p>
                <a:pPr lvl="1" algn="l">
                  <a:lnSpc>
                    <a:spcPct val="100000"/>
                  </a:lnSpc>
                  <a:buClr>
                    <a:schemeClr val="accent1">
                      <a:lumMod val="75000"/>
                    </a:schemeClr>
                  </a:buClr>
                </a:pPr>
                <a:r>
                  <a:rPr lang="en-GB" sz="1600" dirty="0"/>
                  <a:t>Further adapted to </a:t>
                </a:r>
                <a:r>
                  <a:rPr lang="en-GB" sz="1600" b="1" dirty="0"/>
                  <a:t>non-orthogonal CP decomposition </a:t>
                </a:r>
                <a:r>
                  <a:rPr lang="en-GB" sz="1600" dirty="0"/>
                  <a:t>(with some </a:t>
                </a:r>
                <a:r>
                  <a:rPr lang="en-GB" sz="1600" b="1" dirty="0"/>
                  <a:t>soft-orthogonality constraints </a:t>
                </a:r>
                <a:r>
                  <a:rPr lang="en-GB" sz="1600" dirty="0"/>
                  <a:t>called </a:t>
                </a:r>
                <a:r>
                  <a:rPr lang="en-GB" sz="1600" b="1" dirty="0"/>
                  <a:t>incoherence</a:t>
                </a:r>
                <a:r>
                  <a:rPr lang="en-GB" sz="1600" dirty="0"/>
                  <a:t>),  </a:t>
                </a:r>
                <a:r>
                  <a:rPr lang="en-GB" sz="1600" b="1" dirty="0"/>
                  <a:t>asymmetric tensors </a:t>
                </a:r>
                <a:r>
                  <a:rPr lang="en-GB" sz="1600" dirty="0"/>
                  <a:t>and </a:t>
                </a:r>
                <a:r>
                  <a:rPr lang="en-GB" sz="1600" b="1" dirty="0"/>
                  <a:t>overcomplete settings </a:t>
                </a:r>
                <a:r>
                  <a:rPr lang="en-GB" sz="1600" dirty="0"/>
                  <a:t>(when the CP-rank of tensor k is greater than dimension of data). This newer version was an </a:t>
                </a:r>
                <a:r>
                  <a:rPr lang="en-GB" sz="1600" b="1" dirty="0"/>
                  <a:t>Alternating Rank-1 Update Algorithm</a:t>
                </a:r>
                <a:r>
                  <a:rPr lang="en-GB" sz="1600" dirty="0"/>
                  <a:t>, a generalized and finer version of Tensor Power Iteration Method.</a:t>
                </a:r>
                <a:endParaRPr lang="en-GB" sz="2000" dirty="0"/>
              </a:p>
            </p:txBody>
          </p:sp>
        </mc:Choice>
        <mc:Fallback xmlns="">
          <p:sp>
            <p:nvSpPr>
              <p:cNvPr id="3" name="Content Placeholder 2">
                <a:extLst>
                  <a:ext uri="{FF2B5EF4-FFF2-40B4-BE49-F238E27FC236}">
                    <a16:creationId xmlns:a16="http://schemas.microsoft.com/office/drawing/2014/main" id="{FCA348A2-EEF8-444C-9236-5B96E0CAE2AA}"/>
                  </a:ext>
                </a:extLst>
              </p:cNvPr>
              <p:cNvSpPr>
                <a:spLocks noGrp="1" noRot="1" noChangeAspect="1" noMove="1" noResize="1" noEditPoints="1" noAdjustHandles="1" noChangeArrowheads="1" noChangeShapeType="1" noTextEdit="1"/>
              </p:cNvSpPr>
              <p:nvPr>
                <p:ph idx="1"/>
              </p:nvPr>
            </p:nvSpPr>
            <p:spPr>
              <a:xfrm>
                <a:off x="838198" y="1519311"/>
                <a:ext cx="10515600" cy="4657652"/>
              </a:xfrm>
              <a:blipFill>
                <a:blip r:embed="rId2"/>
                <a:stretch>
                  <a:fillRect l="-638" t="-2225" r="-348"/>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48</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Anandkumar</a:t>
            </a:r>
            <a:r>
              <a:rPr lang="en-IN" dirty="0">
                <a:latin typeface="Bell MT" panose="02020503060305020303" pitchFamily="18" charset="0"/>
              </a:rPr>
              <a:t>-Ge-Hsu-</a:t>
            </a:r>
            <a:r>
              <a:rPr lang="en-IN" dirty="0" err="1">
                <a:latin typeface="Bell MT" panose="02020503060305020303" pitchFamily="18" charset="0"/>
              </a:rPr>
              <a:t>Kakade</a:t>
            </a:r>
            <a:r>
              <a:rPr lang="en-IN" dirty="0">
                <a:latin typeface="Bell MT" panose="02020503060305020303" pitchFamily="18" charset="0"/>
              </a:rPr>
              <a:t>-et al.]</a:t>
            </a:r>
          </a:p>
        </p:txBody>
      </p:sp>
    </p:spTree>
    <p:extLst>
      <p:ext uri="{BB962C8B-B14F-4D97-AF65-F5344CB8AC3E}">
        <p14:creationId xmlns:p14="http://schemas.microsoft.com/office/powerpoint/2010/main" val="34890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fontScale="90000"/>
          </a:bodyPr>
          <a:lstStyle/>
          <a:p>
            <a:r>
              <a:rPr lang="en-US" dirty="0"/>
              <a:t>Latent Variable Models – Parameter Estimation</a:t>
            </a:r>
          </a:p>
        </p:txBody>
      </p:sp>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10515600" cy="4657652"/>
          </a:xfrm>
        </p:spPr>
        <p:txBody>
          <a:bodyPr>
            <a:normAutofit/>
          </a:bodyPr>
          <a:lstStyle/>
          <a:p>
            <a:pPr>
              <a:lnSpc>
                <a:spcPct val="100000"/>
              </a:lnSpc>
              <a:buClr>
                <a:schemeClr val="accent1">
                  <a:lumMod val="75000"/>
                </a:schemeClr>
              </a:buClr>
            </a:pPr>
            <a:r>
              <a:rPr lang="en-GB" sz="1800" b="1" dirty="0"/>
              <a:t>Algorithm</a:t>
            </a:r>
            <a:r>
              <a:rPr lang="en-GB" sz="1800" dirty="0"/>
              <a:t>:</a:t>
            </a:r>
          </a:p>
          <a:p>
            <a:pPr lvl="1" algn="l">
              <a:lnSpc>
                <a:spcPct val="100000"/>
              </a:lnSpc>
              <a:buClr>
                <a:schemeClr val="accent1">
                  <a:lumMod val="75000"/>
                </a:schemeClr>
              </a:buClr>
            </a:pPr>
            <a:r>
              <a:rPr lang="en-GB" sz="1400" b="1" dirty="0"/>
              <a:t>Input</a:t>
            </a:r>
            <a:r>
              <a:rPr lang="en-GB" sz="1400" dirty="0"/>
              <a:t>: Asymmetric Orthogonally Indecomposable Order-3 Tensor of rank k</a:t>
            </a:r>
          </a:p>
          <a:p>
            <a:pPr lvl="1" algn="l">
              <a:lnSpc>
                <a:spcPct val="100000"/>
              </a:lnSpc>
              <a:buClr>
                <a:schemeClr val="accent1">
                  <a:lumMod val="75000"/>
                </a:schemeClr>
              </a:buClr>
            </a:pPr>
            <a:r>
              <a:rPr lang="en-GB" sz="1400" b="1" dirty="0"/>
              <a:t>Algorithm Initialization</a:t>
            </a:r>
            <a:r>
              <a:rPr lang="en-GB" sz="1400" dirty="0"/>
              <a:t>: 2 approaches (SVD with stronger guarantees but more</a:t>
            </a:r>
            <a:br>
              <a:rPr lang="en-GB" sz="1400" dirty="0"/>
            </a:br>
            <a:r>
              <a:rPr lang="en-GB" sz="1400" dirty="0"/>
              <a:t>compute)</a:t>
            </a:r>
          </a:p>
          <a:p>
            <a:pPr lvl="1" algn="l">
              <a:lnSpc>
                <a:spcPct val="100000"/>
              </a:lnSpc>
              <a:buClr>
                <a:schemeClr val="accent1">
                  <a:lumMod val="75000"/>
                </a:schemeClr>
              </a:buClr>
            </a:pPr>
            <a:r>
              <a:rPr lang="en-GB" sz="1400" b="1" dirty="0"/>
              <a:t>Tensor Power Iteration</a:t>
            </a:r>
            <a:r>
              <a:rPr lang="en-GB" sz="1400" dirty="0"/>
              <a:t>: The core algorithm Alternating Rank-1 Update method </a:t>
            </a:r>
            <a:br>
              <a:rPr lang="en-GB" sz="1400" dirty="0"/>
            </a:br>
            <a:r>
              <a:rPr lang="en-GB" sz="1400" dirty="0"/>
              <a:t>for computing eigenpairs.</a:t>
            </a:r>
            <a:br>
              <a:rPr lang="en-GB" sz="1400" dirty="0"/>
            </a:br>
            <a:endParaRPr lang="en-GB" sz="1400" dirty="0"/>
          </a:p>
          <a:p>
            <a:pPr>
              <a:lnSpc>
                <a:spcPct val="100000"/>
              </a:lnSpc>
              <a:buClr>
                <a:schemeClr val="accent1">
                  <a:lumMod val="75000"/>
                </a:schemeClr>
              </a:buClr>
            </a:pPr>
            <a:endParaRPr lang="en-GB" sz="1800" dirty="0"/>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49</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Anandkumar</a:t>
            </a:r>
            <a:r>
              <a:rPr lang="en-IN" dirty="0">
                <a:latin typeface="Bell MT" panose="02020503060305020303" pitchFamily="18" charset="0"/>
              </a:rPr>
              <a:t>-Ge-</a:t>
            </a:r>
            <a:r>
              <a:rPr lang="en-IN" dirty="0" err="1">
                <a:latin typeface="Bell MT" panose="02020503060305020303" pitchFamily="18" charset="0"/>
              </a:rPr>
              <a:t>Janzamin</a:t>
            </a:r>
            <a:r>
              <a:rPr lang="en-IN" dirty="0">
                <a:latin typeface="Bell MT" panose="02020503060305020303" pitchFamily="18" charset="0"/>
              </a:rPr>
              <a:t>]</a:t>
            </a:r>
          </a:p>
        </p:txBody>
      </p:sp>
      <p:pic>
        <p:nvPicPr>
          <p:cNvPr id="8" name="Picture 7">
            <a:extLst>
              <a:ext uri="{FF2B5EF4-FFF2-40B4-BE49-F238E27FC236}">
                <a16:creationId xmlns:a16="http://schemas.microsoft.com/office/drawing/2014/main" id="{671EC9DC-74EC-21A4-7CB0-E1C79DE53A34}"/>
              </a:ext>
            </a:extLst>
          </p:cNvPr>
          <p:cNvPicPr>
            <a:picLocks noChangeAspect="1"/>
          </p:cNvPicPr>
          <p:nvPr/>
        </p:nvPicPr>
        <p:blipFill>
          <a:blip r:embed="rId2"/>
          <a:stretch>
            <a:fillRect/>
          </a:stretch>
        </p:blipFill>
        <p:spPr>
          <a:xfrm>
            <a:off x="7694551" y="2065563"/>
            <a:ext cx="3659247" cy="3398853"/>
          </a:xfrm>
          <a:prstGeom prst="rect">
            <a:avLst/>
          </a:prstGeom>
        </p:spPr>
      </p:pic>
      <p:sp>
        <p:nvSpPr>
          <p:cNvPr id="10" name="TextBox 9">
            <a:extLst>
              <a:ext uri="{FF2B5EF4-FFF2-40B4-BE49-F238E27FC236}">
                <a16:creationId xmlns:a16="http://schemas.microsoft.com/office/drawing/2014/main" id="{A11C4DD0-CB5A-30EF-9BCE-6CF2285F4975}"/>
              </a:ext>
            </a:extLst>
          </p:cNvPr>
          <p:cNvSpPr txBox="1"/>
          <p:nvPr/>
        </p:nvSpPr>
        <p:spPr>
          <a:xfrm>
            <a:off x="8398327" y="5458265"/>
            <a:ext cx="2612571" cy="307777"/>
          </a:xfrm>
          <a:prstGeom prst="rect">
            <a:avLst/>
          </a:prstGeom>
          <a:noFill/>
        </p:spPr>
        <p:txBody>
          <a:bodyPr wrap="square" rtlCol="0">
            <a:spAutoFit/>
          </a:bodyPr>
          <a:lstStyle/>
          <a:p>
            <a:pPr algn="ctr"/>
            <a:r>
              <a:rPr lang="en-IN" sz="1400" dirty="0">
                <a:latin typeface="Bell MT" panose="02020503060305020303" pitchFamily="18" charset="0"/>
              </a:rPr>
              <a:t>Full algorithm in Appendix A</a:t>
            </a:r>
          </a:p>
        </p:txBody>
      </p:sp>
      <p:pic>
        <p:nvPicPr>
          <p:cNvPr id="12" name="Picture 11">
            <a:extLst>
              <a:ext uri="{FF2B5EF4-FFF2-40B4-BE49-F238E27FC236}">
                <a16:creationId xmlns:a16="http://schemas.microsoft.com/office/drawing/2014/main" id="{897DD804-FEA3-F234-D560-41311454ED2A}"/>
              </a:ext>
            </a:extLst>
          </p:cNvPr>
          <p:cNvPicPr>
            <a:picLocks noChangeAspect="1"/>
          </p:cNvPicPr>
          <p:nvPr/>
        </p:nvPicPr>
        <p:blipFill>
          <a:blip r:embed="rId3"/>
          <a:stretch>
            <a:fillRect/>
          </a:stretch>
        </p:blipFill>
        <p:spPr>
          <a:xfrm>
            <a:off x="2273345" y="3134756"/>
            <a:ext cx="4448209" cy="2946163"/>
          </a:xfrm>
          <a:prstGeom prst="rect">
            <a:avLst/>
          </a:prstGeom>
        </p:spPr>
      </p:pic>
    </p:spTree>
    <p:extLst>
      <p:ext uri="{BB962C8B-B14F-4D97-AF65-F5344CB8AC3E}">
        <p14:creationId xmlns:p14="http://schemas.microsoft.com/office/powerpoint/2010/main" val="71637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6E08D-DA31-6C59-E942-29CA37449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9DF5B4-AAB4-3876-F8F5-5E41173C4CFB}"/>
              </a:ext>
            </a:extLst>
          </p:cNvPr>
          <p:cNvSpPr>
            <a:spLocks noGrp="1"/>
          </p:cNvSpPr>
          <p:nvPr>
            <p:ph type="title"/>
          </p:nvPr>
        </p:nvSpPr>
        <p:spPr>
          <a:xfrm>
            <a:off x="0" y="-7117"/>
            <a:ext cx="12192000" cy="999441"/>
          </a:xfrm>
        </p:spPr>
        <p:txBody>
          <a:bodyPr/>
          <a:lstStyle/>
          <a:p>
            <a:r>
              <a:rPr lang="en-US" dirty="0"/>
              <a:t>Compressing Deep Neural Networks</a:t>
            </a:r>
          </a:p>
        </p:txBody>
      </p:sp>
      <p:sp>
        <p:nvSpPr>
          <p:cNvPr id="3" name="Content Placeholder 2">
            <a:extLst>
              <a:ext uri="{FF2B5EF4-FFF2-40B4-BE49-F238E27FC236}">
                <a16:creationId xmlns:a16="http://schemas.microsoft.com/office/drawing/2014/main" id="{BCAF5039-3F81-3346-31F4-83B970A489CA}"/>
              </a:ext>
            </a:extLst>
          </p:cNvPr>
          <p:cNvSpPr>
            <a:spLocks noGrp="1"/>
          </p:cNvSpPr>
          <p:nvPr>
            <p:ph idx="1"/>
          </p:nvPr>
        </p:nvSpPr>
        <p:spPr>
          <a:xfrm>
            <a:off x="64138" y="1100173"/>
            <a:ext cx="11911324" cy="4902693"/>
          </a:xfrm>
        </p:spPr>
        <p:txBody>
          <a:bodyPr>
            <a:normAutofit/>
          </a:bodyPr>
          <a:lstStyle/>
          <a:p>
            <a:pPr>
              <a:lnSpc>
                <a:spcPct val="110000"/>
              </a:lnSpc>
              <a:spcBef>
                <a:spcPts val="0"/>
              </a:spcBef>
              <a:buClr>
                <a:schemeClr val="accent1">
                  <a:lumMod val="75000"/>
                </a:schemeClr>
              </a:buClr>
            </a:pPr>
            <a:r>
              <a:rPr lang="en-GB" sz="1800" b="1" dirty="0"/>
              <a:t>Solution</a:t>
            </a:r>
            <a:r>
              <a:rPr lang="en-GB" sz="1800" dirty="0"/>
              <a:t>: </a:t>
            </a:r>
            <a:r>
              <a:rPr lang="en-GB" sz="1800" b="1" dirty="0"/>
              <a:t>Tensor-based Compression of Deep Neural Networks</a:t>
            </a:r>
            <a:r>
              <a:rPr lang="en-GB" sz="1800" dirty="0"/>
              <a:t>:</a:t>
            </a:r>
          </a:p>
          <a:p>
            <a:pPr lvl="1">
              <a:lnSpc>
                <a:spcPct val="110000"/>
              </a:lnSpc>
              <a:spcBef>
                <a:spcPts val="0"/>
              </a:spcBef>
              <a:buClr>
                <a:schemeClr val="accent1">
                  <a:lumMod val="75000"/>
                </a:schemeClr>
              </a:buClr>
            </a:pPr>
            <a:r>
              <a:rPr lang="en-GB" sz="1400" dirty="0"/>
              <a:t>Better performance and generalization</a:t>
            </a:r>
          </a:p>
          <a:p>
            <a:pPr lvl="1">
              <a:lnSpc>
                <a:spcPct val="110000"/>
              </a:lnSpc>
              <a:spcBef>
                <a:spcPts val="0"/>
              </a:spcBef>
              <a:buClr>
                <a:schemeClr val="accent1">
                  <a:lumMod val="75000"/>
                </a:schemeClr>
              </a:buClr>
            </a:pPr>
            <a:r>
              <a:rPr lang="en-GB" sz="1400" dirty="0"/>
              <a:t>Improved robustness, from implicit (low-rank structure) or explicit (tensor dropout) regularization</a:t>
            </a:r>
          </a:p>
          <a:p>
            <a:pPr lvl="1">
              <a:lnSpc>
                <a:spcPct val="110000"/>
              </a:lnSpc>
              <a:spcBef>
                <a:spcPts val="0"/>
              </a:spcBef>
              <a:buClr>
                <a:schemeClr val="accent1">
                  <a:lumMod val="75000"/>
                </a:schemeClr>
              </a:buClr>
            </a:pPr>
            <a:r>
              <a:rPr lang="en-GB" sz="1400" dirty="0"/>
              <a:t>Parsimonious models, with a large reduction in the number of parameters</a:t>
            </a:r>
          </a:p>
          <a:p>
            <a:pPr lvl="1">
              <a:lnSpc>
                <a:spcPct val="110000"/>
              </a:lnSpc>
              <a:spcBef>
                <a:spcPts val="0"/>
              </a:spcBef>
              <a:buClr>
                <a:schemeClr val="accent1">
                  <a:lumMod val="75000"/>
                </a:schemeClr>
              </a:buClr>
            </a:pPr>
            <a:r>
              <a:rPr lang="en-GB" sz="1400" dirty="0"/>
              <a:t>Computational speed-ups by operating directly and efficiently on factorized tensors</a:t>
            </a:r>
          </a:p>
        </p:txBody>
      </p:sp>
      <p:sp>
        <p:nvSpPr>
          <p:cNvPr id="4" name="Date Placeholder 3">
            <a:extLst>
              <a:ext uri="{FF2B5EF4-FFF2-40B4-BE49-F238E27FC236}">
                <a16:creationId xmlns:a16="http://schemas.microsoft.com/office/drawing/2014/main" id="{1BDFCFB3-14F7-D391-F557-04171CC7146B}"/>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A167FB69-07AA-5547-A88A-280B59460826}"/>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699A3AAC-FFEA-78B0-622C-BE1AC482BBC2}"/>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5</a:t>
            </a:fld>
            <a:endParaRPr lang="en-US" dirty="0">
              <a:solidFill>
                <a:schemeClr val="bg1"/>
              </a:solidFill>
            </a:endParaRPr>
          </a:p>
        </p:txBody>
      </p:sp>
      <p:sp>
        <p:nvSpPr>
          <p:cNvPr id="14" name="TextBox 13">
            <a:extLst>
              <a:ext uri="{FF2B5EF4-FFF2-40B4-BE49-F238E27FC236}">
                <a16:creationId xmlns:a16="http://schemas.microsoft.com/office/drawing/2014/main" id="{ADA41245-6C60-99A9-B48F-6A997377019D}"/>
              </a:ext>
            </a:extLst>
          </p:cNvPr>
          <p:cNvSpPr txBox="1"/>
          <p:nvPr/>
        </p:nvSpPr>
        <p:spPr>
          <a:xfrm>
            <a:off x="-3"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GB" sz="1400" dirty="0">
                <a:latin typeface="Bell MT" panose="02020503060305020303" pitchFamily="18" charset="0"/>
                <a:hlinkClick r:id="rId2"/>
              </a:rPr>
              <a:t>NVIDIA Research: Tensors Are the Future of Deep Learning</a:t>
            </a:r>
            <a:r>
              <a:rPr lang="en-GB" sz="1400" dirty="0">
                <a:latin typeface="Bell MT" panose="02020503060305020303" pitchFamily="18" charset="0"/>
              </a:rPr>
              <a:t> </a:t>
            </a:r>
            <a:r>
              <a:rPr lang="en-IN" sz="1400" dirty="0">
                <a:latin typeface="Bell MT" panose="02020503060305020303" pitchFamily="18" charset="0"/>
              </a:rPr>
              <a:t>]</a:t>
            </a:r>
            <a:endParaRPr lang="en-IN" dirty="0">
              <a:latin typeface="Bell MT" panose="02020503060305020303" pitchFamily="18" charset="0"/>
            </a:endParaRPr>
          </a:p>
        </p:txBody>
      </p:sp>
      <p:sp>
        <p:nvSpPr>
          <p:cNvPr id="10" name="Content Placeholder 2">
            <a:extLst>
              <a:ext uri="{FF2B5EF4-FFF2-40B4-BE49-F238E27FC236}">
                <a16:creationId xmlns:a16="http://schemas.microsoft.com/office/drawing/2014/main" id="{1E6589A5-CE6A-2B0D-FE9B-B38C196E65A8}"/>
              </a:ext>
            </a:extLst>
          </p:cNvPr>
          <p:cNvSpPr txBox="1">
            <a:spLocks/>
          </p:cNvSpPr>
          <p:nvPr/>
        </p:nvSpPr>
        <p:spPr>
          <a:xfrm>
            <a:off x="216538" y="1252574"/>
            <a:ext cx="5227529" cy="3123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Clr>
                <a:schemeClr val="accent1">
                  <a:lumMod val="75000"/>
                </a:schemeClr>
              </a:buClr>
              <a:buNone/>
            </a:pPr>
            <a:endParaRPr lang="en-GB" sz="1400" dirty="0"/>
          </a:p>
        </p:txBody>
      </p:sp>
      <p:pic>
        <p:nvPicPr>
          <p:cNvPr id="8" name="Picture 7">
            <a:extLst>
              <a:ext uri="{FF2B5EF4-FFF2-40B4-BE49-F238E27FC236}">
                <a16:creationId xmlns:a16="http://schemas.microsoft.com/office/drawing/2014/main" id="{1940B839-3769-0F35-1DC9-5B94EBFBFA7A}"/>
              </a:ext>
            </a:extLst>
          </p:cNvPr>
          <p:cNvPicPr>
            <a:picLocks noChangeAspect="1"/>
          </p:cNvPicPr>
          <p:nvPr/>
        </p:nvPicPr>
        <p:blipFill>
          <a:blip r:embed="rId3"/>
          <a:stretch>
            <a:fillRect/>
          </a:stretch>
        </p:blipFill>
        <p:spPr>
          <a:xfrm>
            <a:off x="4064083" y="2567981"/>
            <a:ext cx="3440723" cy="3251992"/>
          </a:xfrm>
          <a:prstGeom prst="rect">
            <a:avLst/>
          </a:prstGeom>
        </p:spPr>
      </p:pic>
    </p:spTree>
    <p:extLst>
      <p:ext uri="{BB962C8B-B14F-4D97-AF65-F5344CB8AC3E}">
        <p14:creationId xmlns:p14="http://schemas.microsoft.com/office/powerpoint/2010/main" val="344143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Discriminative Learning – Neural Networks</a:t>
            </a:r>
          </a:p>
        </p:txBody>
      </p:sp>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6125938" cy="4657652"/>
          </a:xfrm>
        </p:spPr>
        <p:txBody>
          <a:bodyPr>
            <a:normAutofit/>
          </a:bodyPr>
          <a:lstStyle/>
          <a:p>
            <a:pPr>
              <a:lnSpc>
                <a:spcPct val="100000"/>
              </a:lnSpc>
              <a:buClr>
                <a:schemeClr val="accent1">
                  <a:lumMod val="75000"/>
                </a:schemeClr>
              </a:buClr>
            </a:pPr>
            <a:r>
              <a:rPr lang="en-GB" sz="1800" b="1" dirty="0"/>
              <a:t>Application and Idea</a:t>
            </a:r>
            <a:r>
              <a:rPr lang="en-GB" sz="1800" dirty="0"/>
              <a:t>:</a:t>
            </a:r>
          </a:p>
          <a:p>
            <a:pPr lvl="1">
              <a:lnSpc>
                <a:spcPct val="100000"/>
              </a:lnSpc>
              <a:buClr>
                <a:schemeClr val="accent1">
                  <a:lumMod val="75000"/>
                </a:schemeClr>
              </a:buClr>
            </a:pPr>
            <a:r>
              <a:rPr lang="en-GB" sz="1400" dirty="0"/>
              <a:t>Used previously proposed spectral tensor decomposition methods for learning discriminative features extracted from unlabelled data which, later combined with labelled data, can be used for supervised learning.</a:t>
            </a:r>
          </a:p>
          <a:p>
            <a:pPr lvl="1">
              <a:lnSpc>
                <a:spcPct val="100000"/>
              </a:lnSpc>
              <a:buClr>
                <a:schemeClr val="accent1">
                  <a:lumMod val="75000"/>
                </a:schemeClr>
              </a:buClr>
            </a:pPr>
            <a:r>
              <a:rPr lang="en-GB" sz="1400" dirty="0"/>
              <a:t>Very useful in learning richer class of generative models of the input for discriminative learning because of the </a:t>
            </a:r>
            <a:r>
              <a:rPr lang="en-GB" sz="1400" b="1" dirty="0"/>
              <a:t>higher order score-functions (higher order derivatives (at least 3 or greater) of input probability density distribution)</a:t>
            </a:r>
            <a:r>
              <a:rPr lang="en-GB" sz="1400" dirty="0"/>
              <a:t>.</a:t>
            </a:r>
          </a:p>
          <a:p>
            <a:pPr lvl="1">
              <a:lnSpc>
                <a:spcPct val="100000"/>
              </a:lnSpc>
              <a:buClr>
                <a:schemeClr val="accent1">
                  <a:lumMod val="75000"/>
                </a:schemeClr>
              </a:buClr>
            </a:pPr>
            <a:r>
              <a:rPr lang="en-GB" sz="1400" dirty="0"/>
              <a:t>Algorithm proposed is similar to </a:t>
            </a:r>
            <a:r>
              <a:rPr lang="en-GB" sz="1400" b="1" dirty="0"/>
              <a:t>Alternating Rank-1 Updates </a:t>
            </a:r>
            <a:r>
              <a:rPr lang="en-GB" sz="1400" dirty="0"/>
              <a:t>(for symmetric case) or </a:t>
            </a:r>
            <a:r>
              <a:rPr lang="en-GB" sz="1400" b="1" dirty="0"/>
              <a:t>Tensor Power Iteration</a:t>
            </a:r>
            <a:r>
              <a:rPr lang="en-GB" sz="1400" dirty="0"/>
              <a:t>. Generalized their approach to </a:t>
            </a:r>
            <a:r>
              <a:rPr lang="en-GB" sz="1400" b="1" dirty="0"/>
              <a:t>non-orthogonal decomposition </a:t>
            </a:r>
            <a:r>
              <a:rPr lang="en-GB" sz="1400" dirty="0"/>
              <a:t>and </a:t>
            </a:r>
            <a:r>
              <a:rPr lang="en-GB" sz="1400" b="1" dirty="0"/>
              <a:t>overcomplete settings</a:t>
            </a:r>
            <a:r>
              <a:rPr lang="en-GB" sz="1400" dirty="0"/>
              <a:t>.</a:t>
            </a:r>
          </a:p>
          <a:p>
            <a:pPr lvl="1">
              <a:lnSpc>
                <a:spcPct val="100000"/>
              </a:lnSpc>
              <a:buClr>
                <a:schemeClr val="accent1">
                  <a:lumMod val="75000"/>
                </a:schemeClr>
              </a:buClr>
            </a:pPr>
            <a:r>
              <a:rPr lang="en-GB" sz="1400" dirty="0"/>
              <a:t>Proved that higher order score functions (a higher order analogue of </a:t>
            </a:r>
            <a:r>
              <a:rPr lang="en-GB" sz="1400" b="1" dirty="0"/>
              <a:t>Stein’s Identity) </a:t>
            </a:r>
            <a:r>
              <a:rPr lang="en-GB" sz="1400" dirty="0"/>
              <a:t>yields derivatives of the label function.</a:t>
            </a:r>
            <a:endParaRPr lang="en-GB" sz="1400" b="1" dirty="0"/>
          </a:p>
          <a:p>
            <a:pPr marL="0" indent="0">
              <a:lnSpc>
                <a:spcPct val="100000"/>
              </a:lnSpc>
              <a:buClr>
                <a:schemeClr val="accent1">
                  <a:lumMod val="75000"/>
                </a:schemeClr>
              </a:buClr>
              <a:buNone/>
            </a:pPr>
            <a:endParaRPr lang="en-GB" sz="1400" b="1" dirty="0"/>
          </a:p>
          <a:p>
            <a:pPr>
              <a:lnSpc>
                <a:spcPct val="100000"/>
              </a:lnSpc>
              <a:buClr>
                <a:schemeClr val="accent1">
                  <a:lumMod val="75000"/>
                </a:schemeClr>
              </a:buClr>
            </a:pPr>
            <a:endParaRPr lang="en-GB" sz="1800" dirty="0"/>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50</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Anandkumar-Sedghi-Janzamin</a:t>
            </a:r>
            <a:r>
              <a:rPr lang="en-IN" dirty="0">
                <a:latin typeface="Bell MT" panose="02020503060305020303" pitchFamily="18" charset="0"/>
              </a:rPr>
              <a:t>]</a:t>
            </a:r>
          </a:p>
        </p:txBody>
      </p:sp>
      <p:pic>
        <p:nvPicPr>
          <p:cNvPr id="11" name="Picture 10">
            <a:extLst>
              <a:ext uri="{FF2B5EF4-FFF2-40B4-BE49-F238E27FC236}">
                <a16:creationId xmlns:a16="http://schemas.microsoft.com/office/drawing/2014/main" id="{14FA14F4-FAFC-7992-F4CA-8613F6D92A1C}"/>
              </a:ext>
            </a:extLst>
          </p:cNvPr>
          <p:cNvPicPr>
            <a:picLocks noChangeAspect="1"/>
          </p:cNvPicPr>
          <p:nvPr/>
        </p:nvPicPr>
        <p:blipFill>
          <a:blip r:embed="rId2"/>
          <a:stretch>
            <a:fillRect/>
          </a:stretch>
        </p:blipFill>
        <p:spPr>
          <a:xfrm>
            <a:off x="6964136" y="1857400"/>
            <a:ext cx="4313659" cy="3077936"/>
          </a:xfrm>
          <a:prstGeom prst="rect">
            <a:avLst/>
          </a:prstGeom>
        </p:spPr>
      </p:pic>
    </p:spTree>
    <p:extLst>
      <p:ext uri="{BB962C8B-B14F-4D97-AF65-F5344CB8AC3E}">
        <p14:creationId xmlns:p14="http://schemas.microsoft.com/office/powerpoint/2010/main" val="170464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Discriminative Learning – Neural Networks</a:t>
            </a:r>
          </a:p>
        </p:txBody>
      </p:sp>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6125938" cy="4495968"/>
          </a:xfrm>
        </p:spPr>
        <p:txBody>
          <a:bodyPr>
            <a:normAutofit lnSpcReduction="10000"/>
          </a:bodyPr>
          <a:lstStyle/>
          <a:p>
            <a:pPr>
              <a:lnSpc>
                <a:spcPct val="100000"/>
              </a:lnSpc>
              <a:buClr>
                <a:schemeClr val="accent1">
                  <a:lumMod val="75000"/>
                </a:schemeClr>
              </a:buClr>
            </a:pPr>
            <a:r>
              <a:rPr lang="en-GB" sz="1800" b="1" dirty="0"/>
              <a:t>Application and Idea</a:t>
            </a:r>
            <a:r>
              <a:rPr lang="en-GB" sz="1800" dirty="0"/>
              <a:t>:</a:t>
            </a:r>
          </a:p>
          <a:p>
            <a:pPr lvl="1">
              <a:lnSpc>
                <a:spcPct val="100000"/>
              </a:lnSpc>
              <a:buClr>
                <a:schemeClr val="accent1">
                  <a:lumMod val="75000"/>
                </a:schemeClr>
              </a:buClr>
            </a:pPr>
            <a:r>
              <a:rPr lang="en-GB" sz="1400" dirty="0"/>
              <a:t>Extended previous application to learning parameters of 2-layer neural networks with statistical and computational guarantees, if given some knowledge about the distribution of input features. Novel idea for resolving non-convexity in learning the parameters.</a:t>
            </a:r>
          </a:p>
          <a:p>
            <a:pPr lvl="1">
              <a:lnSpc>
                <a:spcPct val="100000"/>
              </a:lnSpc>
              <a:buClr>
                <a:schemeClr val="accent1">
                  <a:lumMod val="75000"/>
                </a:schemeClr>
              </a:buClr>
            </a:pPr>
            <a:r>
              <a:rPr lang="en-GB" sz="1400" dirty="0"/>
              <a:t>Proposed </a:t>
            </a:r>
            <a:r>
              <a:rPr lang="en-GB" sz="1400" b="1" dirty="0"/>
              <a:t>NN-LIFT </a:t>
            </a:r>
            <a:r>
              <a:rPr lang="en-GB" sz="1400" dirty="0"/>
              <a:t>(Neural Network </a:t>
            </a:r>
            <a:r>
              <a:rPr lang="en-GB" sz="1400" dirty="0" err="1"/>
              <a:t>LearnIng</a:t>
            </a:r>
            <a:r>
              <a:rPr lang="en-GB" sz="1400" dirty="0"/>
              <a:t> using Feature Tensors) algorithm for guaranteed training neural networks which uses spectral tensor decompositions in its main step (learning the weights of layer 1).</a:t>
            </a:r>
          </a:p>
          <a:p>
            <a:pPr lvl="1">
              <a:lnSpc>
                <a:spcPct val="100000"/>
              </a:lnSpc>
              <a:buClr>
                <a:schemeClr val="accent1">
                  <a:lumMod val="75000"/>
                </a:schemeClr>
              </a:buClr>
            </a:pPr>
            <a:r>
              <a:rPr lang="en-GB" sz="1400" dirty="0"/>
              <a:t>Claimed to have bounded </a:t>
            </a:r>
            <a:r>
              <a:rPr lang="en-GB" sz="1400" i="1" dirty="0"/>
              <a:t>approximation error</a:t>
            </a:r>
            <a:r>
              <a:rPr lang="en-GB" sz="1400" dirty="0"/>
              <a:t> and </a:t>
            </a:r>
            <a:r>
              <a:rPr lang="en-GB" sz="1400" i="1" dirty="0"/>
              <a:t>estimation error</a:t>
            </a:r>
            <a:r>
              <a:rPr lang="en-GB" sz="1400" dirty="0"/>
              <a:t> for their methods in </a:t>
            </a:r>
            <a:r>
              <a:rPr lang="en-GB" sz="1400" i="1" dirty="0"/>
              <a:t>realizable</a:t>
            </a:r>
            <a:r>
              <a:rPr lang="en-GB" sz="1400" dirty="0"/>
              <a:t> and </a:t>
            </a:r>
            <a:r>
              <a:rPr lang="en-GB" sz="1400" i="1" dirty="0"/>
              <a:t>non-realizable</a:t>
            </a:r>
            <a:r>
              <a:rPr lang="en-GB" sz="1400" dirty="0"/>
              <a:t> settings.</a:t>
            </a:r>
          </a:p>
          <a:p>
            <a:pPr lvl="1">
              <a:lnSpc>
                <a:spcPct val="100000"/>
              </a:lnSpc>
              <a:buClr>
                <a:schemeClr val="accent1">
                  <a:lumMod val="75000"/>
                </a:schemeClr>
              </a:buClr>
            </a:pPr>
            <a:r>
              <a:rPr lang="en-GB" sz="1400" b="1" dirty="0"/>
              <a:t>Tensor Decomposition Procedure</a:t>
            </a:r>
            <a:r>
              <a:rPr lang="en-GB" sz="1400" dirty="0"/>
              <a:t>:</a:t>
            </a:r>
          </a:p>
          <a:p>
            <a:pPr lvl="2">
              <a:lnSpc>
                <a:spcPct val="100000"/>
              </a:lnSpc>
              <a:buClr>
                <a:schemeClr val="accent1">
                  <a:lumMod val="75000"/>
                </a:schemeClr>
              </a:buClr>
            </a:pPr>
            <a:r>
              <a:rPr lang="en-GB" sz="1400" b="1" dirty="0"/>
              <a:t>Input</a:t>
            </a:r>
            <a:r>
              <a:rPr lang="en-GB" sz="1400" dirty="0"/>
              <a:t>: Symmetric Cross-Moment order-3 tensor between Score Functions of input and labels.</a:t>
            </a:r>
          </a:p>
          <a:p>
            <a:pPr lvl="2">
              <a:lnSpc>
                <a:spcPct val="100000"/>
              </a:lnSpc>
              <a:buClr>
                <a:schemeClr val="accent1">
                  <a:lumMod val="75000"/>
                </a:schemeClr>
              </a:buClr>
            </a:pPr>
            <a:r>
              <a:rPr lang="en-GB" sz="1400" b="1" dirty="0"/>
              <a:t>Intermediate Tensorization Step </a:t>
            </a:r>
            <a:r>
              <a:rPr lang="en-GB" sz="1400" dirty="0"/>
              <a:t>(for overcomplete settings, i.e. when number of neurons in hidden neurons is more than feature dimension of the input/output).</a:t>
            </a:r>
          </a:p>
          <a:p>
            <a:pPr lvl="2">
              <a:lnSpc>
                <a:spcPct val="100000"/>
              </a:lnSpc>
              <a:buClr>
                <a:schemeClr val="accent1">
                  <a:lumMod val="75000"/>
                </a:schemeClr>
              </a:buClr>
            </a:pPr>
            <a:r>
              <a:rPr lang="en-GB" sz="1400" b="1" dirty="0"/>
              <a:t>Whitening</a:t>
            </a:r>
            <a:r>
              <a:rPr lang="en-GB" sz="1400" dirty="0"/>
              <a:t>: Orthogonalize components of input tensor before naïve Tensor Power Iteration method. Also performs dimensionality reduction in some sense.</a:t>
            </a:r>
            <a:endParaRPr lang="en-GB" sz="1000" b="1" dirty="0"/>
          </a:p>
          <a:p>
            <a:pPr lvl="1">
              <a:lnSpc>
                <a:spcPct val="100000"/>
              </a:lnSpc>
              <a:buClr>
                <a:schemeClr val="accent1">
                  <a:lumMod val="75000"/>
                </a:schemeClr>
              </a:buClr>
            </a:pPr>
            <a:endParaRPr lang="en-GB" sz="1400" dirty="0"/>
          </a:p>
          <a:p>
            <a:pPr lvl="1">
              <a:lnSpc>
                <a:spcPct val="100000"/>
              </a:lnSpc>
              <a:buClr>
                <a:schemeClr val="accent1">
                  <a:lumMod val="75000"/>
                </a:schemeClr>
              </a:buClr>
            </a:pPr>
            <a:endParaRPr lang="en-GB" sz="1400" dirty="0"/>
          </a:p>
          <a:p>
            <a:pPr marL="0" indent="0">
              <a:lnSpc>
                <a:spcPct val="100000"/>
              </a:lnSpc>
              <a:buClr>
                <a:schemeClr val="accent1">
                  <a:lumMod val="75000"/>
                </a:schemeClr>
              </a:buClr>
              <a:buNone/>
            </a:pPr>
            <a:endParaRPr lang="en-GB" sz="1400" b="1" dirty="0"/>
          </a:p>
          <a:p>
            <a:pPr>
              <a:lnSpc>
                <a:spcPct val="100000"/>
              </a:lnSpc>
              <a:buClr>
                <a:schemeClr val="accent1">
                  <a:lumMod val="75000"/>
                </a:schemeClr>
              </a:buClr>
            </a:pPr>
            <a:endParaRPr lang="en-GB" sz="1800" dirty="0"/>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51</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Anandkumar-Sedghi-Janzamin</a:t>
            </a:r>
            <a:r>
              <a:rPr lang="en-IN" dirty="0">
                <a:latin typeface="Bell MT" panose="02020503060305020303" pitchFamily="18" charset="0"/>
              </a:rPr>
              <a:t>]</a:t>
            </a:r>
          </a:p>
        </p:txBody>
      </p:sp>
      <p:pic>
        <p:nvPicPr>
          <p:cNvPr id="8" name="Picture 7">
            <a:extLst>
              <a:ext uri="{FF2B5EF4-FFF2-40B4-BE49-F238E27FC236}">
                <a16:creationId xmlns:a16="http://schemas.microsoft.com/office/drawing/2014/main" id="{02F93074-7E1E-CFAD-7E06-3F97E028B384}"/>
              </a:ext>
            </a:extLst>
          </p:cNvPr>
          <p:cNvPicPr>
            <a:picLocks noChangeAspect="1"/>
          </p:cNvPicPr>
          <p:nvPr/>
        </p:nvPicPr>
        <p:blipFill>
          <a:blip r:embed="rId2"/>
          <a:stretch>
            <a:fillRect/>
          </a:stretch>
        </p:blipFill>
        <p:spPr>
          <a:xfrm>
            <a:off x="6964136" y="1519311"/>
            <a:ext cx="4389662" cy="1162301"/>
          </a:xfrm>
          <a:prstGeom prst="rect">
            <a:avLst/>
          </a:prstGeom>
        </p:spPr>
      </p:pic>
      <p:pic>
        <p:nvPicPr>
          <p:cNvPr id="10" name="Picture 9">
            <a:extLst>
              <a:ext uri="{FF2B5EF4-FFF2-40B4-BE49-F238E27FC236}">
                <a16:creationId xmlns:a16="http://schemas.microsoft.com/office/drawing/2014/main" id="{D42F7743-E43A-7990-049C-17B5F2EA11A7}"/>
              </a:ext>
            </a:extLst>
          </p:cNvPr>
          <p:cNvPicPr>
            <a:picLocks noChangeAspect="1"/>
          </p:cNvPicPr>
          <p:nvPr/>
        </p:nvPicPr>
        <p:blipFill>
          <a:blip r:embed="rId3"/>
          <a:stretch>
            <a:fillRect/>
          </a:stretch>
        </p:blipFill>
        <p:spPr>
          <a:xfrm>
            <a:off x="6964136" y="2760602"/>
            <a:ext cx="4461630" cy="1336796"/>
          </a:xfrm>
          <a:prstGeom prst="rect">
            <a:avLst/>
          </a:prstGeom>
        </p:spPr>
      </p:pic>
      <p:pic>
        <p:nvPicPr>
          <p:cNvPr id="13" name="Picture 12">
            <a:extLst>
              <a:ext uri="{FF2B5EF4-FFF2-40B4-BE49-F238E27FC236}">
                <a16:creationId xmlns:a16="http://schemas.microsoft.com/office/drawing/2014/main" id="{FC20EEAB-0850-9F5E-BA2B-07B82B105C66}"/>
              </a:ext>
            </a:extLst>
          </p:cNvPr>
          <p:cNvPicPr>
            <a:picLocks noChangeAspect="1"/>
          </p:cNvPicPr>
          <p:nvPr/>
        </p:nvPicPr>
        <p:blipFill>
          <a:blip r:embed="rId4"/>
          <a:stretch>
            <a:fillRect/>
          </a:stretch>
        </p:blipFill>
        <p:spPr>
          <a:xfrm>
            <a:off x="6964136" y="4097398"/>
            <a:ext cx="2703270" cy="2050757"/>
          </a:xfrm>
          <a:prstGeom prst="rect">
            <a:avLst/>
          </a:prstGeom>
        </p:spPr>
      </p:pic>
      <p:sp>
        <p:nvSpPr>
          <p:cNvPr id="15" name="TextBox 14">
            <a:extLst>
              <a:ext uri="{FF2B5EF4-FFF2-40B4-BE49-F238E27FC236}">
                <a16:creationId xmlns:a16="http://schemas.microsoft.com/office/drawing/2014/main" id="{270A01E3-5D79-6BC0-0E1D-8484D83421F2}"/>
              </a:ext>
            </a:extLst>
          </p:cNvPr>
          <p:cNvSpPr txBox="1"/>
          <p:nvPr/>
        </p:nvSpPr>
        <p:spPr>
          <a:xfrm>
            <a:off x="9667406" y="4687006"/>
            <a:ext cx="1605641" cy="738664"/>
          </a:xfrm>
          <a:prstGeom prst="rect">
            <a:avLst/>
          </a:prstGeom>
          <a:noFill/>
        </p:spPr>
        <p:txBody>
          <a:bodyPr wrap="square" rtlCol="0">
            <a:spAutoFit/>
          </a:bodyPr>
          <a:lstStyle/>
          <a:p>
            <a:r>
              <a:rPr lang="en-IN" sz="1400" dirty="0">
                <a:latin typeface="Bell MT" panose="02020503060305020303" pitchFamily="18" charset="0"/>
              </a:rPr>
              <a:t>Tensor Decomposition Sub-Procedure</a:t>
            </a:r>
          </a:p>
        </p:txBody>
      </p:sp>
    </p:spTree>
    <p:extLst>
      <p:ext uri="{BB962C8B-B14F-4D97-AF65-F5344CB8AC3E}">
        <p14:creationId xmlns:p14="http://schemas.microsoft.com/office/powerpoint/2010/main" val="109964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fontScale="90000"/>
          </a:bodyPr>
          <a:lstStyle/>
          <a:p>
            <a:r>
              <a:rPr lang="en-US" dirty="0"/>
              <a:t>Deep Neural Networks - Reinforcement Learning</a:t>
            </a:r>
          </a:p>
        </p:txBody>
      </p:sp>
      <p:sp>
        <p:nvSpPr>
          <p:cNvPr id="3" name="Content Placeholder 2">
            <a:extLst>
              <a:ext uri="{FF2B5EF4-FFF2-40B4-BE49-F238E27FC236}">
                <a16:creationId xmlns:a16="http://schemas.microsoft.com/office/drawing/2014/main" id="{FCA348A2-EEF8-444C-9236-5B96E0CAE2AA}"/>
              </a:ext>
            </a:extLst>
          </p:cNvPr>
          <p:cNvSpPr>
            <a:spLocks noGrp="1"/>
          </p:cNvSpPr>
          <p:nvPr>
            <p:ph idx="1"/>
          </p:nvPr>
        </p:nvSpPr>
        <p:spPr>
          <a:xfrm>
            <a:off x="838198" y="1519311"/>
            <a:ext cx="6125938" cy="4495968"/>
          </a:xfrm>
        </p:spPr>
        <p:txBody>
          <a:bodyPr>
            <a:normAutofit lnSpcReduction="10000"/>
          </a:bodyPr>
          <a:lstStyle/>
          <a:p>
            <a:pPr>
              <a:lnSpc>
                <a:spcPct val="100000"/>
              </a:lnSpc>
              <a:buClr>
                <a:schemeClr val="accent1">
                  <a:lumMod val="75000"/>
                </a:schemeClr>
              </a:buClr>
            </a:pPr>
            <a:r>
              <a:rPr lang="en-GB" sz="1800" b="1" dirty="0"/>
              <a:t>Application</a:t>
            </a:r>
            <a:r>
              <a:rPr lang="en-GB" sz="1800" dirty="0"/>
              <a:t>:</a:t>
            </a:r>
          </a:p>
          <a:p>
            <a:pPr lvl="1">
              <a:lnSpc>
                <a:spcPct val="100000"/>
              </a:lnSpc>
              <a:buClr>
                <a:schemeClr val="accent1">
                  <a:lumMod val="75000"/>
                </a:schemeClr>
              </a:buClr>
            </a:pPr>
            <a:r>
              <a:rPr lang="en-GB" sz="1400" dirty="0"/>
              <a:t>Tensor decompositions have also been used to </a:t>
            </a:r>
            <a:r>
              <a:rPr lang="en-GB" sz="1400" i="1" dirty="0"/>
              <a:t>compress</a:t>
            </a:r>
            <a:r>
              <a:rPr lang="en-GB" sz="1400" dirty="0"/>
              <a:t> deep neural network architectures like CNNs and RNNs. </a:t>
            </a:r>
          </a:p>
          <a:p>
            <a:pPr lvl="1">
              <a:lnSpc>
                <a:spcPct val="100000"/>
              </a:lnSpc>
              <a:buClr>
                <a:schemeClr val="accent1">
                  <a:lumMod val="75000"/>
                </a:schemeClr>
              </a:buClr>
            </a:pPr>
            <a:r>
              <a:rPr lang="en-GB" sz="1400" dirty="0"/>
              <a:t>Unified frameworks have been proposed for compressing both the Convolutional Layers and FCN layers of a CNN (Tucker Decomposition).</a:t>
            </a:r>
          </a:p>
          <a:p>
            <a:pPr lvl="1">
              <a:lnSpc>
                <a:spcPct val="100000"/>
              </a:lnSpc>
              <a:buClr>
                <a:schemeClr val="accent1">
                  <a:lumMod val="75000"/>
                </a:schemeClr>
              </a:buClr>
            </a:pPr>
            <a:r>
              <a:rPr lang="en-GB" sz="1400" dirty="0"/>
              <a:t>RNNs have been compressed via Tensor-Train Decomposition and most promising, Block-Term Decomposition, boasting better accuracy as compared original RNN with fewer parameters.</a:t>
            </a:r>
          </a:p>
          <a:p>
            <a:pPr lvl="1">
              <a:lnSpc>
                <a:spcPct val="100000"/>
              </a:lnSpc>
              <a:buClr>
                <a:schemeClr val="accent1">
                  <a:lumMod val="75000"/>
                </a:schemeClr>
              </a:buClr>
            </a:pPr>
            <a:r>
              <a:rPr lang="en-GB" sz="1400" dirty="0"/>
              <a:t>For standard MLPs, claim is that shallow networks can be learnt via rank-1 CP decomposition and deeper NNs can be learnt via hierarchical Tucker Decomposition, which are deemed to be exponentially more expressive than CP model.</a:t>
            </a:r>
          </a:p>
          <a:p>
            <a:pPr lvl="1">
              <a:lnSpc>
                <a:spcPct val="100000"/>
              </a:lnSpc>
              <a:buClr>
                <a:schemeClr val="accent1">
                  <a:lumMod val="75000"/>
                </a:schemeClr>
              </a:buClr>
            </a:pPr>
            <a:r>
              <a:rPr lang="en-GB" sz="1400" dirty="0"/>
              <a:t>Tensor Completion tasks (similar to recommender systems) concerning Transition matrix in Markov Decision Processes (MDPs) of RL have also used Tensor Decompositions of available transition probabilities to estimate unknown transition probabilities.</a:t>
            </a:r>
          </a:p>
          <a:p>
            <a:pPr lvl="1">
              <a:lnSpc>
                <a:spcPct val="100000"/>
              </a:lnSpc>
              <a:buClr>
                <a:schemeClr val="accent1">
                  <a:lumMod val="75000"/>
                </a:schemeClr>
              </a:buClr>
            </a:pPr>
            <a:r>
              <a:rPr lang="en-GB" sz="1400" dirty="0"/>
              <a:t>Representation of State and Action space of RL agents as tensors for more expressivity has also been explored.</a:t>
            </a:r>
          </a:p>
          <a:p>
            <a:pPr lvl="1">
              <a:lnSpc>
                <a:spcPct val="100000"/>
              </a:lnSpc>
              <a:buClr>
                <a:schemeClr val="accent1">
                  <a:lumMod val="75000"/>
                </a:schemeClr>
              </a:buClr>
            </a:pPr>
            <a:endParaRPr lang="en-GB" sz="1400" dirty="0"/>
          </a:p>
          <a:p>
            <a:pPr lvl="1">
              <a:lnSpc>
                <a:spcPct val="100000"/>
              </a:lnSpc>
              <a:buClr>
                <a:schemeClr val="accent1">
                  <a:lumMod val="75000"/>
                </a:schemeClr>
              </a:buClr>
            </a:pPr>
            <a:endParaRPr lang="en-GB" sz="1400" dirty="0"/>
          </a:p>
          <a:p>
            <a:pPr lvl="1">
              <a:lnSpc>
                <a:spcPct val="100000"/>
              </a:lnSpc>
              <a:buClr>
                <a:schemeClr val="accent1">
                  <a:lumMod val="75000"/>
                </a:schemeClr>
              </a:buClr>
            </a:pPr>
            <a:endParaRPr lang="en-GB" sz="1400" dirty="0"/>
          </a:p>
          <a:p>
            <a:pPr marL="0" indent="0">
              <a:lnSpc>
                <a:spcPct val="100000"/>
              </a:lnSpc>
              <a:buClr>
                <a:schemeClr val="accent1">
                  <a:lumMod val="75000"/>
                </a:schemeClr>
              </a:buClr>
              <a:buNone/>
            </a:pPr>
            <a:endParaRPr lang="en-GB" sz="1400" b="1" dirty="0"/>
          </a:p>
          <a:p>
            <a:pPr>
              <a:lnSpc>
                <a:spcPct val="100000"/>
              </a:lnSpc>
              <a:buClr>
                <a:schemeClr val="accent1">
                  <a:lumMod val="75000"/>
                </a:schemeClr>
              </a:buClr>
            </a:pPr>
            <a:endParaRPr lang="en-GB" sz="1800" dirty="0"/>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52</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Kossaifi</a:t>
            </a:r>
            <a:r>
              <a:rPr lang="en-IN" dirty="0">
                <a:latin typeface="Bell MT" panose="02020503060305020303" pitchFamily="18" charset="0"/>
              </a:rPr>
              <a:t>-et al.; Awasthi-Tang-</a:t>
            </a:r>
            <a:r>
              <a:rPr lang="en-IN" dirty="0" err="1">
                <a:latin typeface="Bell MT" panose="02020503060305020303" pitchFamily="18" charset="0"/>
              </a:rPr>
              <a:t>Vijayaraghavan</a:t>
            </a:r>
            <a:r>
              <a:rPr lang="en-IN" dirty="0">
                <a:latin typeface="Bell MT" panose="02020503060305020303" pitchFamily="18" charset="0"/>
              </a:rPr>
              <a:t>; Cohen-et al.; Sun-Hao-Li]</a:t>
            </a:r>
          </a:p>
        </p:txBody>
      </p:sp>
      <p:pic>
        <p:nvPicPr>
          <p:cNvPr id="9" name="Picture 8">
            <a:extLst>
              <a:ext uri="{FF2B5EF4-FFF2-40B4-BE49-F238E27FC236}">
                <a16:creationId xmlns:a16="http://schemas.microsoft.com/office/drawing/2014/main" id="{D5A5FDDC-B564-A037-8475-D2C06E1FEDA9}"/>
              </a:ext>
            </a:extLst>
          </p:cNvPr>
          <p:cNvPicPr>
            <a:picLocks noChangeAspect="1"/>
          </p:cNvPicPr>
          <p:nvPr/>
        </p:nvPicPr>
        <p:blipFill>
          <a:blip r:embed="rId2"/>
          <a:stretch>
            <a:fillRect/>
          </a:stretch>
        </p:blipFill>
        <p:spPr>
          <a:xfrm>
            <a:off x="7292987" y="3178488"/>
            <a:ext cx="4060811" cy="1296524"/>
          </a:xfrm>
          <a:prstGeom prst="rect">
            <a:avLst/>
          </a:prstGeom>
        </p:spPr>
      </p:pic>
      <p:sp>
        <p:nvSpPr>
          <p:cNvPr id="11" name="TextBox 10">
            <a:extLst>
              <a:ext uri="{FF2B5EF4-FFF2-40B4-BE49-F238E27FC236}">
                <a16:creationId xmlns:a16="http://schemas.microsoft.com/office/drawing/2014/main" id="{CEA68964-9804-176C-991A-5A602E1F89F0}"/>
              </a:ext>
            </a:extLst>
          </p:cNvPr>
          <p:cNvSpPr txBox="1"/>
          <p:nvPr/>
        </p:nvSpPr>
        <p:spPr>
          <a:xfrm>
            <a:off x="7711929" y="4451948"/>
            <a:ext cx="2955471" cy="307777"/>
          </a:xfrm>
          <a:prstGeom prst="rect">
            <a:avLst/>
          </a:prstGeom>
          <a:noFill/>
        </p:spPr>
        <p:txBody>
          <a:bodyPr wrap="square" rtlCol="0">
            <a:spAutoFit/>
          </a:bodyPr>
          <a:lstStyle/>
          <a:p>
            <a:r>
              <a:rPr lang="en-IN" sz="1400" dirty="0">
                <a:latin typeface="Bell MT" panose="02020503060305020303" pitchFamily="18" charset="0"/>
              </a:rPr>
              <a:t>Compression of FCN layers of CNN</a:t>
            </a:r>
          </a:p>
        </p:txBody>
      </p:sp>
    </p:spTree>
    <p:extLst>
      <p:ext uri="{BB962C8B-B14F-4D97-AF65-F5344CB8AC3E}">
        <p14:creationId xmlns:p14="http://schemas.microsoft.com/office/powerpoint/2010/main" val="374840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B190-86F4-4101-9D11-5652CCB0A61C}"/>
              </a:ext>
            </a:extLst>
          </p:cNvPr>
          <p:cNvSpPr>
            <a:spLocks noGrp="1"/>
          </p:cNvSpPr>
          <p:nvPr>
            <p:ph type="ctrTitle"/>
          </p:nvPr>
        </p:nvSpPr>
        <p:spPr>
          <a:xfrm>
            <a:off x="1524000" y="2843664"/>
            <a:ext cx="9144000" cy="1170671"/>
          </a:xfrm>
        </p:spPr>
        <p:txBody>
          <a:bodyPr>
            <a:normAutofit/>
          </a:bodyPr>
          <a:lstStyle/>
          <a:p>
            <a:r>
              <a:rPr lang="en-US" dirty="0"/>
              <a:t>Appendix A</a:t>
            </a:r>
          </a:p>
        </p:txBody>
      </p:sp>
      <p:sp>
        <p:nvSpPr>
          <p:cNvPr id="4" name="Subtitle 2">
            <a:extLst>
              <a:ext uri="{FF2B5EF4-FFF2-40B4-BE49-F238E27FC236}">
                <a16:creationId xmlns:a16="http://schemas.microsoft.com/office/drawing/2014/main" id="{98413DE7-45C6-A0C7-0618-A9BFBFC7B203}"/>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206562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Alternating Rank-1 Updates Algorithm</a:t>
            </a:r>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54</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Anandkumar</a:t>
            </a:r>
            <a:r>
              <a:rPr lang="en-IN" dirty="0">
                <a:latin typeface="Bell MT" panose="02020503060305020303" pitchFamily="18" charset="0"/>
              </a:rPr>
              <a:t>-Ge-</a:t>
            </a:r>
            <a:r>
              <a:rPr lang="en-IN" dirty="0" err="1">
                <a:latin typeface="Bell MT" panose="02020503060305020303" pitchFamily="18" charset="0"/>
              </a:rPr>
              <a:t>Janzamin</a:t>
            </a:r>
            <a:r>
              <a:rPr lang="en-IN" dirty="0">
                <a:latin typeface="Bell MT" panose="02020503060305020303" pitchFamily="18" charset="0"/>
              </a:rPr>
              <a:t>]</a:t>
            </a:r>
          </a:p>
        </p:txBody>
      </p:sp>
      <p:pic>
        <p:nvPicPr>
          <p:cNvPr id="8" name="Picture 7">
            <a:extLst>
              <a:ext uri="{FF2B5EF4-FFF2-40B4-BE49-F238E27FC236}">
                <a16:creationId xmlns:a16="http://schemas.microsoft.com/office/drawing/2014/main" id="{671EC9DC-74EC-21A4-7CB0-E1C79DE53A34}"/>
              </a:ext>
            </a:extLst>
          </p:cNvPr>
          <p:cNvPicPr>
            <a:picLocks noChangeAspect="1"/>
          </p:cNvPicPr>
          <p:nvPr/>
        </p:nvPicPr>
        <p:blipFill>
          <a:blip r:embed="rId2"/>
          <a:stretch>
            <a:fillRect/>
          </a:stretch>
        </p:blipFill>
        <p:spPr>
          <a:xfrm>
            <a:off x="163491" y="1389957"/>
            <a:ext cx="3659247" cy="3398853"/>
          </a:xfrm>
          <a:prstGeom prst="rect">
            <a:avLst/>
          </a:prstGeom>
        </p:spPr>
      </p:pic>
      <p:pic>
        <p:nvPicPr>
          <p:cNvPr id="12" name="Picture 11">
            <a:extLst>
              <a:ext uri="{FF2B5EF4-FFF2-40B4-BE49-F238E27FC236}">
                <a16:creationId xmlns:a16="http://schemas.microsoft.com/office/drawing/2014/main" id="{897DD804-FEA3-F234-D560-41311454ED2A}"/>
              </a:ext>
            </a:extLst>
          </p:cNvPr>
          <p:cNvPicPr>
            <a:picLocks noChangeAspect="1"/>
          </p:cNvPicPr>
          <p:nvPr/>
        </p:nvPicPr>
        <p:blipFill>
          <a:blip r:embed="rId3"/>
          <a:stretch>
            <a:fillRect/>
          </a:stretch>
        </p:blipFill>
        <p:spPr>
          <a:xfrm>
            <a:off x="3563682" y="1657276"/>
            <a:ext cx="4448209" cy="2946163"/>
          </a:xfrm>
          <a:prstGeom prst="rect">
            <a:avLst/>
          </a:prstGeom>
        </p:spPr>
      </p:pic>
      <p:pic>
        <p:nvPicPr>
          <p:cNvPr id="13" name="Picture 12">
            <a:extLst>
              <a:ext uri="{FF2B5EF4-FFF2-40B4-BE49-F238E27FC236}">
                <a16:creationId xmlns:a16="http://schemas.microsoft.com/office/drawing/2014/main" id="{8054FF8C-A4FA-CE50-96C3-7D9DBBB621ED}"/>
              </a:ext>
            </a:extLst>
          </p:cNvPr>
          <p:cNvPicPr>
            <a:picLocks noChangeAspect="1"/>
          </p:cNvPicPr>
          <p:nvPr/>
        </p:nvPicPr>
        <p:blipFill rotWithShape="1">
          <a:blip r:embed="rId4"/>
          <a:srcRect t="46717"/>
          <a:stretch/>
        </p:blipFill>
        <p:spPr>
          <a:xfrm>
            <a:off x="5100057" y="4788810"/>
            <a:ext cx="3078088" cy="889603"/>
          </a:xfrm>
          <a:prstGeom prst="rect">
            <a:avLst/>
          </a:prstGeom>
        </p:spPr>
      </p:pic>
      <p:pic>
        <p:nvPicPr>
          <p:cNvPr id="16" name="Picture 15">
            <a:extLst>
              <a:ext uri="{FF2B5EF4-FFF2-40B4-BE49-F238E27FC236}">
                <a16:creationId xmlns:a16="http://schemas.microsoft.com/office/drawing/2014/main" id="{E2D9F170-3BB0-596F-AD16-4DE315AFD20E}"/>
              </a:ext>
            </a:extLst>
          </p:cNvPr>
          <p:cNvPicPr>
            <a:picLocks noChangeAspect="1"/>
          </p:cNvPicPr>
          <p:nvPr/>
        </p:nvPicPr>
        <p:blipFill rotWithShape="1">
          <a:blip r:embed="rId4"/>
          <a:srcRect b="56833"/>
          <a:stretch/>
        </p:blipFill>
        <p:spPr>
          <a:xfrm>
            <a:off x="838199" y="4788810"/>
            <a:ext cx="3778269" cy="884657"/>
          </a:xfrm>
          <a:prstGeom prst="rect">
            <a:avLst/>
          </a:prstGeom>
        </p:spPr>
      </p:pic>
      <p:pic>
        <p:nvPicPr>
          <p:cNvPr id="18" name="Picture 17">
            <a:extLst>
              <a:ext uri="{FF2B5EF4-FFF2-40B4-BE49-F238E27FC236}">
                <a16:creationId xmlns:a16="http://schemas.microsoft.com/office/drawing/2014/main" id="{0478435F-A01F-73DF-7B90-41BCE24C6F06}"/>
              </a:ext>
            </a:extLst>
          </p:cNvPr>
          <p:cNvPicPr>
            <a:picLocks noChangeAspect="1"/>
          </p:cNvPicPr>
          <p:nvPr/>
        </p:nvPicPr>
        <p:blipFill>
          <a:blip r:embed="rId5"/>
          <a:stretch>
            <a:fillRect/>
          </a:stretch>
        </p:blipFill>
        <p:spPr>
          <a:xfrm>
            <a:off x="8661734" y="4788810"/>
            <a:ext cx="2692064" cy="904436"/>
          </a:xfrm>
          <a:prstGeom prst="rect">
            <a:avLst/>
          </a:prstGeom>
        </p:spPr>
      </p:pic>
      <p:pic>
        <p:nvPicPr>
          <p:cNvPr id="20" name="Picture 19">
            <a:extLst>
              <a:ext uri="{FF2B5EF4-FFF2-40B4-BE49-F238E27FC236}">
                <a16:creationId xmlns:a16="http://schemas.microsoft.com/office/drawing/2014/main" id="{CBBA6F0A-A330-1925-B545-0F8E6FA39D74}"/>
              </a:ext>
            </a:extLst>
          </p:cNvPr>
          <p:cNvPicPr>
            <a:picLocks noChangeAspect="1"/>
          </p:cNvPicPr>
          <p:nvPr/>
        </p:nvPicPr>
        <p:blipFill>
          <a:blip r:embed="rId6"/>
          <a:stretch>
            <a:fillRect/>
          </a:stretch>
        </p:blipFill>
        <p:spPr>
          <a:xfrm>
            <a:off x="8178145" y="1657276"/>
            <a:ext cx="3764473" cy="2901255"/>
          </a:xfrm>
          <a:prstGeom prst="rect">
            <a:avLst/>
          </a:prstGeom>
        </p:spPr>
      </p:pic>
    </p:spTree>
    <p:extLst>
      <p:ext uri="{BB962C8B-B14F-4D97-AF65-F5344CB8AC3E}">
        <p14:creationId xmlns:p14="http://schemas.microsoft.com/office/powerpoint/2010/main" val="2339835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B190-86F4-4101-9D11-5652CCB0A61C}"/>
              </a:ext>
            </a:extLst>
          </p:cNvPr>
          <p:cNvSpPr>
            <a:spLocks noGrp="1"/>
          </p:cNvSpPr>
          <p:nvPr>
            <p:ph type="ctrTitle"/>
          </p:nvPr>
        </p:nvSpPr>
        <p:spPr>
          <a:xfrm>
            <a:off x="1524000" y="2843664"/>
            <a:ext cx="9144000" cy="1170671"/>
          </a:xfrm>
        </p:spPr>
        <p:txBody>
          <a:bodyPr>
            <a:normAutofit/>
          </a:bodyPr>
          <a:lstStyle/>
          <a:p>
            <a:r>
              <a:rPr lang="en-US" dirty="0"/>
              <a:t>Appendix B</a:t>
            </a:r>
          </a:p>
        </p:txBody>
      </p:sp>
      <p:sp>
        <p:nvSpPr>
          <p:cNvPr id="4" name="Subtitle 2">
            <a:extLst>
              <a:ext uri="{FF2B5EF4-FFF2-40B4-BE49-F238E27FC236}">
                <a16:creationId xmlns:a16="http://schemas.microsoft.com/office/drawing/2014/main" id="{98413DE7-45C6-A0C7-0618-A9BFBFC7B203}"/>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46428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Tensor-Train Decomposition (TT)</a:t>
            </a:r>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56</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Oseledets</a:t>
            </a:r>
            <a:r>
              <a:rPr lang="en-IN" dirty="0">
                <a:latin typeface="Bell MT" panose="02020503060305020303" pitchFamily="18"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132641-A120-0751-24A1-6D51007B6AD5}"/>
                  </a:ext>
                </a:extLst>
              </p:cNvPr>
              <p:cNvSpPr>
                <a:spLocks noGrp="1"/>
              </p:cNvSpPr>
              <p:nvPr>
                <p:ph idx="1"/>
              </p:nvPr>
            </p:nvSpPr>
            <p:spPr>
              <a:xfrm>
                <a:off x="838197" y="1519311"/>
                <a:ext cx="10515599" cy="4495968"/>
              </a:xfrm>
            </p:spPr>
            <p:txBody>
              <a:bodyPr>
                <a:normAutofit/>
              </a:bodyPr>
              <a:lstStyle/>
              <a:p>
                <a:pPr>
                  <a:lnSpc>
                    <a:spcPct val="100000"/>
                  </a:lnSpc>
                  <a:buClr>
                    <a:schemeClr val="accent1">
                      <a:lumMod val="75000"/>
                    </a:schemeClr>
                  </a:buClr>
                </a:pPr>
                <a:r>
                  <a:rPr lang="en-GB" sz="1800" b="1" dirty="0"/>
                  <a:t>Representation</a:t>
                </a:r>
                <a:r>
                  <a:rPr lang="en-GB" sz="1800" dirty="0"/>
                  <a:t>: Let </a:t>
                </a:r>
                <a14:m>
                  <m:oMath xmlns:m="http://schemas.openxmlformats.org/officeDocument/2006/math">
                    <m:r>
                      <a:rPr lang="en-GB" sz="1600" b="0" i="1" smtClean="0">
                        <a:latin typeface="Cambria Math" panose="02040503050406030204" pitchFamily="18" charset="0"/>
                      </a:rPr>
                      <m:t>𝒳</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m:t>
                        </m:r>
                        <m:r>
                          <a:rPr lang="en-GB" sz="1600" b="0" i="1" smtClean="0">
                            <a:latin typeface="Cambria Math" panose="02040503050406030204" pitchFamily="18" charset="0"/>
                          </a:rPr>
                          <m:t>ℝ</m:t>
                        </m:r>
                      </m:e>
                      <m:sup>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1</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2</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𝑑</m:t>
                            </m:r>
                          </m:sub>
                        </m:sSub>
                      </m:sup>
                    </m:sSup>
                  </m:oMath>
                </a14:m>
                <a:r>
                  <a:rPr lang="en-GB" sz="1800" dirty="0"/>
                  <a:t> be an order-d tensor. Then, exact TT-decomposition yields the following representation of elements of the tensor:</a:t>
                </a:r>
                <a:br>
                  <a:rPr lang="en-GB" sz="1800" dirty="0"/>
                </a:br>
                <a14:m>
                  <m:oMath xmlns:m="http://schemas.openxmlformats.org/officeDocument/2006/math">
                    <m:r>
                      <a:rPr lang="en-GB" sz="1800" b="0" i="1" smtClean="0">
                        <a:latin typeface="Cambria Math" panose="02040503050406030204" pitchFamily="18" charset="0"/>
                      </a:rPr>
                      <m:t>𝒳</m:t>
                    </m:r>
                    <m:d>
                      <m:dPr>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𝑖</m:t>
                            </m:r>
                          </m:e>
                          <m:sub>
                            <m:r>
                              <a:rPr lang="en-GB" sz="1800" b="0" i="1" smtClean="0">
                                <a:latin typeface="Cambria Math" panose="02040503050406030204" pitchFamily="18" charset="0"/>
                              </a:rPr>
                              <m:t>1</m:t>
                            </m:r>
                          </m:sub>
                        </m:sSub>
                        <m:r>
                          <a:rPr lang="en-GB" sz="1800" b="0" i="1" smtClean="0">
                            <a:latin typeface="Cambria Math" panose="02040503050406030204" pitchFamily="18" charset="0"/>
                          </a:rPr>
                          <m:t>, </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𝑖</m:t>
                            </m:r>
                          </m:e>
                          <m:sub>
                            <m:r>
                              <a:rPr lang="en-GB" sz="1800" b="0" i="1" smtClean="0">
                                <a:latin typeface="Cambria Math" panose="02040503050406030204" pitchFamily="18" charset="0"/>
                              </a:rPr>
                              <m:t>2</m:t>
                            </m:r>
                          </m:sub>
                        </m:sSub>
                        <m:r>
                          <a:rPr lang="en-GB" sz="1800" b="0" i="1" smtClean="0">
                            <a:latin typeface="Cambria Math" panose="02040503050406030204" pitchFamily="18" charset="0"/>
                          </a:rPr>
                          <m:t>,…, </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𝑖</m:t>
                            </m:r>
                          </m:e>
                          <m:sub>
                            <m:r>
                              <a:rPr lang="en-GB" sz="1800" b="0" i="1" smtClean="0">
                                <a:latin typeface="Cambria Math" panose="02040503050406030204" pitchFamily="18" charset="0"/>
                              </a:rPr>
                              <m:t>𝑑</m:t>
                            </m:r>
                          </m:sub>
                        </m:sSub>
                      </m:e>
                    </m:d>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𝒢</m:t>
                        </m:r>
                      </m:e>
                      <m:sub>
                        <m:r>
                          <a:rPr lang="en-GB" sz="1800" b="0" i="1" smtClean="0">
                            <a:latin typeface="Cambria Math" panose="02040503050406030204" pitchFamily="18" charset="0"/>
                          </a:rPr>
                          <m:t>1</m:t>
                        </m:r>
                      </m:sub>
                    </m:sSub>
                    <m:d>
                      <m:dPr>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𝑖</m:t>
                            </m:r>
                          </m:e>
                          <m:sub>
                            <m:r>
                              <a:rPr lang="en-GB" sz="1800" b="0" i="1" smtClean="0">
                                <a:latin typeface="Cambria Math" panose="02040503050406030204" pitchFamily="18" charset="0"/>
                              </a:rPr>
                              <m:t>1</m:t>
                            </m:r>
                          </m:sub>
                        </m:sSub>
                      </m:e>
                    </m:d>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𝒢</m:t>
                        </m:r>
                      </m:e>
                      <m:sub>
                        <m:r>
                          <a:rPr lang="en-GB" sz="1800" b="0" i="1" smtClean="0">
                            <a:latin typeface="Cambria Math" panose="02040503050406030204" pitchFamily="18" charset="0"/>
                          </a:rPr>
                          <m:t>2</m:t>
                        </m:r>
                      </m:sub>
                    </m:sSub>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𝑖</m:t>
                            </m:r>
                          </m:e>
                          <m:sub>
                            <m:r>
                              <a:rPr lang="en-GB" sz="1800" b="0" i="1" smtClean="0">
                                <a:latin typeface="Cambria Math" panose="02040503050406030204" pitchFamily="18" charset="0"/>
                              </a:rPr>
                              <m:t>2</m:t>
                            </m:r>
                          </m:sub>
                        </m:sSub>
                      </m:e>
                    </m:d>
                    <m:r>
                      <a:rPr lang="en-GB" sz="1800" i="1">
                        <a:latin typeface="Cambria Math" panose="02040503050406030204" pitchFamily="18" charset="0"/>
                      </a:rPr>
                      <m:t>×</m:t>
                    </m:r>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𝒢</m:t>
                        </m:r>
                      </m:e>
                      <m:sub>
                        <m:r>
                          <a:rPr lang="en-GB" sz="1800" b="0" i="1" smtClean="0">
                            <a:latin typeface="Cambria Math" panose="02040503050406030204" pitchFamily="18" charset="0"/>
                          </a:rPr>
                          <m:t>𝑑</m:t>
                        </m:r>
                      </m:sub>
                    </m:sSub>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𝑖</m:t>
                            </m:r>
                          </m:e>
                          <m:sub>
                            <m:r>
                              <a:rPr lang="en-GB" sz="1800" b="0" i="1" smtClean="0">
                                <a:latin typeface="Cambria Math" panose="02040503050406030204" pitchFamily="18" charset="0"/>
                              </a:rPr>
                              <m:t>𝑑</m:t>
                            </m:r>
                          </m:sub>
                        </m:sSub>
                      </m:e>
                    </m:d>
                  </m:oMath>
                </a14:m>
                <a:br>
                  <a:rPr lang="en-GB" sz="1800" dirty="0"/>
                </a:br>
                <a:r>
                  <a:rPr lang="en-GB" sz="1800" dirty="0"/>
                  <a:t>where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𝒢</m:t>
                        </m:r>
                      </m:e>
                      <m:sub>
                        <m:r>
                          <a:rPr lang="en-GB" sz="1600" b="0" i="1" smtClean="0">
                            <a:latin typeface="Cambria Math" panose="02040503050406030204" pitchFamily="18" charset="0"/>
                          </a:rPr>
                          <m:t>𝑘</m:t>
                        </m:r>
                      </m:sub>
                    </m:sSub>
                    <m:r>
                      <a:rPr lang="en-GB" sz="1600" b="0" i="1" smtClean="0">
                        <a:latin typeface="Cambria Math" panose="02040503050406030204" pitchFamily="18" charset="0"/>
                      </a:rPr>
                      <m:t>∈</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ℝ</m:t>
                        </m:r>
                      </m:e>
                      <m:sup>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𝑟</m:t>
                            </m:r>
                          </m:e>
                          <m:sub>
                            <m:r>
                              <a:rPr lang="en-GB" sz="1600" b="0" i="1" smtClean="0">
                                <a:latin typeface="Cambria Math" panose="02040503050406030204" pitchFamily="18" charset="0"/>
                              </a:rPr>
                              <m:t>𝑘</m:t>
                            </m:r>
                            <m:r>
                              <a:rPr lang="en-GB" sz="1600" b="0" i="1" smtClean="0">
                                <a:latin typeface="Cambria Math" panose="02040503050406030204" pitchFamily="18" charset="0"/>
                              </a:rPr>
                              <m:t>−</m:t>
                            </m:r>
                            <m:r>
                              <a:rPr lang="en-GB" sz="1600" b="0" i="1" smtClean="0">
                                <a:latin typeface="Cambria Math" panose="02040503050406030204" pitchFamily="18" charset="0"/>
                              </a:rPr>
                              <m:t>1</m:t>
                            </m:r>
                          </m:sub>
                        </m:sSub>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m:t>
                            </m:r>
                            <m:r>
                              <a:rPr lang="en-GB" sz="1600" b="0" i="1" smtClean="0">
                                <a:latin typeface="Cambria Math" panose="02040503050406030204" pitchFamily="18" charset="0"/>
                              </a:rPr>
                              <m:t>𝑟</m:t>
                            </m:r>
                          </m:e>
                          <m:sub>
                            <m:r>
                              <a:rPr lang="en-GB" sz="1600" b="0" i="1" smtClean="0">
                                <a:latin typeface="Cambria Math" panose="02040503050406030204" pitchFamily="18" charset="0"/>
                              </a:rPr>
                              <m:t>𝑘</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𝑛</m:t>
                            </m:r>
                          </m:e>
                          <m:sub>
                            <m:r>
                              <a:rPr lang="en-GB" sz="1600" b="0" i="1" smtClean="0">
                                <a:latin typeface="Cambria Math" panose="02040503050406030204" pitchFamily="18" charset="0"/>
                              </a:rPr>
                              <m:t>𝑘</m:t>
                            </m:r>
                          </m:sub>
                        </m:sSub>
                      </m:sup>
                    </m:sSup>
                    <m:r>
                      <a:rPr lang="en-GB" sz="1600" b="0" i="1" smtClean="0">
                        <a:latin typeface="Cambria Math" panose="02040503050406030204" pitchFamily="18" charset="0"/>
                      </a:rPr>
                      <m:t>,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𝒢</m:t>
                        </m:r>
                      </m:e>
                      <m:sub>
                        <m:r>
                          <a:rPr lang="en-GB" sz="1600" b="0" i="1" smtClean="0">
                            <a:latin typeface="Cambria Math" panose="02040503050406030204" pitchFamily="18" charset="0"/>
                          </a:rPr>
                          <m:t>𝑘</m:t>
                        </m:r>
                      </m:sub>
                    </m:sSub>
                    <m:d>
                      <m:dPr>
                        <m:ctrlPr>
                          <a:rPr lang="en-GB" sz="1600" b="0"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𝑖</m:t>
                            </m:r>
                          </m:e>
                          <m:sub>
                            <m:r>
                              <a:rPr lang="en-GB" sz="1600" b="0" i="1" smtClean="0">
                                <a:latin typeface="Cambria Math" panose="02040503050406030204" pitchFamily="18" charset="0"/>
                              </a:rPr>
                              <m:t>𝑘</m:t>
                            </m:r>
                          </m:sub>
                        </m:sSub>
                      </m:e>
                    </m:d>
                  </m:oMath>
                </a14:m>
                <a:r>
                  <a:rPr lang="en-GB" sz="1400" dirty="0"/>
                  <a:t> </a:t>
                </a:r>
                <a:r>
                  <a:rPr lang="en-GB" sz="1800" dirty="0"/>
                  <a:t>is a matrix of shape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𝑟</m:t>
                        </m:r>
                      </m:e>
                      <m:sub>
                        <m:r>
                          <a:rPr lang="en-GB" sz="1600" b="0" i="1" smtClean="0">
                            <a:latin typeface="Cambria Math" panose="02040503050406030204" pitchFamily="18" charset="0"/>
                          </a:rPr>
                          <m:t>𝑘</m:t>
                        </m:r>
                        <m:r>
                          <a:rPr lang="en-GB" sz="1600" b="0" i="1" smtClean="0">
                            <a:latin typeface="Cambria Math" panose="02040503050406030204" pitchFamily="18" charset="0"/>
                          </a:rPr>
                          <m:t>−</m:t>
                        </m:r>
                        <m:r>
                          <a:rPr lang="en-GB" sz="1600" b="0" i="1" smtClean="0">
                            <a:latin typeface="Cambria Math" panose="02040503050406030204" pitchFamily="18" charset="0"/>
                          </a:rPr>
                          <m:t>1</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𝑟</m:t>
                        </m:r>
                      </m:e>
                      <m:sub>
                        <m:r>
                          <a:rPr lang="en-GB" sz="1600" b="0" i="1" smtClean="0">
                            <a:latin typeface="Cambria Math" panose="02040503050406030204" pitchFamily="18" charset="0"/>
                          </a:rPr>
                          <m:t>𝑘</m:t>
                        </m:r>
                      </m:sub>
                    </m:sSub>
                  </m:oMath>
                </a14:m>
                <a:r>
                  <a:rPr lang="en-GB" sz="1800" dirty="0"/>
                  <a:t> with the constraint that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𝑟</m:t>
                        </m:r>
                      </m:e>
                      <m:sub>
                        <m:r>
                          <a:rPr lang="en-GB" sz="1600" b="0" i="1" smtClean="0">
                            <a:latin typeface="Cambria Math" panose="02040503050406030204" pitchFamily="18" charset="0"/>
                          </a:rPr>
                          <m:t>0</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𝑟</m:t>
                        </m:r>
                      </m:e>
                      <m:sub>
                        <m:r>
                          <a:rPr lang="en-GB" sz="1600" b="0" i="1" smtClean="0">
                            <a:latin typeface="Cambria Math" panose="02040503050406030204" pitchFamily="18" charset="0"/>
                          </a:rPr>
                          <m:t>𝑑</m:t>
                        </m:r>
                      </m:sub>
                    </m:sSub>
                    <m:r>
                      <a:rPr lang="en-GB" sz="1600" b="0" i="1" smtClean="0">
                        <a:latin typeface="Cambria Math" panose="02040503050406030204" pitchFamily="18" charset="0"/>
                      </a:rPr>
                      <m:t>=</m:t>
                    </m:r>
                    <m:r>
                      <a:rPr lang="en-GB" sz="1600" b="0" i="1" smtClean="0">
                        <a:latin typeface="Cambria Math" panose="02040503050406030204" pitchFamily="18" charset="0"/>
                      </a:rPr>
                      <m:t>1</m:t>
                    </m:r>
                  </m:oMath>
                </a14:m>
                <a:r>
                  <a:rPr lang="en-GB" sz="1400" dirty="0"/>
                  <a:t>.</a:t>
                </a:r>
              </a:p>
              <a:p>
                <a:pPr>
                  <a:lnSpc>
                    <a:spcPct val="100000"/>
                  </a:lnSpc>
                  <a:buClr>
                    <a:schemeClr val="accent1">
                      <a:lumMod val="75000"/>
                    </a:schemeClr>
                  </a:buClr>
                </a:pPr>
                <a:endParaRPr lang="en-GB" sz="1400" dirty="0"/>
              </a:p>
              <a:p>
                <a:pPr>
                  <a:lnSpc>
                    <a:spcPct val="100000"/>
                  </a:lnSpc>
                  <a:buClr>
                    <a:schemeClr val="accent1">
                      <a:lumMod val="75000"/>
                    </a:schemeClr>
                  </a:buClr>
                </a:pPr>
                <a:endParaRPr lang="en-GB" sz="1400" dirty="0"/>
              </a:p>
              <a:p>
                <a:pPr>
                  <a:lnSpc>
                    <a:spcPct val="100000"/>
                  </a:lnSpc>
                  <a:buClr>
                    <a:schemeClr val="accent1">
                      <a:lumMod val="75000"/>
                    </a:schemeClr>
                  </a:buClr>
                </a:pPr>
                <a:endParaRPr lang="en-GB" sz="1400" dirty="0"/>
              </a:p>
              <a:p>
                <a:pPr>
                  <a:lnSpc>
                    <a:spcPct val="100000"/>
                  </a:lnSpc>
                  <a:buClr>
                    <a:schemeClr val="accent1">
                      <a:lumMod val="75000"/>
                    </a:schemeClr>
                  </a:buClr>
                </a:pPr>
                <a:endParaRPr lang="en-GB" sz="1400" dirty="0"/>
              </a:p>
              <a:p>
                <a:pPr>
                  <a:lnSpc>
                    <a:spcPct val="100000"/>
                  </a:lnSpc>
                  <a:buClr>
                    <a:schemeClr val="accent1">
                      <a:lumMod val="75000"/>
                    </a:schemeClr>
                  </a:buClr>
                </a:pPr>
                <a:endParaRPr lang="en-GB" sz="1400" dirty="0"/>
              </a:p>
              <a:p>
                <a:pPr>
                  <a:lnSpc>
                    <a:spcPct val="100000"/>
                  </a:lnSpc>
                  <a:buClr>
                    <a:schemeClr val="accent1">
                      <a:lumMod val="75000"/>
                    </a:schemeClr>
                  </a:buClr>
                </a:pPr>
                <a:endParaRPr lang="en-GB" sz="1400" dirty="0"/>
              </a:p>
              <a:p>
                <a:pPr>
                  <a:lnSpc>
                    <a:spcPct val="100000"/>
                  </a:lnSpc>
                  <a:buClr>
                    <a:schemeClr val="accent1">
                      <a:lumMod val="75000"/>
                    </a:schemeClr>
                  </a:buClr>
                </a:pPr>
                <a:endParaRPr lang="en-GB" sz="1400" dirty="0"/>
              </a:p>
              <a:p>
                <a:pPr>
                  <a:lnSpc>
                    <a:spcPct val="100000"/>
                  </a:lnSpc>
                  <a:buClr>
                    <a:schemeClr val="accent1">
                      <a:lumMod val="75000"/>
                    </a:schemeClr>
                  </a:buClr>
                </a:pPr>
                <a:endParaRPr lang="en-GB" sz="1400" dirty="0"/>
              </a:p>
              <a:p>
                <a:pPr>
                  <a:lnSpc>
                    <a:spcPct val="100000"/>
                  </a:lnSpc>
                  <a:buClr>
                    <a:schemeClr val="accent1">
                      <a:lumMod val="75000"/>
                    </a:schemeClr>
                  </a:buClr>
                </a:pPr>
                <a:r>
                  <a:rPr lang="en-GB" sz="1800" dirty="0"/>
                  <a:t>The ranks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𝑟</m:t>
                        </m:r>
                      </m:e>
                      <m:sub>
                        <m:r>
                          <a:rPr lang="en-GB" sz="1600" b="0" i="1" smtClean="0">
                            <a:latin typeface="Cambria Math" panose="02040503050406030204" pitchFamily="18" charset="0"/>
                          </a:rPr>
                          <m:t>𝑘</m:t>
                        </m:r>
                      </m:sub>
                    </m:sSub>
                    <m:r>
                      <a:rPr lang="en-GB" sz="1600" b="0" i="1" smtClean="0">
                        <a:latin typeface="Cambria Math" panose="02040503050406030204" pitchFamily="18" charset="0"/>
                      </a:rPr>
                      <m:t>,  </m:t>
                    </m:r>
                    <m:r>
                      <a:rPr lang="en-GB" sz="1600" b="0" i="1" smtClean="0">
                        <a:latin typeface="Cambria Math" panose="02040503050406030204" pitchFamily="18" charset="0"/>
                      </a:rPr>
                      <m:t>𝑘</m:t>
                    </m:r>
                    <m:r>
                      <a:rPr lang="en-GB" sz="1600" b="0" i="1" smtClean="0">
                        <a:latin typeface="Cambria Math" panose="02040503050406030204" pitchFamily="18" charset="0"/>
                      </a:rPr>
                      <m:t>∈</m:t>
                    </m:r>
                    <m:d>
                      <m:dPr>
                        <m:begChr m:val="{"/>
                        <m:endChr m:val="}"/>
                        <m:ctrlPr>
                          <a:rPr lang="en-GB" sz="1600" b="0" i="1" smtClean="0">
                            <a:latin typeface="Cambria Math" panose="02040503050406030204" pitchFamily="18" charset="0"/>
                          </a:rPr>
                        </m:ctrlPr>
                      </m:dPr>
                      <m:e>
                        <m:r>
                          <a:rPr lang="en-GB" sz="1600" b="0" i="1" smtClean="0">
                            <a:latin typeface="Cambria Math" panose="02040503050406030204" pitchFamily="18" charset="0"/>
                          </a:rPr>
                          <m:t>0</m:t>
                        </m:r>
                        <m:r>
                          <a:rPr lang="en-GB" sz="1600" b="0" i="1" smtClean="0">
                            <a:latin typeface="Cambria Math" panose="02040503050406030204" pitchFamily="18" charset="0"/>
                          </a:rPr>
                          <m:t>, </m:t>
                        </m:r>
                        <m:r>
                          <a:rPr lang="en-GB" sz="1600" b="0" i="1" smtClean="0">
                            <a:latin typeface="Cambria Math" panose="02040503050406030204" pitchFamily="18" charset="0"/>
                          </a:rPr>
                          <m:t>1</m:t>
                        </m:r>
                        <m:r>
                          <a:rPr lang="en-GB" sz="1600" b="0" i="1" smtClean="0">
                            <a:latin typeface="Cambria Math" panose="02040503050406030204" pitchFamily="18" charset="0"/>
                          </a:rPr>
                          <m:t>,</m:t>
                        </m:r>
                        <m:r>
                          <a:rPr lang="en-GB" sz="1600" b="0" i="1" smtClean="0">
                            <a:latin typeface="Cambria Math" panose="02040503050406030204" pitchFamily="18" charset="0"/>
                          </a:rPr>
                          <m:t>2</m:t>
                        </m:r>
                        <m:r>
                          <a:rPr lang="en-GB" sz="1600" b="0" i="1" smtClean="0">
                            <a:latin typeface="Cambria Math" panose="02040503050406030204" pitchFamily="18" charset="0"/>
                          </a:rPr>
                          <m:t>, …, </m:t>
                        </m:r>
                        <m:r>
                          <a:rPr lang="en-GB" sz="1600" b="0" i="1" smtClean="0">
                            <a:latin typeface="Cambria Math" panose="02040503050406030204" pitchFamily="18" charset="0"/>
                          </a:rPr>
                          <m:t>𝑑</m:t>
                        </m:r>
                      </m:e>
                    </m:d>
                  </m:oMath>
                </a14:m>
                <a:r>
                  <a:rPr lang="en-GB" sz="1400" dirty="0"/>
                  <a:t> </a:t>
                </a:r>
                <a:r>
                  <a:rPr lang="en-GB" sz="1800" dirty="0"/>
                  <a:t>are called TT-ranks or compression ranks.</a:t>
                </a:r>
                <a:endParaRPr lang="en-GB" sz="1400" dirty="0"/>
              </a:p>
              <a:p>
                <a:pPr marL="0" indent="0">
                  <a:lnSpc>
                    <a:spcPct val="100000"/>
                  </a:lnSpc>
                  <a:buClr>
                    <a:schemeClr val="accent1">
                      <a:lumMod val="75000"/>
                    </a:schemeClr>
                  </a:buClr>
                  <a:buNone/>
                </a:pPr>
                <a:endParaRPr lang="en-GB" sz="1400" b="1" dirty="0"/>
              </a:p>
              <a:p>
                <a:pPr>
                  <a:lnSpc>
                    <a:spcPct val="100000"/>
                  </a:lnSpc>
                  <a:buClr>
                    <a:schemeClr val="accent1">
                      <a:lumMod val="75000"/>
                    </a:schemeClr>
                  </a:buClr>
                </a:pPr>
                <a:endParaRPr lang="en-GB" sz="1800" dirty="0"/>
              </a:p>
            </p:txBody>
          </p:sp>
        </mc:Choice>
        <mc:Fallback xmlns="">
          <p:sp>
            <p:nvSpPr>
              <p:cNvPr id="3" name="Content Placeholder 2">
                <a:extLst>
                  <a:ext uri="{FF2B5EF4-FFF2-40B4-BE49-F238E27FC236}">
                    <a16:creationId xmlns:a16="http://schemas.microsoft.com/office/drawing/2014/main" id="{E8132641-A120-0751-24A1-6D51007B6AD5}"/>
                  </a:ext>
                </a:extLst>
              </p:cNvPr>
              <p:cNvSpPr>
                <a:spLocks noGrp="1" noRot="1" noChangeAspect="1" noMove="1" noResize="1" noEditPoints="1" noAdjustHandles="1" noChangeArrowheads="1" noChangeShapeType="1" noTextEdit="1"/>
              </p:cNvSpPr>
              <p:nvPr>
                <p:ph idx="1"/>
              </p:nvPr>
            </p:nvSpPr>
            <p:spPr>
              <a:xfrm>
                <a:off x="838197" y="1519311"/>
                <a:ext cx="10515599" cy="4495968"/>
              </a:xfrm>
              <a:blipFill>
                <a:blip r:embed="rId2"/>
                <a:stretch>
                  <a:fillRect l="-522" t="-1491"/>
                </a:stretch>
              </a:blipFill>
            </p:spPr>
            <p:txBody>
              <a:bodyPr/>
              <a:lstStyle/>
              <a:p>
                <a:r>
                  <a:rPr lang="en-IN">
                    <a:noFill/>
                  </a:rPr>
                  <a:t> </a:t>
                </a:r>
              </a:p>
            </p:txBody>
          </p:sp>
        </mc:Fallback>
      </mc:AlternateContent>
      <p:pic>
        <p:nvPicPr>
          <p:cNvPr id="9" name="Picture 8" descr="A diagram of a graph&#10;&#10;Description automatically generated">
            <a:extLst>
              <a:ext uri="{FF2B5EF4-FFF2-40B4-BE49-F238E27FC236}">
                <a16:creationId xmlns:a16="http://schemas.microsoft.com/office/drawing/2014/main" id="{12EC6CE1-9320-9A37-A8A3-6A8DF80F2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683" y="2898461"/>
            <a:ext cx="6524625" cy="2324100"/>
          </a:xfrm>
          <a:prstGeom prst="rect">
            <a:avLst/>
          </a:prstGeom>
        </p:spPr>
      </p:pic>
    </p:spTree>
    <p:extLst>
      <p:ext uri="{BB962C8B-B14F-4D97-AF65-F5344CB8AC3E}">
        <p14:creationId xmlns:p14="http://schemas.microsoft.com/office/powerpoint/2010/main" val="152820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Tensor-Train Decomposition (TT)</a:t>
            </a:r>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57</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[Miles </a:t>
            </a:r>
            <a:r>
              <a:rPr lang="en-IN" dirty="0" err="1">
                <a:latin typeface="Bell MT" panose="02020503060305020303" pitchFamily="18" charset="0"/>
              </a:rPr>
              <a:t>Stoudenmire</a:t>
            </a:r>
            <a:r>
              <a:rPr lang="en-IN" dirty="0">
                <a:latin typeface="Bell MT" panose="02020503060305020303" pitchFamily="18" charset="0"/>
              </a:rPr>
              <a:t> (YT) - IPAM]</a:t>
            </a:r>
          </a:p>
        </p:txBody>
      </p:sp>
      <p:sp>
        <p:nvSpPr>
          <p:cNvPr id="3" name="Content Placeholder 2">
            <a:extLst>
              <a:ext uri="{FF2B5EF4-FFF2-40B4-BE49-F238E27FC236}">
                <a16:creationId xmlns:a16="http://schemas.microsoft.com/office/drawing/2014/main" id="{E8132641-A120-0751-24A1-6D51007B6AD5}"/>
              </a:ext>
            </a:extLst>
          </p:cNvPr>
          <p:cNvSpPr>
            <a:spLocks noGrp="1"/>
          </p:cNvSpPr>
          <p:nvPr>
            <p:ph idx="1"/>
          </p:nvPr>
        </p:nvSpPr>
        <p:spPr>
          <a:xfrm>
            <a:off x="838197" y="1519311"/>
            <a:ext cx="10515599" cy="4495968"/>
          </a:xfrm>
        </p:spPr>
        <p:txBody>
          <a:bodyPr>
            <a:normAutofit/>
          </a:bodyPr>
          <a:lstStyle/>
          <a:p>
            <a:pPr>
              <a:lnSpc>
                <a:spcPct val="100000"/>
              </a:lnSpc>
              <a:buClr>
                <a:schemeClr val="accent1">
                  <a:lumMod val="75000"/>
                </a:schemeClr>
              </a:buClr>
            </a:pPr>
            <a:r>
              <a:rPr lang="en-GB" sz="1800" b="1" dirty="0"/>
              <a:t>Representation</a:t>
            </a:r>
            <a:r>
              <a:rPr lang="en-GB" sz="1800" dirty="0"/>
              <a:t>: Using Tensor Networks</a:t>
            </a:r>
            <a:endParaRPr lang="en-GB" sz="1400" b="1" dirty="0"/>
          </a:p>
          <a:p>
            <a:pPr>
              <a:lnSpc>
                <a:spcPct val="100000"/>
              </a:lnSpc>
              <a:buClr>
                <a:schemeClr val="accent1">
                  <a:lumMod val="75000"/>
                </a:schemeClr>
              </a:buClr>
            </a:pPr>
            <a:endParaRPr lang="en-GB" sz="1800" dirty="0"/>
          </a:p>
        </p:txBody>
      </p:sp>
      <p:pic>
        <p:nvPicPr>
          <p:cNvPr id="8" name="Picture 7">
            <a:extLst>
              <a:ext uri="{FF2B5EF4-FFF2-40B4-BE49-F238E27FC236}">
                <a16:creationId xmlns:a16="http://schemas.microsoft.com/office/drawing/2014/main" id="{B91BBED6-B0DA-7D82-EFB8-776D7CC202E1}"/>
              </a:ext>
            </a:extLst>
          </p:cNvPr>
          <p:cNvPicPr>
            <a:picLocks noChangeAspect="1"/>
          </p:cNvPicPr>
          <p:nvPr/>
        </p:nvPicPr>
        <p:blipFill>
          <a:blip r:embed="rId2"/>
          <a:stretch>
            <a:fillRect/>
          </a:stretch>
        </p:blipFill>
        <p:spPr>
          <a:xfrm>
            <a:off x="987012" y="2016578"/>
            <a:ext cx="4919737" cy="3692955"/>
          </a:xfrm>
          <a:prstGeom prst="rect">
            <a:avLst/>
          </a:prstGeom>
        </p:spPr>
      </p:pic>
      <p:pic>
        <p:nvPicPr>
          <p:cNvPr id="11" name="Picture 10">
            <a:extLst>
              <a:ext uri="{FF2B5EF4-FFF2-40B4-BE49-F238E27FC236}">
                <a16:creationId xmlns:a16="http://schemas.microsoft.com/office/drawing/2014/main" id="{3FC08183-951C-C6AE-5722-20BF67C29128}"/>
              </a:ext>
            </a:extLst>
          </p:cNvPr>
          <p:cNvPicPr>
            <a:picLocks noChangeAspect="1"/>
          </p:cNvPicPr>
          <p:nvPr/>
        </p:nvPicPr>
        <p:blipFill>
          <a:blip r:embed="rId3"/>
          <a:stretch>
            <a:fillRect/>
          </a:stretch>
        </p:blipFill>
        <p:spPr>
          <a:xfrm>
            <a:off x="6285253" y="2014511"/>
            <a:ext cx="4918780" cy="3697087"/>
          </a:xfrm>
          <a:prstGeom prst="rect">
            <a:avLst/>
          </a:prstGeom>
        </p:spPr>
      </p:pic>
    </p:spTree>
    <p:extLst>
      <p:ext uri="{BB962C8B-B14F-4D97-AF65-F5344CB8AC3E}">
        <p14:creationId xmlns:p14="http://schemas.microsoft.com/office/powerpoint/2010/main" val="1883271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Tensor-Train Decomposition (TT)	</a:t>
            </a:r>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58</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Oseledets</a:t>
            </a:r>
            <a:r>
              <a:rPr lang="en-IN" dirty="0">
                <a:latin typeface="Bell MT" panose="02020503060305020303" pitchFamily="18"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132641-A120-0751-24A1-6D51007B6AD5}"/>
                  </a:ext>
                </a:extLst>
              </p:cNvPr>
              <p:cNvSpPr>
                <a:spLocks noGrp="1"/>
              </p:cNvSpPr>
              <p:nvPr>
                <p:ph idx="1"/>
              </p:nvPr>
            </p:nvSpPr>
            <p:spPr>
              <a:xfrm>
                <a:off x="838197" y="1519311"/>
                <a:ext cx="10515599" cy="4495968"/>
              </a:xfrm>
            </p:spPr>
            <p:txBody>
              <a:bodyPr>
                <a:normAutofit lnSpcReduction="10000"/>
              </a:bodyPr>
              <a:lstStyle/>
              <a:p>
                <a:pPr>
                  <a:lnSpc>
                    <a:spcPct val="100000"/>
                  </a:lnSpc>
                  <a:buClr>
                    <a:schemeClr val="accent1">
                      <a:lumMod val="75000"/>
                    </a:schemeClr>
                  </a:buClr>
                </a:pPr>
                <a:r>
                  <a:rPr lang="en-GB" sz="1800" b="1" dirty="0"/>
                  <a:t>Unfolding matrix</a:t>
                </a:r>
                <a:r>
                  <a:rPr lang="en-GB" sz="1800" dirty="0"/>
                  <a:t>: Unfolding matrix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𝑘</m:t>
                        </m:r>
                      </m:sub>
                    </m:sSub>
                  </m:oMath>
                </a14:m>
                <a:r>
                  <a:rPr lang="en-GB" sz="1800" dirty="0"/>
                  <a:t> of a tensor </a:t>
                </a:r>
                <a14:m>
                  <m:oMath xmlns:m="http://schemas.openxmlformats.org/officeDocument/2006/math">
                    <m:r>
                      <a:rPr lang="en-GB" sz="1600" b="0" i="1" smtClean="0">
                        <a:latin typeface="Cambria Math" panose="02040503050406030204" pitchFamily="18" charset="0"/>
                      </a:rPr>
                      <m:t>𝒳</m:t>
                    </m:r>
                    <m:sSup>
                      <m:sSupPr>
                        <m:ctrlPr>
                          <a:rPr lang="en-GB" sz="1600" i="1">
                            <a:latin typeface="Cambria Math" panose="02040503050406030204" pitchFamily="18" charset="0"/>
                          </a:rPr>
                        </m:ctrlPr>
                      </m:sSupPr>
                      <m:e>
                        <m:r>
                          <a:rPr lang="en-GB" sz="1600" i="1">
                            <a:latin typeface="Cambria Math" panose="02040503050406030204" pitchFamily="18" charset="0"/>
                          </a:rPr>
                          <m:t>∈</m:t>
                        </m:r>
                        <m:r>
                          <a:rPr lang="en-GB" sz="1600" i="1">
                            <a:latin typeface="Cambria Math" panose="02040503050406030204" pitchFamily="18" charset="0"/>
                          </a:rPr>
                          <m:t>ℝ</m:t>
                        </m:r>
                      </m:e>
                      <m:sup>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1</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2</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𝑑</m:t>
                            </m:r>
                          </m:sub>
                        </m:sSub>
                      </m:sup>
                    </m:sSup>
                  </m:oMath>
                </a14:m>
                <a:r>
                  <a:rPr lang="en-GB" sz="1800" dirty="0"/>
                  <a:t> is given by:</a:t>
                </a:r>
                <a:br>
                  <a:rPr lang="en-GB" sz="1800" dirty="0"/>
                </a:br>
                <a14:m>
                  <m:oMath xmlns:m="http://schemas.openxmlformats.org/officeDocument/2006/math">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rPr>
                          <m:t>𝑋</m:t>
                        </m:r>
                      </m:e>
                      <m:sub>
                        <m:r>
                          <a:rPr lang="en-GB" sz="1300" b="0" i="1" smtClean="0">
                            <a:latin typeface="Cambria Math" panose="02040503050406030204" pitchFamily="18" charset="0"/>
                          </a:rPr>
                          <m:t>𝑘</m:t>
                        </m:r>
                      </m:sub>
                    </m:sSub>
                    <m:r>
                      <a:rPr lang="en-GB" sz="1300" b="0" i="1" smtClean="0">
                        <a:latin typeface="Cambria Math" panose="02040503050406030204" pitchFamily="18" charset="0"/>
                      </a:rPr>
                      <m:t>=</m:t>
                    </m:r>
                    <m:r>
                      <m:rPr>
                        <m:sty m:val="p"/>
                      </m:rPr>
                      <a:rPr lang="en-GB" sz="1300" b="0" i="0" smtClean="0">
                        <a:latin typeface="Cambria Math" panose="02040503050406030204" pitchFamily="18" charset="0"/>
                      </a:rPr>
                      <m:t>reshape</m:t>
                    </m:r>
                    <m:d>
                      <m:dPr>
                        <m:ctrlPr>
                          <a:rPr lang="en-GB" sz="1300" b="0" i="1" smtClean="0">
                            <a:latin typeface="Cambria Math" panose="02040503050406030204" pitchFamily="18" charset="0"/>
                          </a:rPr>
                        </m:ctrlPr>
                      </m:dPr>
                      <m:e>
                        <m:r>
                          <a:rPr lang="en-GB" sz="1300" b="0" i="1" smtClean="0">
                            <a:latin typeface="Cambria Math" panose="02040503050406030204" pitchFamily="18" charset="0"/>
                          </a:rPr>
                          <m:t>𝒳</m:t>
                        </m:r>
                        <m:r>
                          <a:rPr lang="en-GB" sz="1300" b="0" i="1" smtClean="0">
                            <a:latin typeface="Cambria Math" panose="02040503050406030204" pitchFamily="18" charset="0"/>
                          </a:rPr>
                          <m:t>, </m:t>
                        </m:r>
                        <m:nary>
                          <m:naryPr>
                            <m:chr m:val="∏"/>
                            <m:ctrlPr>
                              <a:rPr lang="en-GB" sz="1300" b="0" i="1" smtClean="0">
                                <a:latin typeface="Cambria Math" panose="02040503050406030204" pitchFamily="18" charset="0"/>
                              </a:rPr>
                            </m:ctrlPr>
                          </m:naryPr>
                          <m:sub>
                            <m:r>
                              <a:rPr lang="en-GB" sz="1300" b="0" i="1" smtClean="0">
                                <a:latin typeface="Cambria Math" panose="02040503050406030204" pitchFamily="18" charset="0"/>
                              </a:rPr>
                              <m:t>𝑖</m:t>
                            </m:r>
                            <m:r>
                              <a:rPr lang="en-GB" sz="1300" b="0" i="1" smtClean="0">
                                <a:latin typeface="Cambria Math" panose="02040503050406030204" pitchFamily="18" charset="0"/>
                              </a:rPr>
                              <m:t>=1</m:t>
                            </m:r>
                          </m:sub>
                          <m:sup>
                            <m:r>
                              <a:rPr lang="en-GB" sz="1300" b="0" i="1" smtClean="0">
                                <a:latin typeface="Cambria Math" panose="02040503050406030204" pitchFamily="18" charset="0"/>
                              </a:rPr>
                              <m:t>𝑘</m:t>
                            </m:r>
                          </m:sup>
                          <m:e>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rPr>
                                  <m:t>𝑛</m:t>
                                </m:r>
                              </m:e>
                              <m:sub>
                                <m:r>
                                  <a:rPr lang="en-GB" sz="1300" b="0" i="1" smtClean="0">
                                    <a:latin typeface="Cambria Math" panose="02040503050406030204" pitchFamily="18" charset="0"/>
                                  </a:rPr>
                                  <m:t>𝑖</m:t>
                                </m:r>
                              </m:sub>
                            </m:sSub>
                            <m:r>
                              <a:rPr lang="en-GB" sz="1300" b="0" i="1" smtClean="0">
                                <a:latin typeface="Cambria Math" panose="02040503050406030204" pitchFamily="18" charset="0"/>
                              </a:rPr>
                              <m:t> </m:t>
                            </m:r>
                          </m:e>
                        </m:nary>
                        <m:r>
                          <a:rPr lang="en-GB" sz="1300" b="0" i="1" smtClean="0">
                            <a:latin typeface="Cambria Math" panose="02040503050406030204" pitchFamily="18" charset="0"/>
                          </a:rPr>
                          <m:t>, </m:t>
                        </m:r>
                        <m:nary>
                          <m:naryPr>
                            <m:chr m:val="∏"/>
                            <m:ctrlPr>
                              <a:rPr lang="en-GB" sz="1300" b="0" i="1" smtClean="0">
                                <a:latin typeface="Cambria Math" panose="02040503050406030204" pitchFamily="18" charset="0"/>
                              </a:rPr>
                            </m:ctrlPr>
                          </m:naryPr>
                          <m:sub>
                            <m:r>
                              <a:rPr lang="en-GB" sz="1300" b="0" i="1" smtClean="0">
                                <a:latin typeface="Cambria Math" panose="02040503050406030204" pitchFamily="18" charset="0"/>
                              </a:rPr>
                              <m:t>𝑖</m:t>
                            </m:r>
                            <m:r>
                              <a:rPr lang="en-GB" sz="1300" b="0" i="1" smtClean="0">
                                <a:latin typeface="Cambria Math" panose="02040503050406030204" pitchFamily="18" charset="0"/>
                              </a:rPr>
                              <m:t>=</m:t>
                            </m:r>
                            <m:r>
                              <a:rPr lang="en-GB" sz="1300" b="0" i="1" smtClean="0">
                                <a:latin typeface="Cambria Math" panose="02040503050406030204" pitchFamily="18" charset="0"/>
                              </a:rPr>
                              <m:t>𝑘</m:t>
                            </m:r>
                            <m:r>
                              <a:rPr lang="en-GB" sz="1300" b="0" i="1" smtClean="0">
                                <a:latin typeface="Cambria Math" panose="02040503050406030204" pitchFamily="18" charset="0"/>
                              </a:rPr>
                              <m:t>+1</m:t>
                            </m:r>
                          </m:sub>
                          <m:sup>
                            <m:r>
                              <a:rPr lang="en-GB" sz="1300" b="0" i="1" smtClean="0">
                                <a:latin typeface="Cambria Math" panose="02040503050406030204" pitchFamily="18" charset="0"/>
                              </a:rPr>
                              <m:t>𝑑</m:t>
                            </m:r>
                          </m:sup>
                          <m:e>
                            <m:sSub>
                              <m:sSubPr>
                                <m:ctrlPr>
                                  <a:rPr lang="en-GB" sz="1300" b="0" i="1" smtClean="0">
                                    <a:latin typeface="Cambria Math" panose="02040503050406030204" pitchFamily="18" charset="0"/>
                                  </a:rPr>
                                </m:ctrlPr>
                              </m:sSubPr>
                              <m:e>
                                <m:r>
                                  <a:rPr lang="en-GB" sz="1300" b="0" i="1" smtClean="0">
                                    <a:latin typeface="Cambria Math" panose="02040503050406030204" pitchFamily="18" charset="0"/>
                                  </a:rPr>
                                  <m:t>𝑛</m:t>
                                </m:r>
                              </m:e>
                              <m:sub>
                                <m:r>
                                  <a:rPr lang="en-GB" sz="1300" b="0" i="1" smtClean="0">
                                    <a:latin typeface="Cambria Math" panose="02040503050406030204" pitchFamily="18" charset="0"/>
                                  </a:rPr>
                                  <m:t>𝑖</m:t>
                                </m:r>
                              </m:sub>
                            </m:sSub>
                          </m:e>
                        </m:nary>
                      </m:e>
                    </m:d>
                    <m:r>
                      <a:rPr lang="en-GB" sz="1300" b="0" i="0" smtClean="0">
                        <a:latin typeface="Cambria Math" panose="02040503050406030204" pitchFamily="18" charset="0"/>
                      </a:rPr>
                      <m:t>,  </m:t>
                    </m:r>
                    <m:r>
                      <m:rPr>
                        <m:sty m:val="p"/>
                      </m:rPr>
                      <a:rPr lang="en-GB" sz="1300" b="0" i="0" smtClean="0">
                        <a:latin typeface="Cambria Math" panose="02040503050406030204" pitchFamily="18" charset="0"/>
                      </a:rPr>
                      <m:t>k</m:t>
                    </m:r>
                    <m:r>
                      <a:rPr lang="en-GB" sz="1300" b="0" i="1" smtClean="0">
                        <a:latin typeface="Cambria Math" panose="02040503050406030204" pitchFamily="18" charset="0"/>
                      </a:rPr>
                      <m:t>∈</m:t>
                    </m:r>
                    <m:d>
                      <m:dPr>
                        <m:begChr m:val="{"/>
                        <m:endChr m:val="}"/>
                        <m:ctrlPr>
                          <a:rPr lang="en-GB" sz="1300" b="0" i="1" smtClean="0">
                            <a:latin typeface="Cambria Math" panose="02040503050406030204" pitchFamily="18" charset="0"/>
                          </a:rPr>
                        </m:ctrlPr>
                      </m:dPr>
                      <m:e>
                        <m:r>
                          <a:rPr lang="en-GB" sz="1300" b="0" i="1" smtClean="0">
                            <a:latin typeface="Cambria Math" panose="02040503050406030204" pitchFamily="18" charset="0"/>
                          </a:rPr>
                          <m:t>0, 1, 2, …, </m:t>
                        </m:r>
                        <m:r>
                          <a:rPr lang="en-GB" sz="1300" b="0" i="1" smtClean="0">
                            <a:latin typeface="Cambria Math" panose="02040503050406030204" pitchFamily="18" charset="0"/>
                          </a:rPr>
                          <m:t>𝑑</m:t>
                        </m:r>
                      </m:e>
                    </m:d>
                  </m:oMath>
                </a14:m>
                <a:endParaRPr lang="en-GB" sz="1800" dirty="0"/>
              </a:p>
              <a:p>
                <a:pPr>
                  <a:lnSpc>
                    <a:spcPct val="100000"/>
                  </a:lnSpc>
                  <a:buClr>
                    <a:schemeClr val="accent1">
                      <a:lumMod val="75000"/>
                    </a:schemeClr>
                  </a:buClr>
                </a:pPr>
                <a:r>
                  <a:rPr lang="en-GB" sz="1800" b="1" dirty="0"/>
                  <a:t>Existence Properties</a:t>
                </a:r>
                <a:r>
                  <a:rPr lang="en-GB" sz="1800" dirty="0"/>
                  <a:t>: There exists TT-decomposition of arbitrary </a:t>
                </a:r>
                <a14:m>
                  <m:oMath xmlns:m="http://schemas.openxmlformats.org/officeDocument/2006/math">
                    <m:r>
                      <a:rPr lang="en-GB" sz="1600" b="0" i="1" smtClean="0">
                        <a:latin typeface="Cambria Math" panose="02040503050406030204" pitchFamily="18" charset="0"/>
                      </a:rPr>
                      <m:t>𝒳</m:t>
                    </m:r>
                  </m:oMath>
                </a14:m>
                <a:r>
                  <a:rPr lang="en-GB" sz="1800" dirty="0"/>
                  <a:t> with TT-ranks </a:t>
                </a:r>
                <a14:m>
                  <m:oMath xmlns:m="http://schemas.openxmlformats.org/officeDocument/2006/math">
                    <m:sSub>
                      <m:sSubPr>
                        <m:ctrlPr>
                          <a:rPr lang="en-GB" sz="1600" b="0" i="1" smtClean="0">
                            <a:latin typeface="Cambria Math" panose="02040503050406030204" pitchFamily="18" charset="0"/>
                          </a:rPr>
                        </m:ctrlPr>
                      </m:sSubPr>
                      <m:e>
                        <m:r>
                          <m:rPr>
                            <m:sty m:val="p"/>
                          </m:rPr>
                          <a:rPr lang="en-GB" sz="1600" b="0" i="0" smtClean="0">
                            <a:latin typeface="Cambria Math" panose="02040503050406030204" pitchFamily="18" charset="0"/>
                          </a:rPr>
                          <m:t>r</m:t>
                        </m:r>
                      </m:e>
                      <m:sub>
                        <m:r>
                          <m:rPr>
                            <m:sty m:val="p"/>
                          </m:rPr>
                          <a:rPr lang="en-GB" sz="1600" b="0" i="0" smtClean="0">
                            <a:latin typeface="Cambria Math" panose="02040503050406030204" pitchFamily="18" charset="0"/>
                          </a:rPr>
                          <m:t>k</m:t>
                        </m:r>
                      </m:sub>
                    </m:sSub>
                    <m:r>
                      <a:rPr lang="en-GB" sz="1600" i="1">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𝑟𝑎𝑛𝑘</m:t>
                        </m:r>
                        <m:r>
                          <a:rPr lang="en-GB" sz="1600" b="0" i="1" smtClean="0">
                            <a:latin typeface="Cambria Math" panose="02040503050406030204" pitchFamily="18" charset="0"/>
                          </a:rPr>
                          <m:t>(</m:t>
                        </m:r>
                        <m:r>
                          <a:rPr lang="en-GB" sz="1600" b="0" i="1" smtClean="0">
                            <a:latin typeface="Cambria Math" panose="02040503050406030204" pitchFamily="18" charset="0"/>
                          </a:rPr>
                          <m:t>𝑋</m:t>
                        </m:r>
                      </m:e>
                      <m:sub>
                        <m:r>
                          <a:rPr lang="en-GB" sz="1600" b="0" i="1" smtClean="0">
                            <a:latin typeface="Cambria Math" panose="02040503050406030204" pitchFamily="18" charset="0"/>
                          </a:rPr>
                          <m:t>𝑘</m:t>
                        </m:r>
                      </m:sub>
                    </m:sSub>
                    <m:r>
                      <a:rPr lang="en-GB" sz="1600" b="0" i="1" smtClean="0">
                        <a:latin typeface="Cambria Math" panose="02040503050406030204" pitchFamily="18" charset="0"/>
                      </a:rPr>
                      <m:t>)</m:t>
                    </m:r>
                  </m:oMath>
                </a14:m>
                <a:r>
                  <a:rPr lang="en-GB" sz="1800" dirty="0"/>
                  <a:t>.</a:t>
                </a:r>
              </a:p>
              <a:p>
                <a:pPr>
                  <a:lnSpc>
                    <a:spcPct val="100000"/>
                  </a:lnSpc>
                  <a:buClr>
                    <a:schemeClr val="accent1">
                      <a:lumMod val="75000"/>
                    </a:schemeClr>
                  </a:buClr>
                </a:pPr>
                <a:r>
                  <a:rPr lang="en-GB" sz="1800" b="1" dirty="0"/>
                  <a:t>Algorithm</a:t>
                </a:r>
                <a:r>
                  <a:rPr lang="en-GB" sz="1800" dirty="0"/>
                  <a:t>: TT-SVD (“workhorse” algorithm – exact decomposition (up to numerical instability))</a:t>
                </a:r>
              </a:p>
              <a:p>
                <a:pPr lvl="1" algn="l">
                  <a:lnSpc>
                    <a:spcPct val="100000"/>
                  </a:lnSpc>
                  <a:buClr>
                    <a:schemeClr val="accent1">
                      <a:lumMod val="75000"/>
                    </a:schemeClr>
                  </a:buClr>
                </a:pPr>
                <a:r>
                  <a:rPr lang="en-GB" sz="1600" dirty="0"/>
                  <a:t>TT-Decomposition is computed by performing </a:t>
                </a:r>
                <a14:m>
                  <m:oMath xmlns:m="http://schemas.openxmlformats.org/officeDocument/2006/math">
                    <m:r>
                      <a:rPr lang="en-GB" sz="1400" b="0" i="1" smtClean="0">
                        <a:latin typeface="Cambria Math" panose="02040503050406030204" pitchFamily="18" charset="0"/>
                      </a:rPr>
                      <m:t>𝑑</m:t>
                    </m:r>
                  </m:oMath>
                </a14:m>
                <a:r>
                  <a:rPr lang="en-GB" sz="1600" dirty="0"/>
                  <a:t> sequential SVDs of </a:t>
                </a:r>
                <a:r>
                  <a:rPr lang="en-GB" sz="1600" i="1" dirty="0"/>
                  <a:t>auxiliary matrices</a:t>
                </a:r>
                <a:r>
                  <a:rPr lang="en-GB" sz="1600" dirty="0"/>
                  <a:t>.</a:t>
                </a:r>
              </a:p>
              <a:p>
                <a:pPr lvl="1" algn="l">
                  <a:lnSpc>
                    <a:spcPct val="100000"/>
                  </a:lnSpc>
                  <a:buClr>
                    <a:schemeClr val="accent1">
                      <a:lumMod val="75000"/>
                    </a:schemeClr>
                  </a:buClr>
                </a:pPr>
                <a:r>
                  <a:rPr lang="en-GB" sz="1600" dirty="0"/>
                  <a:t>For the approximate case, when unfolding matrices are of low-rank approximately, i.e.,</a:t>
                </a:r>
                <a:br>
                  <a:rPr lang="en-GB" sz="1800" dirty="0"/>
                </a:b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𝑋</m:t>
                        </m:r>
                      </m:e>
                      <m:sub>
                        <m:r>
                          <a:rPr lang="en-GB" sz="1600" b="0" i="1" smtClean="0">
                            <a:latin typeface="Cambria Math" panose="02040503050406030204" pitchFamily="18" charset="0"/>
                          </a:rPr>
                          <m:t>𝑘</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𝑘</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𝐸</m:t>
                        </m:r>
                      </m:e>
                      <m:sub>
                        <m:r>
                          <a:rPr lang="en-GB" sz="1600" b="0" i="1" smtClean="0">
                            <a:latin typeface="Cambria Math" panose="02040503050406030204" pitchFamily="18" charset="0"/>
                          </a:rPr>
                          <m:t>𝑘</m:t>
                        </m:r>
                      </m:sub>
                    </m:sSub>
                    <m:r>
                      <a:rPr lang="en-GB" sz="1600" b="0" i="1" smtClean="0">
                        <a:latin typeface="Cambria Math" panose="02040503050406030204" pitchFamily="18" charset="0"/>
                      </a:rPr>
                      <m:t>,  </m:t>
                    </m:r>
                    <m:r>
                      <a:rPr lang="en-GB" sz="1600" b="0" i="1" smtClean="0">
                        <a:latin typeface="Cambria Math" panose="02040503050406030204" pitchFamily="18" charset="0"/>
                      </a:rPr>
                      <m:t>𝑟𝑎𝑛𝑘</m:t>
                    </m:r>
                    <m:d>
                      <m:dPr>
                        <m:ctrlPr>
                          <a:rPr lang="en-GB" sz="1600" b="0"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𝑅</m:t>
                            </m:r>
                          </m:e>
                          <m:sub>
                            <m:r>
                              <a:rPr lang="en-GB" sz="1600" b="0" i="1" smtClean="0">
                                <a:latin typeface="Cambria Math" panose="02040503050406030204" pitchFamily="18" charset="0"/>
                              </a:rPr>
                              <m:t>𝑘</m:t>
                            </m:r>
                          </m:sub>
                        </m:sSub>
                      </m:e>
                    </m:d>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𝑟</m:t>
                        </m:r>
                      </m:e>
                      <m:sub>
                        <m:r>
                          <a:rPr lang="en-GB" sz="1600" b="0" i="1" smtClean="0">
                            <a:latin typeface="Cambria Math" panose="02040503050406030204" pitchFamily="18" charset="0"/>
                          </a:rPr>
                          <m:t>𝑘</m:t>
                        </m:r>
                      </m:sub>
                    </m:sSub>
                    <m:r>
                      <a:rPr lang="en-GB" sz="1600" b="0" i="1" smtClean="0">
                        <a:latin typeface="Cambria Math" panose="02040503050406030204" pitchFamily="18" charset="0"/>
                      </a:rPr>
                      <m:t>,  </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m:t>
                        </m:r>
                        <m:r>
                          <a:rPr lang="en-GB" sz="1600" b="0" i="1" smtClean="0">
                            <a:latin typeface="Cambria Math" panose="02040503050406030204" pitchFamily="18" charset="0"/>
                          </a:rPr>
                          <m:t>𝐸</m:t>
                        </m:r>
                      </m:e>
                      <m:sub>
                        <m:r>
                          <a:rPr lang="en-GB" sz="1600" b="0" i="1" smtClean="0">
                            <a:latin typeface="Cambria Math" panose="02040503050406030204" pitchFamily="18" charset="0"/>
                          </a:rPr>
                          <m:t>𝑘</m:t>
                        </m:r>
                      </m:sub>
                    </m:sSub>
                    <m:sSub>
                      <m:sSubPr>
                        <m:ctrlPr>
                          <a:rPr lang="en-GB" sz="1600" b="0" i="1" smtClean="0">
                            <a:latin typeface="Cambria Math" panose="02040503050406030204" pitchFamily="18" charset="0"/>
                          </a:rPr>
                        </m:ctrlPr>
                      </m:sSubPr>
                      <m:e>
                        <m:d>
                          <m:dPr>
                            <m:begChr m:val=""/>
                            <m:endChr m:val="‖"/>
                            <m:ctrlPr>
                              <a:rPr lang="en-GB" sz="1600" b="0" i="1" smtClean="0">
                                <a:latin typeface="Cambria Math" panose="02040503050406030204" pitchFamily="18" charset="0"/>
                              </a:rPr>
                            </m:ctrlPr>
                          </m:dPr>
                          <m:e>
                            <m:r>
                              <a:rPr lang="en-IN" sz="2000">
                                <a:latin typeface="Cambria Math" panose="02040503050406030204" pitchFamily="18" charset="0"/>
                              </a:rPr>
                              <m:t>​</m:t>
                            </m:r>
                          </m:e>
                        </m:d>
                      </m:e>
                      <m:sub>
                        <m:r>
                          <a:rPr lang="en-GB" sz="1600" b="0" i="1" smtClean="0">
                            <a:latin typeface="Cambria Math" panose="02040503050406030204" pitchFamily="18" charset="0"/>
                          </a:rPr>
                          <m:t>𝐹</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𝜖</m:t>
                        </m:r>
                      </m:e>
                      <m:sub>
                        <m:r>
                          <a:rPr lang="en-GB" sz="1600" b="0" i="1" smtClean="0">
                            <a:latin typeface="Cambria Math" panose="02040503050406030204" pitchFamily="18" charset="0"/>
                          </a:rPr>
                          <m:t>𝑘</m:t>
                        </m:r>
                      </m:sub>
                    </m:sSub>
                  </m:oMath>
                </a14:m>
                <a:br>
                  <a:rPr lang="en-GB" sz="1600" dirty="0"/>
                </a:br>
                <a:r>
                  <a:rPr lang="en-GB" sz="1600" dirty="0"/>
                  <a:t>then TT-SVD computes tensor </a:t>
                </a:r>
                <a14:m>
                  <m:oMath xmlns:m="http://schemas.openxmlformats.org/officeDocument/2006/math">
                    <m:r>
                      <a:rPr lang="en-GB" sz="1400" b="0" i="1" smtClean="0">
                        <a:latin typeface="Cambria Math" panose="02040503050406030204" pitchFamily="18" charset="0"/>
                      </a:rPr>
                      <m:t>𝒴</m:t>
                    </m:r>
                  </m:oMath>
                </a14:m>
                <a:r>
                  <a:rPr lang="en-GB" sz="1600" dirty="0"/>
                  <a:t> in TT-format with TT-ranks </a:t>
                </a:r>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𝑟</m:t>
                        </m:r>
                      </m:e>
                      <m:sub>
                        <m:r>
                          <a:rPr lang="en-GB" sz="1400" b="0" i="1" smtClean="0">
                            <a:latin typeface="Cambria Math" panose="02040503050406030204" pitchFamily="18" charset="0"/>
                          </a:rPr>
                          <m:t>𝑘</m:t>
                        </m:r>
                      </m:sub>
                    </m:sSub>
                  </m:oMath>
                </a14:m>
                <a:r>
                  <a:rPr lang="en-GB" sz="1600" dirty="0"/>
                  <a:t> such that:</a:t>
                </a:r>
                <a:br>
                  <a:rPr lang="en-GB" sz="1600" dirty="0"/>
                </a:br>
                <a14:m>
                  <m:oMath xmlns:m="http://schemas.openxmlformats.org/officeDocument/2006/math">
                    <m:sSub>
                      <m:sSubPr>
                        <m:ctrlPr>
                          <a:rPr lang="en-GB" sz="1600" b="0" i="1" smtClean="0">
                            <a:latin typeface="Cambria Math" panose="02040503050406030204" pitchFamily="18" charset="0"/>
                          </a:rPr>
                        </m:ctrlPr>
                      </m:sSubPr>
                      <m:e>
                        <m:d>
                          <m:dPr>
                            <m:begChr m:val="‖"/>
                            <m:endChr m:val="‖"/>
                            <m:ctrlPr>
                              <a:rPr lang="en-GB" sz="1600" b="0" i="1" smtClean="0">
                                <a:latin typeface="Cambria Math" panose="02040503050406030204" pitchFamily="18" charset="0"/>
                              </a:rPr>
                            </m:ctrlPr>
                          </m:dPr>
                          <m:e>
                            <m:r>
                              <a:rPr lang="en-GB" sz="1600" b="0" i="1" smtClean="0">
                                <a:latin typeface="Cambria Math" panose="02040503050406030204" pitchFamily="18" charset="0"/>
                              </a:rPr>
                              <m:t>𝒳</m:t>
                            </m:r>
                            <m:r>
                              <a:rPr lang="en-GB" sz="1600" b="0" i="1" smtClean="0">
                                <a:latin typeface="Cambria Math" panose="02040503050406030204" pitchFamily="18" charset="0"/>
                              </a:rPr>
                              <m:t>  −</m:t>
                            </m:r>
                            <m:r>
                              <a:rPr lang="en-GB" sz="1600" b="0" i="1" smtClean="0">
                                <a:latin typeface="Cambria Math" panose="02040503050406030204" pitchFamily="18" charset="0"/>
                              </a:rPr>
                              <m:t>𝒴</m:t>
                            </m:r>
                          </m:e>
                        </m:d>
                      </m:e>
                      <m:sub>
                        <m:r>
                          <a:rPr lang="en-GB" sz="1600" b="0" i="1" smtClean="0">
                            <a:latin typeface="Cambria Math" panose="02040503050406030204" pitchFamily="18" charset="0"/>
                          </a:rPr>
                          <m:t>𝐹</m:t>
                        </m:r>
                      </m:sub>
                    </m:sSub>
                    <m:r>
                      <a:rPr lang="en-GB" sz="1600" b="0" i="1" smtClean="0">
                        <a:latin typeface="Cambria Math" panose="02040503050406030204" pitchFamily="18" charset="0"/>
                      </a:rPr>
                      <m:t>≤</m:t>
                    </m:r>
                    <m:rad>
                      <m:radPr>
                        <m:degHide m:val="on"/>
                        <m:ctrlPr>
                          <a:rPr lang="en-GB" sz="1600" b="0" i="1" smtClean="0">
                            <a:latin typeface="Cambria Math" panose="02040503050406030204" pitchFamily="18" charset="0"/>
                          </a:rPr>
                        </m:ctrlPr>
                      </m:radPr>
                      <m:deg/>
                      <m:e>
                        <m:nary>
                          <m:naryPr>
                            <m:chr m:val="∑"/>
                            <m:ctrlPr>
                              <a:rPr lang="en-GB" sz="1600" b="0" i="1" smtClean="0">
                                <a:latin typeface="Cambria Math" panose="02040503050406030204" pitchFamily="18" charset="0"/>
                              </a:rPr>
                            </m:ctrlPr>
                          </m:naryPr>
                          <m:sub>
                            <m:r>
                              <a:rPr lang="en-GB" sz="1600" b="0" i="1" smtClean="0">
                                <a:latin typeface="Cambria Math" panose="02040503050406030204" pitchFamily="18" charset="0"/>
                              </a:rPr>
                              <m:t>𝑘</m:t>
                            </m:r>
                            <m:r>
                              <a:rPr lang="en-GB" sz="1600" b="0" i="1" smtClean="0">
                                <a:latin typeface="Cambria Math" panose="02040503050406030204" pitchFamily="18" charset="0"/>
                              </a:rPr>
                              <m:t>=1</m:t>
                            </m:r>
                          </m:sub>
                          <m:sup>
                            <m:r>
                              <a:rPr lang="en-GB" sz="1600" b="0" i="1" smtClean="0">
                                <a:latin typeface="Cambria Math" panose="02040503050406030204" pitchFamily="18" charset="0"/>
                              </a:rPr>
                              <m:t>𝑑</m:t>
                            </m:r>
                            <m:r>
                              <a:rPr lang="en-GB" sz="1600" b="0" i="1" smtClean="0">
                                <a:latin typeface="Cambria Math" panose="02040503050406030204" pitchFamily="18" charset="0"/>
                              </a:rPr>
                              <m:t>−1</m:t>
                            </m:r>
                          </m:sup>
                          <m:e>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𝜖</m:t>
                                </m:r>
                              </m:e>
                              <m:sub>
                                <m:r>
                                  <a:rPr lang="en-GB" sz="1600" b="0" i="1" smtClean="0">
                                    <a:latin typeface="Cambria Math" panose="02040503050406030204" pitchFamily="18" charset="0"/>
                                  </a:rPr>
                                  <m:t>𝑘</m:t>
                                </m:r>
                              </m:sub>
                              <m:sup>
                                <m:r>
                                  <a:rPr lang="en-GB" sz="1600" b="0" i="1" smtClean="0">
                                    <a:latin typeface="Cambria Math" panose="02040503050406030204" pitchFamily="18" charset="0"/>
                                  </a:rPr>
                                  <m:t>2</m:t>
                                </m:r>
                              </m:sup>
                            </m:sSubSup>
                          </m:e>
                        </m:nary>
                      </m:e>
                    </m:rad>
                  </m:oMath>
                </a14:m>
                <a:endParaRPr lang="en-GB" sz="1600" dirty="0"/>
              </a:p>
              <a:p>
                <a:pPr lvl="1" algn="l">
                  <a:lnSpc>
                    <a:spcPct val="100000"/>
                  </a:lnSpc>
                  <a:buClr>
                    <a:schemeClr val="accent1">
                      <a:lumMod val="75000"/>
                    </a:schemeClr>
                  </a:buClr>
                </a:pPr>
                <a:r>
                  <a:rPr lang="en-GB" sz="1600" dirty="0"/>
                  <a:t>Given a tensor </a:t>
                </a:r>
                <a14:m>
                  <m:oMath xmlns:m="http://schemas.openxmlformats.org/officeDocument/2006/math">
                    <m:r>
                      <a:rPr lang="en-GB" sz="1500" i="1" dirty="0" smtClean="0">
                        <a:latin typeface="Cambria Math" panose="02040503050406030204" pitchFamily="18" charset="0"/>
                      </a:rPr>
                      <m:t>𝒳</m:t>
                    </m:r>
                  </m:oMath>
                </a14:m>
                <a:r>
                  <a:rPr lang="en-GB" sz="1600" dirty="0"/>
                  <a:t> and rank bounds </a:t>
                </a:r>
                <a14:m>
                  <m:oMath xmlns:m="http://schemas.openxmlformats.org/officeDocument/2006/math">
                    <m:sSub>
                      <m:sSubPr>
                        <m:ctrlPr>
                          <a:rPr lang="en-GB" sz="1500" b="0" i="1" dirty="0" smtClean="0">
                            <a:latin typeface="Cambria Math" panose="02040503050406030204" pitchFamily="18" charset="0"/>
                          </a:rPr>
                        </m:ctrlPr>
                      </m:sSubPr>
                      <m:e>
                        <m:r>
                          <a:rPr lang="en-GB" sz="1500" i="1" dirty="0" smtClean="0">
                            <a:latin typeface="Cambria Math" panose="02040503050406030204" pitchFamily="18" charset="0"/>
                          </a:rPr>
                          <m:t>𝑟</m:t>
                        </m:r>
                      </m:e>
                      <m:sub>
                        <m:r>
                          <a:rPr lang="en-GB" sz="1500" i="1" dirty="0" smtClean="0">
                            <a:latin typeface="Cambria Math" panose="02040503050406030204" pitchFamily="18" charset="0"/>
                          </a:rPr>
                          <m:t>𝑘</m:t>
                        </m:r>
                      </m:sub>
                    </m:sSub>
                  </m:oMath>
                </a14:m>
                <a:r>
                  <a:rPr lang="en-GB" sz="1600" dirty="0"/>
                  <a:t>, the best approximation to </a:t>
                </a:r>
                <a14:m>
                  <m:oMath xmlns:m="http://schemas.openxmlformats.org/officeDocument/2006/math">
                    <m:r>
                      <a:rPr lang="en-GB" sz="1400" b="0" i="1" smtClean="0">
                        <a:latin typeface="Cambria Math" panose="02040503050406030204" pitchFamily="18" charset="0"/>
                      </a:rPr>
                      <m:t>𝒳</m:t>
                    </m:r>
                  </m:oMath>
                </a14:m>
                <a:r>
                  <a:rPr lang="en-GB" sz="1600" dirty="0"/>
                  <a:t> in the Frobenius norm with TT-ranks bounded by </a:t>
                </a:r>
                <a14:m>
                  <m:oMath xmlns:m="http://schemas.openxmlformats.org/officeDocument/2006/math">
                    <m:sSub>
                      <m:sSubPr>
                        <m:ctrlPr>
                          <a:rPr lang="en-GB" sz="1400" b="0" i="1" dirty="0" smtClean="0">
                            <a:latin typeface="Cambria Math" panose="02040503050406030204" pitchFamily="18" charset="0"/>
                          </a:rPr>
                        </m:ctrlPr>
                      </m:sSubPr>
                      <m:e>
                        <m:r>
                          <a:rPr lang="en-GB" sz="1400" i="1" dirty="0" smtClean="0">
                            <a:latin typeface="Cambria Math" panose="02040503050406030204" pitchFamily="18" charset="0"/>
                          </a:rPr>
                          <m:t>𝑟</m:t>
                        </m:r>
                      </m:e>
                      <m:sub>
                        <m:r>
                          <a:rPr lang="en-GB" sz="1400" i="1" dirty="0" smtClean="0">
                            <a:latin typeface="Cambria Math" panose="02040503050406030204" pitchFamily="18" charset="0"/>
                          </a:rPr>
                          <m:t>𝑘</m:t>
                        </m:r>
                      </m:sub>
                    </m:sSub>
                  </m:oMath>
                </a14:m>
                <a:r>
                  <a:rPr lang="en-GB" sz="1600" dirty="0"/>
                  <a:t> always exists (say, </a:t>
                </a:r>
                <a14:m>
                  <m:oMath xmlns:m="http://schemas.openxmlformats.org/officeDocument/2006/math">
                    <m:sSub>
                      <m:sSubPr>
                        <m:ctrlPr>
                          <a:rPr lang="en-GB" sz="1500" b="0" i="1" smtClean="0">
                            <a:latin typeface="Cambria Math" panose="02040503050406030204" pitchFamily="18" charset="0"/>
                          </a:rPr>
                        </m:ctrlPr>
                      </m:sSubPr>
                      <m:e>
                        <m:r>
                          <a:rPr lang="en-GB" sz="1500" b="0" i="1" smtClean="0">
                            <a:latin typeface="Cambria Math" panose="02040503050406030204" pitchFamily="18" charset="0"/>
                          </a:rPr>
                          <m:t>𝒳</m:t>
                        </m:r>
                      </m:e>
                      <m:sub>
                        <m:r>
                          <a:rPr lang="en-GB" sz="1500" b="0" i="1" smtClean="0">
                            <a:latin typeface="Cambria Math" panose="02040503050406030204" pitchFamily="18" charset="0"/>
                          </a:rPr>
                          <m:t>𝑏𝑒𝑠𝑡</m:t>
                        </m:r>
                      </m:sub>
                    </m:sSub>
                  </m:oMath>
                </a14:m>
                <a:r>
                  <a:rPr lang="en-GB" sz="1600" dirty="0"/>
                  <a:t>), and the TT-approximation </a:t>
                </a:r>
                <a14:m>
                  <m:oMath xmlns:m="http://schemas.openxmlformats.org/officeDocument/2006/math">
                    <m:r>
                      <a:rPr lang="en-GB" sz="1500" b="0" i="1" dirty="0" smtClean="0">
                        <a:latin typeface="Cambria Math" panose="02040503050406030204" pitchFamily="18" charset="0"/>
                      </a:rPr>
                      <m:t>𝒴</m:t>
                    </m:r>
                  </m:oMath>
                </a14:m>
                <a:r>
                  <a:rPr lang="en-GB" sz="1600" dirty="0"/>
                  <a:t> computed by the TT-SVD algorithm is quasi-optimal:</a:t>
                </a:r>
                <a:br>
                  <a:rPr lang="en-GB" sz="1600" dirty="0"/>
                </a:br>
                <a14:m>
                  <m:oMath xmlns:m="http://schemas.openxmlformats.org/officeDocument/2006/math">
                    <m:sSub>
                      <m:sSubPr>
                        <m:ctrlPr>
                          <a:rPr lang="en-GB" sz="1700" b="0" i="1" smtClean="0">
                            <a:latin typeface="Cambria Math" panose="02040503050406030204" pitchFamily="18" charset="0"/>
                          </a:rPr>
                        </m:ctrlPr>
                      </m:sSubPr>
                      <m:e>
                        <m:d>
                          <m:dPr>
                            <m:begChr m:val="‖"/>
                            <m:endChr m:val="‖"/>
                            <m:ctrlPr>
                              <a:rPr lang="en-GB" sz="1700" b="0" i="1" smtClean="0">
                                <a:latin typeface="Cambria Math" panose="02040503050406030204" pitchFamily="18" charset="0"/>
                              </a:rPr>
                            </m:ctrlPr>
                          </m:dPr>
                          <m:e>
                            <m:r>
                              <a:rPr lang="en-GB" sz="1700" b="0" i="1" smtClean="0">
                                <a:latin typeface="Cambria Math" panose="02040503050406030204" pitchFamily="18" charset="0"/>
                              </a:rPr>
                              <m:t>𝒳</m:t>
                            </m:r>
                            <m:r>
                              <a:rPr lang="en-GB" sz="1700" b="0" i="1" smtClean="0">
                                <a:latin typeface="Cambria Math" panose="02040503050406030204" pitchFamily="18" charset="0"/>
                              </a:rPr>
                              <m:t>−</m:t>
                            </m:r>
                            <m:r>
                              <a:rPr lang="en-GB" sz="1700" b="0" i="1" smtClean="0">
                                <a:latin typeface="Cambria Math" panose="02040503050406030204" pitchFamily="18" charset="0"/>
                              </a:rPr>
                              <m:t>𝒴</m:t>
                            </m:r>
                          </m:e>
                        </m:d>
                      </m:e>
                      <m:sub>
                        <m:r>
                          <a:rPr lang="en-GB" sz="1700" b="0" i="1" smtClean="0">
                            <a:latin typeface="Cambria Math" panose="02040503050406030204" pitchFamily="18" charset="0"/>
                          </a:rPr>
                          <m:t>𝐹</m:t>
                        </m:r>
                      </m:sub>
                    </m:sSub>
                    <m:r>
                      <a:rPr lang="en-GB" sz="1700" b="0" i="1" smtClean="0">
                        <a:latin typeface="Cambria Math" panose="02040503050406030204" pitchFamily="18" charset="0"/>
                      </a:rPr>
                      <m:t>≤</m:t>
                    </m:r>
                    <m:rad>
                      <m:radPr>
                        <m:degHide m:val="on"/>
                        <m:ctrlPr>
                          <a:rPr lang="en-GB" sz="1700" b="0" i="1" smtClean="0">
                            <a:latin typeface="Cambria Math" panose="02040503050406030204" pitchFamily="18" charset="0"/>
                          </a:rPr>
                        </m:ctrlPr>
                      </m:radPr>
                      <m:deg/>
                      <m:e>
                        <m:r>
                          <a:rPr lang="en-GB" sz="1700" b="0" i="1" smtClean="0">
                            <a:latin typeface="Cambria Math" panose="02040503050406030204" pitchFamily="18" charset="0"/>
                          </a:rPr>
                          <m:t>𝑑</m:t>
                        </m:r>
                        <m:r>
                          <a:rPr lang="en-GB" sz="1700" b="0" i="1" smtClean="0">
                            <a:latin typeface="Cambria Math" panose="02040503050406030204" pitchFamily="18" charset="0"/>
                          </a:rPr>
                          <m:t>−1</m:t>
                        </m:r>
                      </m:e>
                    </m:rad>
                    <m:r>
                      <a:rPr lang="en-GB" sz="1700" b="0" i="1" smtClean="0">
                        <a:latin typeface="Cambria Math" panose="02040503050406030204" pitchFamily="18" charset="0"/>
                      </a:rPr>
                      <m:t>×</m:t>
                    </m:r>
                    <m:sSub>
                      <m:sSubPr>
                        <m:ctrlPr>
                          <a:rPr lang="en-GB" sz="1700" b="0" i="1" smtClean="0">
                            <a:latin typeface="Cambria Math" panose="02040503050406030204" pitchFamily="18" charset="0"/>
                          </a:rPr>
                        </m:ctrlPr>
                      </m:sSubPr>
                      <m:e>
                        <m:d>
                          <m:dPr>
                            <m:begChr m:val="‖"/>
                            <m:endChr m:val="‖"/>
                            <m:ctrlPr>
                              <a:rPr lang="en-GB" sz="1700" b="0" i="1" smtClean="0">
                                <a:latin typeface="Cambria Math" panose="02040503050406030204" pitchFamily="18" charset="0"/>
                              </a:rPr>
                            </m:ctrlPr>
                          </m:dPr>
                          <m:e>
                            <m:r>
                              <a:rPr lang="en-GB" sz="1700" b="0" i="1" smtClean="0">
                                <a:latin typeface="Cambria Math" panose="02040503050406030204" pitchFamily="18" charset="0"/>
                              </a:rPr>
                              <m:t>𝒳</m:t>
                            </m:r>
                            <m:r>
                              <a:rPr lang="en-GB" sz="1700" b="0" i="1" smtClean="0">
                                <a:latin typeface="Cambria Math" panose="02040503050406030204" pitchFamily="18" charset="0"/>
                              </a:rPr>
                              <m:t>−</m:t>
                            </m:r>
                            <m:sSub>
                              <m:sSubPr>
                                <m:ctrlPr>
                                  <a:rPr lang="en-GB" sz="1700" b="0" i="1" smtClean="0">
                                    <a:latin typeface="Cambria Math" panose="02040503050406030204" pitchFamily="18" charset="0"/>
                                  </a:rPr>
                                </m:ctrlPr>
                              </m:sSubPr>
                              <m:e>
                                <m:r>
                                  <a:rPr lang="en-GB" sz="1700" b="0" i="1" smtClean="0">
                                    <a:latin typeface="Cambria Math" panose="02040503050406030204" pitchFamily="18" charset="0"/>
                                  </a:rPr>
                                  <m:t>𝒳</m:t>
                                </m:r>
                              </m:e>
                              <m:sub>
                                <m:r>
                                  <a:rPr lang="en-GB" sz="1700" b="0" i="1" smtClean="0">
                                    <a:latin typeface="Cambria Math" panose="02040503050406030204" pitchFamily="18" charset="0"/>
                                  </a:rPr>
                                  <m:t>𝑏𝑒𝑠𝑡</m:t>
                                </m:r>
                              </m:sub>
                            </m:sSub>
                          </m:e>
                        </m:d>
                      </m:e>
                      <m:sub>
                        <m:r>
                          <a:rPr lang="en-GB" sz="1700" b="0" i="1" smtClean="0">
                            <a:latin typeface="Cambria Math" panose="02040503050406030204" pitchFamily="18" charset="0"/>
                          </a:rPr>
                          <m:t>𝐹</m:t>
                        </m:r>
                      </m:sub>
                    </m:sSub>
                  </m:oMath>
                </a14:m>
                <a:endParaRPr lang="en-GB" sz="1600" dirty="0"/>
              </a:p>
            </p:txBody>
          </p:sp>
        </mc:Choice>
        <mc:Fallback xmlns="">
          <p:sp>
            <p:nvSpPr>
              <p:cNvPr id="3" name="Content Placeholder 2">
                <a:extLst>
                  <a:ext uri="{FF2B5EF4-FFF2-40B4-BE49-F238E27FC236}">
                    <a16:creationId xmlns:a16="http://schemas.microsoft.com/office/drawing/2014/main" id="{E8132641-A120-0751-24A1-6D51007B6AD5}"/>
                  </a:ext>
                </a:extLst>
              </p:cNvPr>
              <p:cNvSpPr>
                <a:spLocks noGrp="1" noRot="1" noChangeAspect="1" noMove="1" noResize="1" noEditPoints="1" noAdjustHandles="1" noChangeArrowheads="1" noChangeShapeType="1" noTextEdit="1"/>
              </p:cNvSpPr>
              <p:nvPr>
                <p:ph idx="1"/>
              </p:nvPr>
            </p:nvSpPr>
            <p:spPr>
              <a:xfrm>
                <a:off x="838197" y="1519311"/>
                <a:ext cx="10515599" cy="4495968"/>
              </a:xfrm>
              <a:blipFill>
                <a:blip r:embed="rId2"/>
                <a:stretch>
                  <a:fillRect l="-522" t="-2033"/>
                </a:stretch>
              </a:blipFill>
            </p:spPr>
            <p:txBody>
              <a:bodyPr/>
              <a:lstStyle/>
              <a:p>
                <a:r>
                  <a:rPr lang="en-IN">
                    <a:noFill/>
                  </a:rPr>
                  <a:t> </a:t>
                </a:r>
              </a:p>
            </p:txBody>
          </p:sp>
        </mc:Fallback>
      </mc:AlternateContent>
    </p:spTree>
    <p:extLst>
      <p:ext uri="{BB962C8B-B14F-4D97-AF65-F5344CB8AC3E}">
        <p14:creationId xmlns:p14="http://schemas.microsoft.com/office/powerpoint/2010/main" val="1035101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More on TT Decomposition</a:t>
            </a:r>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59</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[Li-Wang-Yau-Zhang; </a:t>
            </a:r>
            <a:r>
              <a:rPr lang="en-IN" dirty="0" err="1">
                <a:latin typeface="Bell MT" panose="02020503060305020303" pitchFamily="18" charset="0"/>
              </a:rPr>
              <a:t>Oseledets</a:t>
            </a:r>
            <a:r>
              <a:rPr lang="en-IN" dirty="0">
                <a:latin typeface="Bell MT" panose="02020503060305020303" pitchFamily="18"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132641-A120-0751-24A1-6D51007B6AD5}"/>
                  </a:ext>
                </a:extLst>
              </p:cNvPr>
              <p:cNvSpPr>
                <a:spLocks noGrp="1"/>
              </p:cNvSpPr>
              <p:nvPr>
                <p:ph idx="1"/>
              </p:nvPr>
            </p:nvSpPr>
            <p:spPr>
              <a:xfrm>
                <a:off x="838197" y="1519311"/>
                <a:ext cx="10515599" cy="4495968"/>
              </a:xfrm>
            </p:spPr>
            <p:txBody>
              <a:bodyPr>
                <a:normAutofit/>
              </a:bodyPr>
              <a:lstStyle/>
              <a:p>
                <a:pPr>
                  <a:lnSpc>
                    <a:spcPct val="100000"/>
                  </a:lnSpc>
                  <a:buClr>
                    <a:schemeClr val="accent1">
                      <a:lumMod val="75000"/>
                    </a:schemeClr>
                  </a:buClr>
                </a:pPr>
                <a:r>
                  <a:rPr lang="en-GB" sz="1800" b="1" dirty="0"/>
                  <a:t>Time Complexities</a:t>
                </a:r>
                <a:r>
                  <a:rPr lang="en-GB" sz="1800" dirty="0"/>
                  <a:t>: </a:t>
                </a:r>
              </a:p>
              <a:p>
                <a:pPr lvl="1">
                  <a:lnSpc>
                    <a:spcPct val="100000"/>
                  </a:lnSpc>
                  <a:buClr>
                    <a:schemeClr val="accent1">
                      <a:lumMod val="75000"/>
                    </a:schemeClr>
                  </a:buClr>
                </a:pPr>
                <a:r>
                  <a:rPr lang="en-GB" sz="1600" b="1" dirty="0"/>
                  <a:t>Addition (with TT-rounding)</a:t>
                </a:r>
                <a:r>
                  <a:rPr lang="en-GB" sz="1600" dirty="0"/>
                  <a:t>: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r>
                          <a:rPr lang="en-IN" sz="1400" b="0" i="1" smtClean="0">
                            <a:latin typeface="Cambria Math" panose="02040503050406030204" pitchFamily="18" charset="0"/>
                          </a:rPr>
                          <m:t>𝑑𝑁</m:t>
                        </m:r>
                        <m:sSup>
                          <m:sSupPr>
                            <m:ctrlPr>
                              <a:rPr lang="en-IN" sz="1400" b="0" i="1" smtClean="0">
                                <a:latin typeface="Cambria Math" panose="02040503050406030204" pitchFamily="18" charset="0"/>
                              </a:rPr>
                            </m:ctrlPr>
                          </m:sSupPr>
                          <m:e>
                            <m:r>
                              <a:rPr lang="en-IN" sz="1400" b="0" i="1" smtClean="0">
                                <a:latin typeface="Cambria Math" panose="02040503050406030204" pitchFamily="18" charset="0"/>
                              </a:rPr>
                              <m:t>𝑟</m:t>
                            </m:r>
                          </m:e>
                          <m:sup>
                            <m:r>
                              <a:rPr lang="en-IN" sz="1400" b="0" i="1" smtClean="0">
                                <a:latin typeface="Cambria Math" panose="02040503050406030204" pitchFamily="18" charset="0"/>
                              </a:rPr>
                              <m:t>3</m:t>
                            </m:r>
                          </m:sup>
                        </m:sSup>
                      </m:e>
                    </m:d>
                  </m:oMath>
                </a14:m>
                <a:endParaRPr lang="en-GB" sz="1600" dirty="0"/>
              </a:p>
              <a:p>
                <a:pPr lvl="1">
                  <a:lnSpc>
                    <a:spcPct val="100000"/>
                  </a:lnSpc>
                  <a:buClr>
                    <a:schemeClr val="accent1">
                      <a:lumMod val="75000"/>
                    </a:schemeClr>
                  </a:buClr>
                </a:pPr>
                <a:r>
                  <a:rPr lang="en-GB" sz="1600" b="1" dirty="0"/>
                  <a:t>Matrix-by-vector multiplication</a:t>
                </a:r>
                <a:r>
                  <a:rPr lang="en-GB" sz="1600" dirty="0"/>
                  <a:t>: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r>
                          <a:rPr lang="en-IN" sz="1400" b="0" i="1" smtClean="0">
                            <a:latin typeface="Cambria Math" panose="02040503050406030204" pitchFamily="18" charset="0"/>
                          </a:rPr>
                          <m:t>𝑑</m:t>
                        </m:r>
                        <m:sSup>
                          <m:sSupPr>
                            <m:ctrlPr>
                              <a:rPr lang="en-IN" sz="1400" b="0" i="1" smtClean="0">
                                <a:latin typeface="Cambria Math" panose="02040503050406030204" pitchFamily="18" charset="0"/>
                              </a:rPr>
                            </m:ctrlPr>
                          </m:sSupPr>
                          <m:e>
                            <m:r>
                              <a:rPr lang="en-IN" sz="1400" b="0" i="1" smtClean="0">
                                <a:latin typeface="Cambria Math" panose="02040503050406030204" pitchFamily="18" charset="0"/>
                              </a:rPr>
                              <m:t>𝑁</m:t>
                            </m:r>
                          </m:e>
                          <m:sup>
                            <m:r>
                              <a:rPr lang="en-IN" sz="1400" b="0" i="1" smtClean="0">
                                <a:latin typeface="Cambria Math" panose="02040503050406030204" pitchFamily="18" charset="0"/>
                              </a:rPr>
                              <m:t>2</m:t>
                            </m:r>
                          </m:sup>
                        </m:sSup>
                        <m:sSup>
                          <m:sSupPr>
                            <m:ctrlPr>
                              <a:rPr lang="en-IN" sz="1400" b="0" i="1" smtClean="0">
                                <a:latin typeface="Cambria Math" panose="02040503050406030204" pitchFamily="18" charset="0"/>
                              </a:rPr>
                            </m:ctrlPr>
                          </m:sSupPr>
                          <m:e>
                            <m:r>
                              <a:rPr lang="en-IN" sz="1400" b="0" i="1" smtClean="0">
                                <a:latin typeface="Cambria Math" panose="02040503050406030204" pitchFamily="18" charset="0"/>
                              </a:rPr>
                              <m:t>𝑟</m:t>
                            </m:r>
                          </m:e>
                          <m:sup>
                            <m:r>
                              <a:rPr lang="en-IN" sz="1400" b="0" i="1" smtClean="0">
                                <a:latin typeface="Cambria Math" panose="02040503050406030204" pitchFamily="18" charset="0"/>
                              </a:rPr>
                              <m:t>4</m:t>
                            </m:r>
                          </m:sup>
                        </m:sSup>
                      </m:e>
                    </m:d>
                  </m:oMath>
                </a14:m>
                <a:endParaRPr lang="en-GB" sz="1600" b="1" dirty="0"/>
              </a:p>
              <a:p>
                <a:pPr lvl="1">
                  <a:lnSpc>
                    <a:spcPct val="100000"/>
                  </a:lnSpc>
                  <a:buClr>
                    <a:schemeClr val="accent1">
                      <a:lumMod val="75000"/>
                    </a:schemeClr>
                  </a:buClr>
                </a:pPr>
                <a:r>
                  <a:rPr lang="en-GB" sz="1600" b="1" dirty="0"/>
                  <a:t>Hadamard Product</a:t>
                </a:r>
                <a:r>
                  <a:rPr lang="en-GB" sz="1600" dirty="0"/>
                  <a:t>: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r>
                          <a:rPr lang="en-IN" sz="1400" b="0" i="1" smtClean="0">
                            <a:latin typeface="Cambria Math" panose="02040503050406030204" pitchFamily="18" charset="0"/>
                          </a:rPr>
                          <m:t>𝑑𝑁</m:t>
                        </m:r>
                        <m:sSup>
                          <m:sSupPr>
                            <m:ctrlPr>
                              <a:rPr lang="en-IN" sz="1400" b="0" i="1" smtClean="0">
                                <a:latin typeface="Cambria Math" panose="02040503050406030204" pitchFamily="18" charset="0"/>
                              </a:rPr>
                            </m:ctrlPr>
                          </m:sSupPr>
                          <m:e>
                            <m:r>
                              <a:rPr lang="en-IN" sz="1400" b="0" i="1" smtClean="0">
                                <a:latin typeface="Cambria Math" panose="02040503050406030204" pitchFamily="18" charset="0"/>
                              </a:rPr>
                              <m:t>𝑟</m:t>
                            </m:r>
                          </m:e>
                          <m:sup>
                            <m:r>
                              <a:rPr lang="en-IN" sz="1400" b="0" i="1" smtClean="0">
                                <a:latin typeface="Cambria Math" panose="02040503050406030204" pitchFamily="18" charset="0"/>
                              </a:rPr>
                              <m:t>4</m:t>
                            </m:r>
                          </m:sup>
                        </m:sSup>
                      </m:e>
                    </m:d>
                  </m:oMath>
                </a14:m>
                <a:endParaRPr lang="en-GB" sz="1600" b="1" dirty="0"/>
              </a:p>
              <a:p>
                <a:pPr lvl="1">
                  <a:lnSpc>
                    <a:spcPct val="100000"/>
                  </a:lnSpc>
                  <a:buClr>
                    <a:schemeClr val="accent1">
                      <a:lumMod val="75000"/>
                    </a:schemeClr>
                  </a:buClr>
                </a:pPr>
                <a:r>
                  <a:rPr lang="en-GB" sz="1600" b="1" dirty="0"/>
                  <a:t>TT-rounding</a:t>
                </a:r>
                <a:r>
                  <a:rPr lang="en-GB" sz="1600" dirty="0"/>
                  <a:t>: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r>
                          <a:rPr lang="en-IN" sz="1400" b="0" i="1" smtClean="0">
                            <a:latin typeface="Cambria Math" panose="02040503050406030204" pitchFamily="18" charset="0"/>
                          </a:rPr>
                          <m:t>𝑑𝑁</m:t>
                        </m:r>
                        <m:sSup>
                          <m:sSupPr>
                            <m:ctrlPr>
                              <a:rPr lang="en-IN" sz="1400" b="0" i="1" smtClean="0">
                                <a:latin typeface="Cambria Math" panose="02040503050406030204" pitchFamily="18" charset="0"/>
                              </a:rPr>
                            </m:ctrlPr>
                          </m:sSupPr>
                          <m:e>
                            <m:r>
                              <a:rPr lang="en-IN" sz="1400" b="0" i="1" smtClean="0">
                                <a:latin typeface="Cambria Math" panose="02040503050406030204" pitchFamily="18" charset="0"/>
                              </a:rPr>
                              <m:t>𝑟</m:t>
                            </m:r>
                          </m:e>
                          <m:sup>
                            <m:r>
                              <a:rPr lang="en-IN" sz="1400" b="0" i="1" smtClean="0">
                                <a:latin typeface="Cambria Math" panose="02040503050406030204" pitchFamily="18" charset="0"/>
                              </a:rPr>
                              <m:t>6</m:t>
                            </m:r>
                          </m:sup>
                        </m:sSup>
                      </m:e>
                    </m:d>
                  </m:oMath>
                </a14:m>
                <a:r>
                  <a:rPr lang="en-GB" sz="1600" b="1" dirty="0"/>
                  <a:t> </a:t>
                </a:r>
                <a:r>
                  <a:rPr lang="en-GB" sz="1600" dirty="0"/>
                  <a:t> </a:t>
                </a:r>
                <a:endParaRPr lang="en-GB" sz="1600" b="1" dirty="0"/>
              </a:p>
            </p:txBody>
          </p:sp>
        </mc:Choice>
        <mc:Fallback xmlns="">
          <p:sp>
            <p:nvSpPr>
              <p:cNvPr id="3" name="Content Placeholder 2">
                <a:extLst>
                  <a:ext uri="{FF2B5EF4-FFF2-40B4-BE49-F238E27FC236}">
                    <a16:creationId xmlns:a16="http://schemas.microsoft.com/office/drawing/2014/main" id="{E8132641-A120-0751-24A1-6D51007B6AD5}"/>
                  </a:ext>
                </a:extLst>
              </p:cNvPr>
              <p:cNvSpPr>
                <a:spLocks noGrp="1" noRot="1" noChangeAspect="1" noMove="1" noResize="1" noEditPoints="1" noAdjustHandles="1" noChangeArrowheads="1" noChangeShapeType="1" noTextEdit="1"/>
              </p:cNvSpPr>
              <p:nvPr>
                <p:ph idx="1"/>
              </p:nvPr>
            </p:nvSpPr>
            <p:spPr>
              <a:xfrm>
                <a:off x="838197" y="1519311"/>
                <a:ext cx="10515599" cy="4495968"/>
              </a:xfrm>
              <a:blipFill>
                <a:blip r:embed="rId2"/>
                <a:stretch>
                  <a:fillRect l="-522" t="-1491"/>
                </a:stretch>
              </a:blipFill>
            </p:spPr>
            <p:txBody>
              <a:bodyPr/>
              <a:lstStyle/>
              <a:p>
                <a:r>
                  <a:rPr lang="en-IN">
                    <a:noFill/>
                  </a:rPr>
                  <a:t> </a:t>
                </a:r>
              </a:p>
            </p:txBody>
          </p:sp>
        </mc:Fallback>
      </mc:AlternateContent>
    </p:spTree>
    <p:extLst>
      <p:ext uri="{BB962C8B-B14F-4D97-AF65-F5344CB8AC3E}">
        <p14:creationId xmlns:p14="http://schemas.microsoft.com/office/powerpoint/2010/main" val="1378221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304BE-1B4C-2D9C-705A-274E2ED6DD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830DF1-39D4-DDA2-7E4F-1942BE0813B2}"/>
              </a:ext>
            </a:extLst>
          </p:cNvPr>
          <p:cNvSpPr>
            <a:spLocks noGrp="1"/>
          </p:cNvSpPr>
          <p:nvPr>
            <p:ph type="ctrTitle"/>
          </p:nvPr>
        </p:nvSpPr>
        <p:spPr>
          <a:xfrm>
            <a:off x="1524000" y="2843664"/>
            <a:ext cx="9144000" cy="1170671"/>
          </a:xfrm>
        </p:spPr>
        <p:txBody>
          <a:bodyPr>
            <a:normAutofit fontScale="90000"/>
          </a:bodyPr>
          <a:lstStyle/>
          <a:p>
            <a:r>
              <a:rPr lang="en-US" dirty="0"/>
              <a:t>Compressing Large Weight Matrices</a:t>
            </a:r>
          </a:p>
        </p:txBody>
      </p:sp>
      <p:sp>
        <p:nvSpPr>
          <p:cNvPr id="4" name="Subtitle 2">
            <a:extLst>
              <a:ext uri="{FF2B5EF4-FFF2-40B4-BE49-F238E27FC236}">
                <a16:creationId xmlns:a16="http://schemas.microsoft.com/office/drawing/2014/main" id="{4A0AA4D3-08D6-A62F-4BDC-1C340FB61382}"/>
              </a:ext>
            </a:extLst>
          </p:cNvPr>
          <p:cNvSpPr txBox="1">
            <a:spLocks/>
          </p:cNvSpPr>
          <p:nvPr/>
        </p:nvSpPr>
        <p:spPr>
          <a:xfrm>
            <a:off x="1524000" y="4392386"/>
            <a:ext cx="9144000" cy="911678"/>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8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890657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TT – SVD </a:t>
            </a:r>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60</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Oseledets</a:t>
            </a:r>
            <a:r>
              <a:rPr lang="en-IN" dirty="0">
                <a:latin typeface="Bell MT" panose="02020503060305020303" pitchFamily="18" charset="0"/>
              </a:rPr>
              <a:t>]</a:t>
            </a:r>
          </a:p>
        </p:txBody>
      </p:sp>
      <p:grpSp>
        <p:nvGrpSpPr>
          <p:cNvPr id="20" name="Group 19">
            <a:extLst>
              <a:ext uri="{FF2B5EF4-FFF2-40B4-BE49-F238E27FC236}">
                <a16:creationId xmlns:a16="http://schemas.microsoft.com/office/drawing/2014/main" id="{EEDC184D-18DE-4FA0-90B5-05FB52572F80}"/>
              </a:ext>
            </a:extLst>
          </p:cNvPr>
          <p:cNvGrpSpPr/>
          <p:nvPr/>
        </p:nvGrpSpPr>
        <p:grpSpPr>
          <a:xfrm>
            <a:off x="7429500" y="1624023"/>
            <a:ext cx="3924298" cy="3978275"/>
            <a:chOff x="8329992" y="3028559"/>
            <a:chExt cx="3023804" cy="3180682"/>
          </a:xfrm>
        </p:grpSpPr>
        <p:pic>
          <p:nvPicPr>
            <p:cNvPr id="17" name="Picture 16">
              <a:extLst>
                <a:ext uri="{FF2B5EF4-FFF2-40B4-BE49-F238E27FC236}">
                  <a16:creationId xmlns:a16="http://schemas.microsoft.com/office/drawing/2014/main" id="{ED6616A4-D0D6-79EC-5BCD-E5504C987879}"/>
                </a:ext>
              </a:extLst>
            </p:cNvPr>
            <p:cNvPicPr>
              <a:picLocks noChangeAspect="1"/>
            </p:cNvPicPr>
            <p:nvPr/>
          </p:nvPicPr>
          <p:blipFill>
            <a:blip r:embed="rId2"/>
            <a:stretch>
              <a:fillRect/>
            </a:stretch>
          </p:blipFill>
          <p:spPr>
            <a:xfrm>
              <a:off x="8329992" y="3577412"/>
              <a:ext cx="3023804" cy="2631829"/>
            </a:xfrm>
            <a:prstGeom prst="rect">
              <a:avLst/>
            </a:prstGeom>
          </p:spPr>
        </p:pic>
        <p:pic>
          <p:nvPicPr>
            <p:cNvPr id="19" name="Picture 18">
              <a:extLst>
                <a:ext uri="{FF2B5EF4-FFF2-40B4-BE49-F238E27FC236}">
                  <a16:creationId xmlns:a16="http://schemas.microsoft.com/office/drawing/2014/main" id="{C0F0E320-FD2A-FDB3-4003-42614AFCEA08}"/>
                </a:ext>
              </a:extLst>
            </p:cNvPr>
            <p:cNvPicPr>
              <a:picLocks noChangeAspect="1"/>
            </p:cNvPicPr>
            <p:nvPr/>
          </p:nvPicPr>
          <p:blipFill>
            <a:blip r:embed="rId3"/>
            <a:stretch>
              <a:fillRect/>
            </a:stretch>
          </p:blipFill>
          <p:spPr>
            <a:xfrm>
              <a:off x="8329992" y="3028559"/>
              <a:ext cx="3023804" cy="548853"/>
            </a:xfrm>
            <a:prstGeom prst="rect">
              <a:avLst/>
            </a:prstGeom>
          </p:spPr>
        </p:pic>
      </p:grpSp>
      <p:pic>
        <p:nvPicPr>
          <p:cNvPr id="22" name="Picture 21">
            <a:extLst>
              <a:ext uri="{FF2B5EF4-FFF2-40B4-BE49-F238E27FC236}">
                <a16:creationId xmlns:a16="http://schemas.microsoft.com/office/drawing/2014/main" id="{C8DB79E2-30F6-6E40-1C15-D108931C7791}"/>
              </a:ext>
            </a:extLst>
          </p:cNvPr>
          <p:cNvPicPr>
            <a:picLocks noChangeAspect="1"/>
          </p:cNvPicPr>
          <p:nvPr/>
        </p:nvPicPr>
        <p:blipFill>
          <a:blip r:embed="rId4"/>
          <a:stretch>
            <a:fillRect/>
          </a:stretch>
        </p:blipFill>
        <p:spPr>
          <a:xfrm>
            <a:off x="838199" y="1624023"/>
            <a:ext cx="6280822" cy="39727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8C4B14-4787-6ECB-331F-B9F9030F770D}"/>
                  </a:ext>
                </a:extLst>
              </p:cNvPr>
              <p:cNvSpPr txBox="1"/>
              <p:nvPr/>
            </p:nvSpPr>
            <p:spPr>
              <a:xfrm>
                <a:off x="838196" y="5664519"/>
                <a:ext cx="10515599" cy="371640"/>
              </a:xfrm>
              <a:prstGeom prst="rect">
                <a:avLst/>
              </a:prstGeom>
              <a:noFill/>
            </p:spPr>
            <p:txBody>
              <a:bodyPr wrap="square" rtlCol="0">
                <a:spAutoFit/>
              </a:bodyPr>
              <a:lstStyle/>
              <a:p>
                <a:r>
                  <a:rPr lang="en-IN" sz="1400" dirty="0">
                    <a:latin typeface="Bell MT" panose="02020503060305020303" pitchFamily="18" charset="0"/>
                  </a:rPr>
                  <a:t>For a given matrix </a:t>
                </a:r>
                <a14:m>
                  <m:oMath xmlns:m="http://schemas.openxmlformats.org/officeDocument/2006/math">
                    <m:r>
                      <a:rPr lang="en-IN" sz="1400" i="1" dirty="0" smtClean="0">
                        <a:latin typeface="Cambria Math" panose="02040503050406030204" pitchFamily="18" charset="0"/>
                      </a:rPr>
                      <m:t>𝐴</m:t>
                    </m:r>
                  </m:oMath>
                </a14:m>
                <a:r>
                  <a:rPr lang="en-IN" sz="1400" dirty="0">
                    <a:latin typeface="Bell MT" panose="02020503060305020303" pitchFamily="18" charset="0"/>
                  </a:rPr>
                  <a:t>,  its </a:t>
                </a:r>
                <a14:m>
                  <m:oMath xmlns:m="http://schemas.openxmlformats.org/officeDocument/2006/math">
                    <m:r>
                      <a:rPr lang="en-GB" sz="1200" b="0" i="1" smtClean="0">
                        <a:latin typeface="Cambria Math" panose="02040503050406030204" pitchFamily="18" charset="0"/>
                      </a:rPr>
                      <m:t>𝛿</m:t>
                    </m:r>
                  </m:oMath>
                </a14:m>
                <a:r>
                  <a:rPr lang="el-GR" sz="1400" dirty="0"/>
                  <a:t>-</a:t>
                </a:r>
                <a:r>
                  <a:rPr lang="en-IN" sz="1400" dirty="0">
                    <a:latin typeface="Bell MT" panose="02020503060305020303" pitchFamily="18" charset="0"/>
                  </a:rPr>
                  <a:t>rank is defined as:	 </a:t>
                </a:r>
                <a14:m>
                  <m:oMath xmlns:m="http://schemas.openxmlformats.org/officeDocument/2006/math">
                    <m:limLow>
                      <m:limLowPr>
                        <m:ctrlPr>
                          <a:rPr lang="en-GB" sz="1400" b="0" i="1" smtClean="0">
                            <a:latin typeface="Cambria Math" panose="02040503050406030204" pitchFamily="18" charset="0"/>
                          </a:rPr>
                        </m:ctrlPr>
                      </m:limLowPr>
                      <m:e>
                        <m:r>
                          <m:rPr>
                            <m:sty m:val="p"/>
                          </m:rPr>
                          <a:rPr lang="en-GB" sz="1400" b="0" i="0" smtClean="0">
                            <a:latin typeface="Cambria Math" panose="02040503050406030204" pitchFamily="18" charset="0"/>
                          </a:rPr>
                          <m:t>min</m:t>
                        </m:r>
                      </m:e>
                      <m:lim>
                        <m:r>
                          <a:rPr lang="en-GB" sz="1400" b="0" i="1" smtClean="0">
                            <a:latin typeface="Cambria Math" panose="02040503050406030204" pitchFamily="18" charset="0"/>
                          </a:rPr>
                          <m:t>𝐵</m:t>
                        </m:r>
                      </m:lim>
                    </m:limLow>
                    <m:r>
                      <a:rPr lang="en-GB" sz="1400" b="0" i="1" smtClean="0">
                        <a:latin typeface="Cambria Math" panose="02040503050406030204" pitchFamily="18" charset="0"/>
                      </a:rPr>
                      <m:t> (</m:t>
                    </m:r>
                    <m:r>
                      <a:rPr lang="en-GB" sz="1400" b="0" i="1" smtClean="0">
                        <a:latin typeface="Cambria Math" panose="02040503050406030204" pitchFamily="18" charset="0"/>
                      </a:rPr>
                      <m:t>𝑟𝑎𝑛𝑘</m:t>
                    </m:r>
                    <m:d>
                      <m:dPr>
                        <m:ctrlPr>
                          <a:rPr lang="en-GB" sz="1400" b="0" i="1" smtClean="0">
                            <a:latin typeface="Cambria Math" panose="02040503050406030204" pitchFamily="18" charset="0"/>
                          </a:rPr>
                        </m:ctrlPr>
                      </m:dPr>
                      <m:e>
                        <m:r>
                          <a:rPr lang="en-GB" sz="1400" b="0" i="1" smtClean="0">
                            <a:latin typeface="Cambria Math" panose="02040503050406030204" pitchFamily="18" charset="0"/>
                          </a:rPr>
                          <m:t>𝐵</m:t>
                        </m:r>
                      </m:e>
                    </m:d>
                    <m:r>
                      <a:rPr lang="en-GB" sz="1400" b="0" i="1" smtClean="0">
                        <a:latin typeface="Cambria Math" panose="02040503050406030204" pitchFamily="18" charset="0"/>
                      </a:rPr>
                      <m:t>) </m:t>
                    </m:r>
                    <m:r>
                      <a:rPr lang="en-GB" sz="1400" b="0" i="1" smtClean="0">
                        <a:latin typeface="Cambria Math" panose="02040503050406030204" pitchFamily="18" charset="0"/>
                      </a:rPr>
                      <m:t>𝑠</m:t>
                    </m:r>
                    <m:r>
                      <a:rPr lang="en-GB" sz="1400" b="0" i="1" smtClean="0">
                        <a:latin typeface="Cambria Math" panose="02040503050406030204" pitchFamily="18" charset="0"/>
                      </a:rPr>
                      <m:t>.</m:t>
                    </m:r>
                    <m:r>
                      <a:rPr lang="en-GB" sz="1400" b="0" i="1" smtClean="0">
                        <a:latin typeface="Cambria Math" panose="02040503050406030204" pitchFamily="18" charset="0"/>
                      </a:rPr>
                      <m:t>𝑡</m:t>
                    </m:r>
                    <m:r>
                      <a:rPr lang="en-GB" sz="1400" b="0" i="1" smtClean="0">
                        <a:latin typeface="Cambria Math" panose="02040503050406030204" pitchFamily="18" charset="0"/>
                      </a:rPr>
                      <m:t>.</m:t>
                    </m:r>
                    <m:sSub>
                      <m:sSubPr>
                        <m:ctrlPr>
                          <a:rPr lang="en-GB" sz="1400" i="1">
                            <a:latin typeface="Cambria Math" panose="02040503050406030204" pitchFamily="18" charset="0"/>
                          </a:rPr>
                        </m:ctrlPr>
                      </m:sSubPr>
                      <m:e>
                        <m:d>
                          <m:dPr>
                            <m:begChr m:val="‖"/>
                            <m:endChr m:val="‖"/>
                            <m:ctrlPr>
                              <a:rPr lang="en-GB" sz="1400" i="1">
                                <a:latin typeface="Cambria Math" panose="02040503050406030204" pitchFamily="18" charset="0"/>
                              </a:rPr>
                            </m:ctrlPr>
                          </m:dPr>
                          <m:e>
                            <m:r>
                              <a:rPr lang="en-GB" sz="1400" i="1">
                                <a:latin typeface="Cambria Math" panose="02040503050406030204" pitchFamily="18" charset="0"/>
                              </a:rPr>
                              <m:t>𝐴</m:t>
                            </m:r>
                            <m:r>
                              <a:rPr lang="en-GB" sz="1400" i="1">
                                <a:latin typeface="Cambria Math" panose="02040503050406030204" pitchFamily="18" charset="0"/>
                              </a:rPr>
                              <m:t>−</m:t>
                            </m:r>
                            <m:r>
                              <a:rPr lang="en-GB" sz="1400" i="1">
                                <a:latin typeface="Cambria Math" panose="02040503050406030204" pitchFamily="18" charset="0"/>
                              </a:rPr>
                              <m:t>𝐵</m:t>
                            </m:r>
                          </m:e>
                        </m:d>
                      </m:e>
                      <m:sub>
                        <m:r>
                          <a:rPr lang="en-GB" sz="1400" i="1">
                            <a:latin typeface="Cambria Math" panose="02040503050406030204" pitchFamily="18" charset="0"/>
                          </a:rPr>
                          <m:t>𝐹</m:t>
                        </m:r>
                      </m:sub>
                    </m:sSub>
                    <m:r>
                      <a:rPr lang="en-GB" sz="1400" i="1">
                        <a:latin typeface="Cambria Math" panose="02040503050406030204" pitchFamily="18" charset="0"/>
                      </a:rPr>
                      <m:t>≤</m:t>
                    </m:r>
                    <m:r>
                      <a:rPr lang="en-GB" sz="1400" i="1">
                        <a:latin typeface="Cambria Math" panose="02040503050406030204" pitchFamily="18" charset="0"/>
                      </a:rPr>
                      <m:t>𝛿</m:t>
                    </m:r>
                  </m:oMath>
                </a14:m>
                <a:endParaRPr lang="en-IN" sz="1400" dirty="0">
                  <a:latin typeface="Bell MT" panose="02020503060305020303" pitchFamily="18" charset="0"/>
                </a:endParaRPr>
              </a:p>
            </p:txBody>
          </p:sp>
        </mc:Choice>
        <mc:Fallback xmlns="">
          <p:sp>
            <p:nvSpPr>
              <p:cNvPr id="9" name="TextBox 8">
                <a:extLst>
                  <a:ext uri="{FF2B5EF4-FFF2-40B4-BE49-F238E27FC236}">
                    <a16:creationId xmlns:a16="http://schemas.microsoft.com/office/drawing/2014/main" id="{0F8C4B14-4787-6ECB-331F-B9F9030F770D}"/>
                  </a:ext>
                </a:extLst>
              </p:cNvPr>
              <p:cNvSpPr txBox="1">
                <a:spLocks noRot="1" noChangeAspect="1" noMove="1" noResize="1" noEditPoints="1" noAdjustHandles="1" noChangeArrowheads="1" noChangeShapeType="1" noTextEdit="1"/>
              </p:cNvSpPr>
              <p:nvPr/>
            </p:nvSpPr>
            <p:spPr>
              <a:xfrm>
                <a:off x="838196" y="5664519"/>
                <a:ext cx="10515599" cy="371640"/>
              </a:xfrm>
              <a:prstGeom prst="rect">
                <a:avLst/>
              </a:prstGeom>
              <a:blipFill>
                <a:blip r:embed="rId5"/>
                <a:stretch>
                  <a:fillRect l="-116" t="-1639" b="-3279"/>
                </a:stretch>
              </a:blipFill>
            </p:spPr>
            <p:txBody>
              <a:bodyPr/>
              <a:lstStyle/>
              <a:p>
                <a:r>
                  <a:rPr lang="en-IN">
                    <a:noFill/>
                  </a:rPr>
                  <a:t> </a:t>
                </a:r>
              </a:p>
            </p:txBody>
          </p:sp>
        </mc:Fallback>
      </mc:AlternateContent>
    </p:spTree>
    <p:extLst>
      <p:ext uri="{BB962C8B-B14F-4D97-AF65-F5344CB8AC3E}">
        <p14:creationId xmlns:p14="http://schemas.microsoft.com/office/powerpoint/2010/main" val="1396504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TT – SVD </a:t>
            </a:r>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61</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a:t>
            </a:r>
            <a:r>
              <a:rPr lang="en-IN" dirty="0" err="1">
                <a:latin typeface="Bell MT" panose="02020503060305020303" pitchFamily="18" charset="0"/>
              </a:rPr>
              <a:t>Oseledets</a:t>
            </a:r>
            <a:r>
              <a:rPr lang="en-IN" dirty="0">
                <a:latin typeface="Bell MT" panose="02020503060305020303" pitchFamily="18" charset="0"/>
              </a:rPr>
              <a:t>]</a:t>
            </a:r>
          </a:p>
        </p:txBody>
      </p:sp>
      <p:grpSp>
        <p:nvGrpSpPr>
          <p:cNvPr id="33" name="Group 32">
            <a:extLst>
              <a:ext uri="{FF2B5EF4-FFF2-40B4-BE49-F238E27FC236}">
                <a16:creationId xmlns:a16="http://schemas.microsoft.com/office/drawing/2014/main" id="{6049C54A-C3E6-BE2A-8168-7AFF6D20B2ED}"/>
              </a:ext>
            </a:extLst>
          </p:cNvPr>
          <p:cNvGrpSpPr/>
          <p:nvPr/>
        </p:nvGrpSpPr>
        <p:grpSpPr>
          <a:xfrm>
            <a:off x="1125347" y="1612247"/>
            <a:ext cx="649440" cy="557280"/>
            <a:chOff x="1125347" y="1612247"/>
            <a:chExt cx="649440" cy="557280"/>
          </a:xfrm>
        </p:grpSpPr>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C8F5F1C4-5077-A157-7BB1-493BAB9BC9EE}"/>
                    </a:ext>
                  </a:extLst>
                </p14:cNvPr>
                <p14:cNvContentPartPr/>
                <p14:nvPr/>
              </p14:nvContentPartPr>
              <p14:xfrm>
                <a:off x="1432427" y="1848767"/>
                <a:ext cx="72000" cy="84600"/>
              </p14:xfrm>
            </p:contentPart>
          </mc:Choice>
          <mc:Fallback xmlns="">
            <p:pic>
              <p:nvPicPr>
                <p:cNvPr id="28" name="Ink 27">
                  <a:extLst>
                    <a:ext uri="{FF2B5EF4-FFF2-40B4-BE49-F238E27FC236}">
                      <a16:creationId xmlns:a16="http://schemas.microsoft.com/office/drawing/2014/main" id="{C8F5F1C4-5077-A157-7BB1-493BAB9BC9EE}"/>
                    </a:ext>
                  </a:extLst>
                </p:cNvPr>
                <p:cNvPicPr/>
                <p:nvPr/>
              </p:nvPicPr>
              <p:blipFill>
                <a:blip r:embed="rId3"/>
                <a:stretch>
                  <a:fillRect/>
                </a:stretch>
              </p:blipFill>
              <p:spPr>
                <a:xfrm>
                  <a:off x="1423427" y="1839767"/>
                  <a:ext cx="89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E6D03B21-CBF5-2535-F3B3-46E489E66324}"/>
                    </a:ext>
                  </a:extLst>
                </p14:cNvPr>
                <p14:cNvContentPartPr/>
                <p14:nvPr/>
              </p14:nvContentPartPr>
              <p14:xfrm>
                <a:off x="1448267" y="1612247"/>
                <a:ext cx="7560" cy="242640"/>
              </p14:xfrm>
            </p:contentPart>
          </mc:Choice>
          <mc:Fallback xmlns="">
            <p:pic>
              <p:nvPicPr>
                <p:cNvPr id="29" name="Ink 28">
                  <a:extLst>
                    <a:ext uri="{FF2B5EF4-FFF2-40B4-BE49-F238E27FC236}">
                      <a16:creationId xmlns:a16="http://schemas.microsoft.com/office/drawing/2014/main" id="{E6D03B21-CBF5-2535-F3B3-46E489E66324}"/>
                    </a:ext>
                  </a:extLst>
                </p:cNvPr>
                <p:cNvPicPr/>
                <p:nvPr/>
              </p:nvPicPr>
              <p:blipFill>
                <a:blip r:embed="rId5"/>
                <a:stretch>
                  <a:fillRect/>
                </a:stretch>
              </p:blipFill>
              <p:spPr>
                <a:xfrm>
                  <a:off x="1439267" y="1603607"/>
                  <a:ext cx="252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347507F0-4CC4-C8AA-24FD-6436E3CE5059}"/>
                    </a:ext>
                  </a:extLst>
                </p14:cNvPr>
                <p14:cNvContentPartPr/>
                <p14:nvPr/>
              </p14:nvContentPartPr>
              <p14:xfrm>
                <a:off x="1463027" y="1913567"/>
                <a:ext cx="7560" cy="255960"/>
              </p14:xfrm>
            </p:contentPart>
          </mc:Choice>
          <mc:Fallback xmlns="">
            <p:pic>
              <p:nvPicPr>
                <p:cNvPr id="30" name="Ink 29">
                  <a:extLst>
                    <a:ext uri="{FF2B5EF4-FFF2-40B4-BE49-F238E27FC236}">
                      <a16:creationId xmlns:a16="http://schemas.microsoft.com/office/drawing/2014/main" id="{347507F0-4CC4-C8AA-24FD-6436E3CE5059}"/>
                    </a:ext>
                  </a:extLst>
                </p:cNvPr>
                <p:cNvPicPr/>
                <p:nvPr/>
              </p:nvPicPr>
              <p:blipFill>
                <a:blip r:embed="rId7"/>
                <a:stretch>
                  <a:fillRect/>
                </a:stretch>
              </p:blipFill>
              <p:spPr>
                <a:xfrm>
                  <a:off x="1454027" y="1904927"/>
                  <a:ext cx="252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64A5659B-732B-A296-D7E3-3CD47BD00812}"/>
                    </a:ext>
                  </a:extLst>
                </p14:cNvPr>
                <p14:cNvContentPartPr/>
                <p14:nvPr/>
              </p14:nvContentPartPr>
              <p14:xfrm>
                <a:off x="1488947" y="1894127"/>
                <a:ext cx="285840" cy="12240"/>
              </p14:xfrm>
            </p:contentPart>
          </mc:Choice>
          <mc:Fallback xmlns="">
            <p:pic>
              <p:nvPicPr>
                <p:cNvPr id="31" name="Ink 30">
                  <a:extLst>
                    <a:ext uri="{FF2B5EF4-FFF2-40B4-BE49-F238E27FC236}">
                      <a16:creationId xmlns:a16="http://schemas.microsoft.com/office/drawing/2014/main" id="{64A5659B-732B-A296-D7E3-3CD47BD00812}"/>
                    </a:ext>
                  </a:extLst>
                </p:cNvPr>
                <p:cNvPicPr/>
                <p:nvPr/>
              </p:nvPicPr>
              <p:blipFill>
                <a:blip r:embed="rId9"/>
                <a:stretch>
                  <a:fillRect/>
                </a:stretch>
              </p:blipFill>
              <p:spPr>
                <a:xfrm>
                  <a:off x="1480307" y="1885487"/>
                  <a:ext cx="3034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BBF61AA0-424C-2232-86EB-D01FBE674465}"/>
                    </a:ext>
                  </a:extLst>
                </p14:cNvPr>
                <p14:cNvContentPartPr/>
                <p14:nvPr/>
              </p14:nvContentPartPr>
              <p14:xfrm>
                <a:off x="1125347" y="1885847"/>
                <a:ext cx="317520" cy="12240"/>
              </p14:xfrm>
            </p:contentPart>
          </mc:Choice>
          <mc:Fallback xmlns="">
            <p:pic>
              <p:nvPicPr>
                <p:cNvPr id="32" name="Ink 31">
                  <a:extLst>
                    <a:ext uri="{FF2B5EF4-FFF2-40B4-BE49-F238E27FC236}">
                      <a16:creationId xmlns:a16="http://schemas.microsoft.com/office/drawing/2014/main" id="{BBF61AA0-424C-2232-86EB-D01FBE674465}"/>
                    </a:ext>
                  </a:extLst>
                </p:cNvPr>
                <p:cNvPicPr/>
                <p:nvPr/>
              </p:nvPicPr>
              <p:blipFill>
                <a:blip r:embed="rId11"/>
                <a:stretch>
                  <a:fillRect/>
                </a:stretch>
              </p:blipFill>
              <p:spPr>
                <a:xfrm>
                  <a:off x="1116707" y="1876847"/>
                  <a:ext cx="335160" cy="29880"/>
                </a:xfrm>
                <a:prstGeom prst="rect">
                  <a:avLst/>
                </a:prstGeom>
              </p:spPr>
            </p:pic>
          </mc:Fallback>
        </mc:AlternateContent>
      </p:grpSp>
      <p:grpSp>
        <p:nvGrpSpPr>
          <p:cNvPr id="37" name="Group 36">
            <a:extLst>
              <a:ext uri="{FF2B5EF4-FFF2-40B4-BE49-F238E27FC236}">
                <a16:creationId xmlns:a16="http://schemas.microsoft.com/office/drawing/2014/main" id="{2D928B66-DBF5-DF26-A907-02287A398597}"/>
              </a:ext>
            </a:extLst>
          </p:cNvPr>
          <p:cNvGrpSpPr/>
          <p:nvPr/>
        </p:nvGrpSpPr>
        <p:grpSpPr>
          <a:xfrm>
            <a:off x="1394627" y="1399487"/>
            <a:ext cx="109440" cy="155520"/>
            <a:chOff x="1394627" y="1399487"/>
            <a:chExt cx="109440" cy="155520"/>
          </a:xfrm>
        </p:grpSpPr>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87C255A1-6B86-16A7-7C3F-32A5B21673C1}"/>
                    </a:ext>
                  </a:extLst>
                </p14:cNvPr>
                <p14:cNvContentPartPr/>
                <p14:nvPr/>
              </p14:nvContentPartPr>
              <p14:xfrm>
                <a:off x="1394627" y="1421447"/>
                <a:ext cx="63000" cy="106200"/>
              </p14:xfrm>
            </p:contentPart>
          </mc:Choice>
          <mc:Fallback xmlns="">
            <p:pic>
              <p:nvPicPr>
                <p:cNvPr id="34" name="Ink 33">
                  <a:extLst>
                    <a:ext uri="{FF2B5EF4-FFF2-40B4-BE49-F238E27FC236}">
                      <a16:creationId xmlns:a16="http://schemas.microsoft.com/office/drawing/2014/main" id="{87C255A1-6B86-16A7-7C3F-32A5B21673C1}"/>
                    </a:ext>
                  </a:extLst>
                </p:cNvPr>
                <p:cNvPicPr/>
                <p:nvPr/>
              </p:nvPicPr>
              <p:blipFill>
                <a:blip r:embed="rId13"/>
                <a:stretch>
                  <a:fillRect/>
                </a:stretch>
              </p:blipFill>
              <p:spPr>
                <a:xfrm>
                  <a:off x="1385987" y="1412447"/>
                  <a:ext cx="80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74E4AC4F-ABCA-2720-C4E2-53ED1ACA9EFE}"/>
                    </a:ext>
                  </a:extLst>
                </p14:cNvPr>
                <p14:cNvContentPartPr/>
                <p14:nvPr/>
              </p14:nvContentPartPr>
              <p14:xfrm>
                <a:off x="1492547" y="1502087"/>
                <a:ext cx="11520" cy="52920"/>
              </p14:xfrm>
            </p:contentPart>
          </mc:Choice>
          <mc:Fallback xmlns="">
            <p:pic>
              <p:nvPicPr>
                <p:cNvPr id="35" name="Ink 34">
                  <a:extLst>
                    <a:ext uri="{FF2B5EF4-FFF2-40B4-BE49-F238E27FC236}">
                      <a16:creationId xmlns:a16="http://schemas.microsoft.com/office/drawing/2014/main" id="{74E4AC4F-ABCA-2720-C4E2-53ED1ACA9EFE}"/>
                    </a:ext>
                  </a:extLst>
                </p:cNvPr>
                <p:cNvPicPr/>
                <p:nvPr/>
              </p:nvPicPr>
              <p:blipFill>
                <a:blip r:embed="rId15"/>
                <a:stretch>
                  <a:fillRect/>
                </a:stretch>
              </p:blipFill>
              <p:spPr>
                <a:xfrm>
                  <a:off x="1483547" y="1493447"/>
                  <a:ext cx="29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B58A70C0-70BA-E7AC-B866-4022CAF38AFE}"/>
                    </a:ext>
                  </a:extLst>
                </p14:cNvPr>
                <p14:cNvContentPartPr/>
                <p14:nvPr/>
              </p14:nvContentPartPr>
              <p14:xfrm>
                <a:off x="1398587" y="1399487"/>
                <a:ext cx="5760" cy="68040"/>
              </p14:xfrm>
            </p:contentPart>
          </mc:Choice>
          <mc:Fallback xmlns="">
            <p:pic>
              <p:nvPicPr>
                <p:cNvPr id="36" name="Ink 35">
                  <a:extLst>
                    <a:ext uri="{FF2B5EF4-FFF2-40B4-BE49-F238E27FC236}">
                      <a16:creationId xmlns:a16="http://schemas.microsoft.com/office/drawing/2014/main" id="{B58A70C0-70BA-E7AC-B866-4022CAF38AFE}"/>
                    </a:ext>
                  </a:extLst>
                </p:cNvPr>
                <p:cNvPicPr/>
                <p:nvPr/>
              </p:nvPicPr>
              <p:blipFill>
                <a:blip r:embed="rId17"/>
                <a:stretch>
                  <a:fillRect/>
                </a:stretch>
              </p:blipFill>
              <p:spPr>
                <a:xfrm>
                  <a:off x="1389587" y="1390487"/>
                  <a:ext cx="23400" cy="85680"/>
                </a:xfrm>
                <a:prstGeom prst="rect">
                  <a:avLst/>
                </a:prstGeom>
              </p:spPr>
            </p:pic>
          </mc:Fallback>
        </mc:AlternateContent>
      </p:grpSp>
      <p:grpSp>
        <p:nvGrpSpPr>
          <p:cNvPr id="40" name="Group 39">
            <a:extLst>
              <a:ext uri="{FF2B5EF4-FFF2-40B4-BE49-F238E27FC236}">
                <a16:creationId xmlns:a16="http://schemas.microsoft.com/office/drawing/2014/main" id="{FB945DF5-E3C6-6CCA-CE93-CA2BED6F5CE2}"/>
              </a:ext>
            </a:extLst>
          </p:cNvPr>
          <p:cNvGrpSpPr/>
          <p:nvPr/>
        </p:nvGrpSpPr>
        <p:grpSpPr>
          <a:xfrm>
            <a:off x="1013027" y="1944527"/>
            <a:ext cx="165960" cy="141480"/>
            <a:chOff x="1013027" y="1944527"/>
            <a:chExt cx="165960" cy="141480"/>
          </a:xfrm>
        </p:grpSpPr>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id="{B0DFB3B5-9029-A4D9-B0FF-87BEB0CD6313}"/>
                    </a:ext>
                  </a:extLst>
                </p14:cNvPr>
                <p14:cNvContentPartPr/>
                <p14:nvPr/>
              </p14:nvContentPartPr>
              <p14:xfrm>
                <a:off x="1013027" y="1944527"/>
                <a:ext cx="55800" cy="111240"/>
              </p14:xfrm>
            </p:contentPart>
          </mc:Choice>
          <mc:Fallback xmlns="">
            <p:pic>
              <p:nvPicPr>
                <p:cNvPr id="38" name="Ink 37">
                  <a:extLst>
                    <a:ext uri="{FF2B5EF4-FFF2-40B4-BE49-F238E27FC236}">
                      <a16:creationId xmlns:a16="http://schemas.microsoft.com/office/drawing/2014/main" id="{B0DFB3B5-9029-A4D9-B0FF-87BEB0CD6313}"/>
                    </a:ext>
                  </a:extLst>
                </p:cNvPr>
                <p:cNvPicPr/>
                <p:nvPr/>
              </p:nvPicPr>
              <p:blipFill>
                <a:blip r:embed="rId19"/>
                <a:stretch>
                  <a:fillRect/>
                </a:stretch>
              </p:blipFill>
              <p:spPr>
                <a:xfrm>
                  <a:off x="1004387" y="1935527"/>
                  <a:ext cx="734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id="{9AD5C951-BA29-5E3D-B710-897BD2CF162C}"/>
                    </a:ext>
                  </a:extLst>
                </p14:cNvPr>
                <p14:cNvContentPartPr/>
                <p14:nvPr/>
              </p14:nvContentPartPr>
              <p14:xfrm>
                <a:off x="1107707" y="2017967"/>
                <a:ext cx="71280" cy="68040"/>
              </p14:xfrm>
            </p:contentPart>
          </mc:Choice>
          <mc:Fallback xmlns="">
            <p:pic>
              <p:nvPicPr>
                <p:cNvPr id="39" name="Ink 38">
                  <a:extLst>
                    <a:ext uri="{FF2B5EF4-FFF2-40B4-BE49-F238E27FC236}">
                      <a16:creationId xmlns:a16="http://schemas.microsoft.com/office/drawing/2014/main" id="{9AD5C951-BA29-5E3D-B710-897BD2CF162C}"/>
                    </a:ext>
                  </a:extLst>
                </p:cNvPr>
                <p:cNvPicPr/>
                <p:nvPr/>
              </p:nvPicPr>
              <p:blipFill>
                <a:blip r:embed="rId21"/>
                <a:stretch>
                  <a:fillRect/>
                </a:stretch>
              </p:blipFill>
              <p:spPr>
                <a:xfrm>
                  <a:off x="1098707" y="2009327"/>
                  <a:ext cx="88920" cy="85680"/>
                </a:xfrm>
                <a:prstGeom prst="rect">
                  <a:avLst/>
                </a:prstGeom>
              </p:spPr>
            </p:pic>
          </mc:Fallback>
        </mc:AlternateContent>
      </p:grpSp>
      <p:grpSp>
        <p:nvGrpSpPr>
          <p:cNvPr id="46" name="Group 45">
            <a:extLst>
              <a:ext uri="{FF2B5EF4-FFF2-40B4-BE49-F238E27FC236}">
                <a16:creationId xmlns:a16="http://schemas.microsoft.com/office/drawing/2014/main" id="{63CE30C4-A55F-B998-F852-CC464DDA5329}"/>
              </a:ext>
            </a:extLst>
          </p:cNvPr>
          <p:cNvGrpSpPr/>
          <p:nvPr/>
        </p:nvGrpSpPr>
        <p:grpSpPr>
          <a:xfrm>
            <a:off x="1846427" y="1841567"/>
            <a:ext cx="194760" cy="172440"/>
            <a:chOff x="1846427" y="1841567"/>
            <a:chExt cx="194760" cy="172440"/>
          </a:xfrm>
        </p:grpSpPr>
        <mc:AlternateContent xmlns:mc="http://schemas.openxmlformats.org/markup-compatibility/2006" xmlns:p14="http://schemas.microsoft.com/office/powerpoint/2010/main">
          <mc:Choice Requires="p14">
            <p:contentPart p14:bwMode="auto" r:id="rId22">
              <p14:nvContentPartPr>
                <p14:cNvPr id="43" name="Ink 42">
                  <a:extLst>
                    <a:ext uri="{FF2B5EF4-FFF2-40B4-BE49-F238E27FC236}">
                      <a16:creationId xmlns:a16="http://schemas.microsoft.com/office/drawing/2014/main" id="{9CF1E3C1-BCA2-E0B2-FE6E-C579E24E3B5B}"/>
                    </a:ext>
                  </a:extLst>
                </p14:cNvPr>
                <p14:cNvContentPartPr/>
                <p14:nvPr/>
              </p14:nvContentPartPr>
              <p14:xfrm>
                <a:off x="1846427" y="1841567"/>
                <a:ext cx="68760" cy="113760"/>
              </p14:xfrm>
            </p:contentPart>
          </mc:Choice>
          <mc:Fallback xmlns="">
            <p:pic>
              <p:nvPicPr>
                <p:cNvPr id="43" name="Ink 42">
                  <a:extLst>
                    <a:ext uri="{FF2B5EF4-FFF2-40B4-BE49-F238E27FC236}">
                      <a16:creationId xmlns:a16="http://schemas.microsoft.com/office/drawing/2014/main" id="{9CF1E3C1-BCA2-E0B2-FE6E-C579E24E3B5B}"/>
                    </a:ext>
                  </a:extLst>
                </p:cNvPr>
                <p:cNvPicPr/>
                <p:nvPr/>
              </p:nvPicPr>
              <p:blipFill>
                <a:blip r:embed="rId23"/>
                <a:stretch>
                  <a:fillRect/>
                </a:stretch>
              </p:blipFill>
              <p:spPr>
                <a:xfrm>
                  <a:off x="1837787" y="1832567"/>
                  <a:ext cx="86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1EA5569F-B0A8-215C-3706-C37FCACD564D}"/>
                    </a:ext>
                  </a:extLst>
                </p14:cNvPr>
                <p14:cNvContentPartPr/>
                <p14:nvPr/>
              </p14:nvContentPartPr>
              <p14:xfrm>
                <a:off x="1963427" y="1875407"/>
                <a:ext cx="77760" cy="88920"/>
              </p14:xfrm>
            </p:contentPart>
          </mc:Choice>
          <mc:Fallback xmlns="">
            <p:pic>
              <p:nvPicPr>
                <p:cNvPr id="44" name="Ink 43">
                  <a:extLst>
                    <a:ext uri="{FF2B5EF4-FFF2-40B4-BE49-F238E27FC236}">
                      <a16:creationId xmlns:a16="http://schemas.microsoft.com/office/drawing/2014/main" id="{1EA5569F-B0A8-215C-3706-C37FCACD564D}"/>
                    </a:ext>
                  </a:extLst>
                </p:cNvPr>
                <p:cNvPicPr/>
                <p:nvPr/>
              </p:nvPicPr>
              <p:blipFill>
                <a:blip r:embed="rId25"/>
                <a:stretch>
                  <a:fillRect/>
                </a:stretch>
              </p:blipFill>
              <p:spPr>
                <a:xfrm>
                  <a:off x="1954427" y="1866407"/>
                  <a:ext cx="95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BF875322-EA67-8389-265B-E2C1F6DC1AB9}"/>
                    </a:ext>
                  </a:extLst>
                </p14:cNvPr>
                <p14:cNvContentPartPr/>
                <p14:nvPr/>
              </p14:nvContentPartPr>
              <p14:xfrm>
                <a:off x="1997627" y="1904927"/>
                <a:ext cx="9720" cy="109080"/>
              </p14:xfrm>
            </p:contentPart>
          </mc:Choice>
          <mc:Fallback xmlns="">
            <p:pic>
              <p:nvPicPr>
                <p:cNvPr id="45" name="Ink 44">
                  <a:extLst>
                    <a:ext uri="{FF2B5EF4-FFF2-40B4-BE49-F238E27FC236}">
                      <a16:creationId xmlns:a16="http://schemas.microsoft.com/office/drawing/2014/main" id="{BF875322-EA67-8389-265B-E2C1F6DC1AB9}"/>
                    </a:ext>
                  </a:extLst>
                </p:cNvPr>
                <p:cNvPicPr/>
                <p:nvPr/>
              </p:nvPicPr>
              <p:blipFill>
                <a:blip r:embed="rId27"/>
                <a:stretch>
                  <a:fillRect/>
                </a:stretch>
              </p:blipFill>
              <p:spPr>
                <a:xfrm>
                  <a:off x="1988987" y="1895927"/>
                  <a:ext cx="27360" cy="126720"/>
                </a:xfrm>
                <a:prstGeom prst="rect">
                  <a:avLst/>
                </a:prstGeom>
              </p:spPr>
            </p:pic>
          </mc:Fallback>
        </mc:AlternateContent>
      </p:grpSp>
      <p:grpSp>
        <p:nvGrpSpPr>
          <p:cNvPr id="51" name="Group 50">
            <a:extLst>
              <a:ext uri="{FF2B5EF4-FFF2-40B4-BE49-F238E27FC236}">
                <a16:creationId xmlns:a16="http://schemas.microsoft.com/office/drawing/2014/main" id="{F77AB257-954E-0EDD-0052-9389DA35E5CB}"/>
              </a:ext>
            </a:extLst>
          </p:cNvPr>
          <p:cNvGrpSpPr/>
          <p:nvPr/>
        </p:nvGrpSpPr>
        <p:grpSpPr>
          <a:xfrm>
            <a:off x="1531067" y="2222087"/>
            <a:ext cx="178560" cy="201240"/>
            <a:chOff x="1531067" y="2222087"/>
            <a:chExt cx="178560" cy="201240"/>
          </a:xfrm>
        </p:grpSpPr>
        <mc:AlternateContent xmlns:mc="http://schemas.openxmlformats.org/markup-compatibility/2006" xmlns:p14="http://schemas.microsoft.com/office/powerpoint/2010/main">
          <mc:Choice Requires="p14">
            <p:contentPart p14:bwMode="auto" r:id="rId28">
              <p14:nvContentPartPr>
                <p14:cNvPr id="48" name="Ink 47">
                  <a:extLst>
                    <a:ext uri="{FF2B5EF4-FFF2-40B4-BE49-F238E27FC236}">
                      <a16:creationId xmlns:a16="http://schemas.microsoft.com/office/drawing/2014/main" id="{15DFE468-07FC-33DB-E300-E883665FB48F}"/>
                    </a:ext>
                  </a:extLst>
                </p14:cNvPr>
                <p14:cNvContentPartPr/>
                <p14:nvPr/>
              </p14:nvContentPartPr>
              <p14:xfrm>
                <a:off x="1531067" y="2222087"/>
                <a:ext cx="41040" cy="97920"/>
              </p14:xfrm>
            </p:contentPart>
          </mc:Choice>
          <mc:Fallback xmlns="">
            <p:pic>
              <p:nvPicPr>
                <p:cNvPr id="48" name="Ink 47">
                  <a:extLst>
                    <a:ext uri="{FF2B5EF4-FFF2-40B4-BE49-F238E27FC236}">
                      <a16:creationId xmlns:a16="http://schemas.microsoft.com/office/drawing/2014/main" id="{15DFE468-07FC-33DB-E300-E883665FB48F}"/>
                    </a:ext>
                  </a:extLst>
                </p:cNvPr>
                <p:cNvPicPr/>
                <p:nvPr/>
              </p:nvPicPr>
              <p:blipFill>
                <a:blip r:embed="rId29"/>
                <a:stretch>
                  <a:fillRect/>
                </a:stretch>
              </p:blipFill>
              <p:spPr>
                <a:xfrm>
                  <a:off x="1522427" y="2213447"/>
                  <a:ext cx="58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Ink 48">
                  <a:extLst>
                    <a:ext uri="{FF2B5EF4-FFF2-40B4-BE49-F238E27FC236}">
                      <a16:creationId xmlns:a16="http://schemas.microsoft.com/office/drawing/2014/main" id="{C9A22F1F-A499-331F-4E99-6002DB0CFC31}"/>
                    </a:ext>
                  </a:extLst>
                </p14:cNvPr>
                <p14:cNvContentPartPr/>
                <p14:nvPr/>
              </p14:nvContentPartPr>
              <p14:xfrm>
                <a:off x="1619627" y="2281127"/>
                <a:ext cx="90000" cy="83520"/>
              </p14:xfrm>
            </p:contentPart>
          </mc:Choice>
          <mc:Fallback xmlns="">
            <p:pic>
              <p:nvPicPr>
                <p:cNvPr id="49" name="Ink 48">
                  <a:extLst>
                    <a:ext uri="{FF2B5EF4-FFF2-40B4-BE49-F238E27FC236}">
                      <a16:creationId xmlns:a16="http://schemas.microsoft.com/office/drawing/2014/main" id="{C9A22F1F-A499-331F-4E99-6002DB0CFC31}"/>
                    </a:ext>
                  </a:extLst>
                </p:cNvPr>
                <p:cNvPicPr/>
                <p:nvPr/>
              </p:nvPicPr>
              <p:blipFill>
                <a:blip r:embed="rId31"/>
                <a:stretch>
                  <a:fillRect/>
                </a:stretch>
              </p:blipFill>
              <p:spPr>
                <a:xfrm>
                  <a:off x="1610987" y="2272487"/>
                  <a:ext cx="107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Ink 49">
                  <a:extLst>
                    <a:ext uri="{FF2B5EF4-FFF2-40B4-BE49-F238E27FC236}">
                      <a16:creationId xmlns:a16="http://schemas.microsoft.com/office/drawing/2014/main" id="{0B63EA67-C730-9E16-DED3-9E6AF3ABC3AD}"/>
                    </a:ext>
                  </a:extLst>
                </p14:cNvPr>
                <p14:cNvContentPartPr/>
                <p14:nvPr/>
              </p14:nvContentPartPr>
              <p14:xfrm>
                <a:off x="1667507" y="2330807"/>
                <a:ext cx="7560" cy="92520"/>
              </p14:xfrm>
            </p:contentPart>
          </mc:Choice>
          <mc:Fallback xmlns="">
            <p:pic>
              <p:nvPicPr>
                <p:cNvPr id="50" name="Ink 49">
                  <a:extLst>
                    <a:ext uri="{FF2B5EF4-FFF2-40B4-BE49-F238E27FC236}">
                      <a16:creationId xmlns:a16="http://schemas.microsoft.com/office/drawing/2014/main" id="{0B63EA67-C730-9E16-DED3-9E6AF3ABC3AD}"/>
                    </a:ext>
                  </a:extLst>
                </p:cNvPr>
                <p:cNvPicPr/>
                <p:nvPr/>
              </p:nvPicPr>
              <p:blipFill>
                <a:blip r:embed="rId33"/>
                <a:stretch>
                  <a:fillRect/>
                </a:stretch>
              </p:blipFill>
              <p:spPr>
                <a:xfrm>
                  <a:off x="1658867" y="2322167"/>
                  <a:ext cx="25200" cy="110160"/>
                </a:xfrm>
                <a:prstGeom prst="rect">
                  <a:avLst/>
                </a:prstGeom>
              </p:spPr>
            </p:pic>
          </mc:Fallback>
        </mc:AlternateContent>
      </p:grpSp>
      <p:grpSp>
        <p:nvGrpSpPr>
          <p:cNvPr id="204" name="Group 203">
            <a:extLst>
              <a:ext uri="{FF2B5EF4-FFF2-40B4-BE49-F238E27FC236}">
                <a16:creationId xmlns:a16="http://schemas.microsoft.com/office/drawing/2014/main" id="{3ECE7F80-B4B0-2D95-0F5F-CBF32B8F5E5E}"/>
              </a:ext>
            </a:extLst>
          </p:cNvPr>
          <p:cNvGrpSpPr/>
          <p:nvPr/>
        </p:nvGrpSpPr>
        <p:grpSpPr>
          <a:xfrm>
            <a:off x="2448707" y="1617287"/>
            <a:ext cx="843840" cy="602280"/>
            <a:chOff x="2448707" y="1617287"/>
            <a:chExt cx="843840" cy="602280"/>
          </a:xfrm>
        </p:grpSpPr>
        <mc:AlternateContent xmlns:mc="http://schemas.openxmlformats.org/markup-compatibility/2006" xmlns:p14="http://schemas.microsoft.com/office/powerpoint/2010/main">
          <mc:Choice Requires="p14">
            <p:contentPart p14:bwMode="auto" r:id="rId34">
              <p14:nvContentPartPr>
                <p14:cNvPr id="73" name="Ink 72">
                  <a:extLst>
                    <a:ext uri="{FF2B5EF4-FFF2-40B4-BE49-F238E27FC236}">
                      <a16:creationId xmlns:a16="http://schemas.microsoft.com/office/drawing/2014/main" id="{41F27E11-DE40-93E2-80F3-47E9F07E1B26}"/>
                    </a:ext>
                  </a:extLst>
                </p14:cNvPr>
                <p14:cNvContentPartPr/>
                <p14:nvPr/>
              </p14:nvContentPartPr>
              <p14:xfrm>
                <a:off x="2458787" y="1869647"/>
                <a:ext cx="795240" cy="22320"/>
              </p14:xfrm>
            </p:contentPart>
          </mc:Choice>
          <mc:Fallback xmlns="">
            <p:pic>
              <p:nvPicPr>
                <p:cNvPr id="73" name="Ink 72">
                  <a:extLst>
                    <a:ext uri="{FF2B5EF4-FFF2-40B4-BE49-F238E27FC236}">
                      <a16:creationId xmlns:a16="http://schemas.microsoft.com/office/drawing/2014/main" id="{41F27E11-DE40-93E2-80F3-47E9F07E1B26}"/>
                    </a:ext>
                  </a:extLst>
                </p:cNvPr>
                <p:cNvPicPr/>
                <p:nvPr/>
              </p:nvPicPr>
              <p:blipFill>
                <a:blip r:embed="rId35"/>
                <a:stretch>
                  <a:fillRect/>
                </a:stretch>
              </p:blipFill>
              <p:spPr>
                <a:xfrm>
                  <a:off x="2449787" y="1860647"/>
                  <a:ext cx="812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4" name="Ink 73">
                  <a:extLst>
                    <a:ext uri="{FF2B5EF4-FFF2-40B4-BE49-F238E27FC236}">
                      <a16:creationId xmlns:a16="http://schemas.microsoft.com/office/drawing/2014/main" id="{A84DAF13-DB21-80E4-B34D-8412F685E425}"/>
                    </a:ext>
                  </a:extLst>
                </p14:cNvPr>
                <p14:cNvContentPartPr/>
                <p14:nvPr/>
              </p14:nvContentPartPr>
              <p14:xfrm>
                <a:off x="3203627" y="1809167"/>
                <a:ext cx="88920" cy="124560"/>
              </p14:xfrm>
            </p:contentPart>
          </mc:Choice>
          <mc:Fallback xmlns="">
            <p:pic>
              <p:nvPicPr>
                <p:cNvPr id="74" name="Ink 73">
                  <a:extLst>
                    <a:ext uri="{FF2B5EF4-FFF2-40B4-BE49-F238E27FC236}">
                      <a16:creationId xmlns:a16="http://schemas.microsoft.com/office/drawing/2014/main" id="{A84DAF13-DB21-80E4-B34D-8412F685E425}"/>
                    </a:ext>
                  </a:extLst>
                </p:cNvPr>
                <p:cNvPicPr/>
                <p:nvPr/>
              </p:nvPicPr>
              <p:blipFill>
                <a:blip r:embed="rId37"/>
                <a:stretch>
                  <a:fillRect/>
                </a:stretch>
              </p:blipFill>
              <p:spPr>
                <a:xfrm>
                  <a:off x="3194627" y="1800527"/>
                  <a:ext cx="106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6" name="Ink 75">
                  <a:extLst>
                    <a:ext uri="{FF2B5EF4-FFF2-40B4-BE49-F238E27FC236}">
                      <a16:creationId xmlns:a16="http://schemas.microsoft.com/office/drawing/2014/main" id="{A0B6256E-1C37-D39A-6A4A-C722596F4EC7}"/>
                    </a:ext>
                  </a:extLst>
                </p14:cNvPr>
                <p14:cNvContentPartPr/>
                <p14:nvPr/>
              </p14:nvContentPartPr>
              <p14:xfrm>
                <a:off x="2490827" y="1619807"/>
                <a:ext cx="138240" cy="6120"/>
              </p14:xfrm>
            </p:contentPart>
          </mc:Choice>
          <mc:Fallback xmlns="">
            <p:pic>
              <p:nvPicPr>
                <p:cNvPr id="76" name="Ink 75">
                  <a:extLst>
                    <a:ext uri="{FF2B5EF4-FFF2-40B4-BE49-F238E27FC236}">
                      <a16:creationId xmlns:a16="http://schemas.microsoft.com/office/drawing/2014/main" id="{A0B6256E-1C37-D39A-6A4A-C722596F4EC7}"/>
                    </a:ext>
                  </a:extLst>
                </p:cNvPr>
                <p:cNvPicPr/>
                <p:nvPr/>
              </p:nvPicPr>
              <p:blipFill>
                <a:blip r:embed="rId39"/>
                <a:stretch>
                  <a:fillRect/>
                </a:stretch>
              </p:blipFill>
              <p:spPr>
                <a:xfrm>
                  <a:off x="2482187" y="1610807"/>
                  <a:ext cx="155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7" name="Ink 76">
                  <a:extLst>
                    <a:ext uri="{FF2B5EF4-FFF2-40B4-BE49-F238E27FC236}">
                      <a16:creationId xmlns:a16="http://schemas.microsoft.com/office/drawing/2014/main" id="{B0CADEF5-CA6D-B4A6-5B99-F1DCFA8E7F71}"/>
                    </a:ext>
                  </a:extLst>
                </p14:cNvPr>
                <p14:cNvContentPartPr/>
                <p14:nvPr/>
              </p14:nvContentPartPr>
              <p14:xfrm>
                <a:off x="2537987" y="1621247"/>
                <a:ext cx="18720" cy="122400"/>
              </p14:xfrm>
            </p:contentPart>
          </mc:Choice>
          <mc:Fallback xmlns="">
            <p:pic>
              <p:nvPicPr>
                <p:cNvPr id="77" name="Ink 76">
                  <a:extLst>
                    <a:ext uri="{FF2B5EF4-FFF2-40B4-BE49-F238E27FC236}">
                      <a16:creationId xmlns:a16="http://schemas.microsoft.com/office/drawing/2014/main" id="{B0CADEF5-CA6D-B4A6-5B99-F1DCFA8E7F71}"/>
                    </a:ext>
                  </a:extLst>
                </p:cNvPr>
                <p:cNvPicPr/>
                <p:nvPr/>
              </p:nvPicPr>
              <p:blipFill>
                <a:blip r:embed="rId41"/>
                <a:stretch>
                  <a:fillRect/>
                </a:stretch>
              </p:blipFill>
              <p:spPr>
                <a:xfrm>
                  <a:off x="2529347" y="1612247"/>
                  <a:ext cx="363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 name="Ink 77">
                  <a:extLst>
                    <a:ext uri="{FF2B5EF4-FFF2-40B4-BE49-F238E27FC236}">
                      <a16:creationId xmlns:a16="http://schemas.microsoft.com/office/drawing/2014/main" id="{8A5056DB-F0BF-63B5-8671-FFEBFF143028}"/>
                    </a:ext>
                  </a:extLst>
                </p14:cNvPr>
                <p14:cNvContentPartPr/>
                <p14:nvPr/>
              </p14:nvContentPartPr>
              <p14:xfrm>
                <a:off x="2675147" y="1628447"/>
                <a:ext cx="86040" cy="9000"/>
              </p14:xfrm>
            </p:contentPart>
          </mc:Choice>
          <mc:Fallback xmlns="">
            <p:pic>
              <p:nvPicPr>
                <p:cNvPr id="78" name="Ink 77">
                  <a:extLst>
                    <a:ext uri="{FF2B5EF4-FFF2-40B4-BE49-F238E27FC236}">
                      <a16:creationId xmlns:a16="http://schemas.microsoft.com/office/drawing/2014/main" id="{8A5056DB-F0BF-63B5-8671-FFEBFF143028}"/>
                    </a:ext>
                  </a:extLst>
                </p:cNvPr>
                <p:cNvPicPr/>
                <p:nvPr/>
              </p:nvPicPr>
              <p:blipFill>
                <a:blip r:embed="rId43"/>
                <a:stretch>
                  <a:fillRect/>
                </a:stretch>
              </p:blipFill>
              <p:spPr>
                <a:xfrm>
                  <a:off x="2666147" y="1619807"/>
                  <a:ext cx="1036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9" name="Ink 78">
                  <a:extLst>
                    <a:ext uri="{FF2B5EF4-FFF2-40B4-BE49-F238E27FC236}">
                      <a16:creationId xmlns:a16="http://schemas.microsoft.com/office/drawing/2014/main" id="{FA5BDCAA-2F56-5C83-F39F-6C2E63AE8EBF}"/>
                    </a:ext>
                  </a:extLst>
                </p14:cNvPr>
                <p14:cNvContentPartPr/>
                <p14:nvPr/>
              </p14:nvContentPartPr>
              <p14:xfrm>
                <a:off x="2702507" y="1638887"/>
                <a:ext cx="6840" cy="114840"/>
              </p14:xfrm>
            </p:contentPart>
          </mc:Choice>
          <mc:Fallback xmlns="">
            <p:pic>
              <p:nvPicPr>
                <p:cNvPr id="79" name="Ink 78">
                  <a:extLst>
                    <a:ext uri="{FF2B5EF4-FFF2-40B4-BE49-F238E27FC236}">
                      <a16:creationId xmlns:a16="http://schemas.microsoft.com/office/drawing/2014/main" id="{FA5BDCAA-2F56-5C83-F39F-6C2E63AE8EBF}"/>
                    </a:ext>
                  </a:extLst>
                </p:cNvPr>
                <p:cNvPicPr/>
                <p:nvPr/>
              </p:nvPicPr>
              <p:blipFill>
                <a:blip r:embed="rId45"/>
                <a:stretch>
                  <a:fillRect/>
                </a:stretch>
              </p:blipFill>
              <p:spPr>
                <a:xfrm>
                  <a:off x="2693867" y="1629887"/>
                  <a:ext cx="24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0" name="Ink 79">
                  <a:extLst>
                    <a:ext uri="{FF2B5EF4-FFF2-40B4-BE49-F238E27FC236}">
                      <a16:creationId xmlns:a16="http://schemas.microsoft.com/office/drawing/2014/main" id="{834BF601-60B4-E074-FF51-46915303BB03}"/>
                    </a:ext>
                  </a:extLst>
                </p14:cNvPr>
                <p14:cNvContentPartPr/>
                <p14:nvPr/>
              </p14:nvContentPartPr>
              <p14:xfrm>
                <a:off x="2631947" y="1627007"/>
                <a:ext cx="164520" cy="18000"/>
              </p14:xfrm>
            </p:contentPart>
          </mc:Choice>
          <mc:Fallback xmlns="">
            <p:pic>
              <p:nvPicPr>
                <p:cNvPr id="80" name="Ink 79">
                  <a:extLst>
                    <a:ext uri="{FF2B5EF4-FFF2-40B4-BE49-F238E27FC236}">
                      <a16:creationId xmlns:a16="http://schemas.microsoft.com/office/drawing/2014/main" id="{834BF601-60B4-E074-FF51-46915303BB03}"/>
                    </a:ext>
                  </a:extLst>
                </p:cNvPr>
                <p:cNvPicPr/>
                <p:nvPr/>
              </p:nvPicPr>
              <p:blipFill>
                <a:blip r:embed="rId47"/>
                <a:stretch>
                  <a:fillRect/>
                </a:stretch>
              </p:blipFill>
              <p:spPr>
                <a:xfrm>
                  <a:off x="2623307" y="1618367"/>
                  <a:ext cx="1821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1" name="Ink 80">
                  <a:extLst>
                    <a:ext uri="{FF2B5EF4-FFF2-40B4-BE49-F238E27FC236}">
                      <a16:creationId xmlns:a16="http://schemas.microsoft.com/office/drawing/2014/main" id="{6A4A9DBC-34A2-41AA-ED40-F3B0972D4B83}"/>
                    </a:ext>
                  </a:extLst>
                </p14:cNvPr>
                <p14:cNvContentPartPr/>
                <p14:nvPr/>
              </p14:nvContentPartPr>
              <p14:xfrm>
                <a:off x="2858387" y="1627007"/>
                <a:ext cx="111240" cy="135720"/>
              </p14:xfrm>
            </p:contentPart>
          </mc:Choice>
          <mc:Fallback xmlns="">
            <p:pic>
              <p:nvPicPr>
                <p:cNvPr id="81" name="Ink 80">
                  <a:extLst>
                    <a:ext uri="{FF2B5EF4-FFF2-40B4-BE49-F238E27FC236}">
                      <a16:creationId xmlns:a16="http://schemas.microsoft.com/office/drawing/2014/main" id="{6A4A9DBC-34A2-41AA-ED40-F3B0972D4B83}"/>
                    </a:ext>
                  </a:extLst>
                </p:cNvPr>
                <p:cNvPicPr/>
                <p:nvPr/>
              </p:nvPicPr>
              <p:blipFill>
                <a:blip r:embed="rId49"/>
                <a:stretch>
                  <a:fillRect/>
                </a:stretch>
              </p:blipFill>
              <p:spPr>
                <a:xfrm>
                  <a:off x="2849747" y="1618367"/>
                  <a:ext cx="128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2" name="Ink 81">
                  <a:extLst>
                    <a:ext uri="{FF2B5EF4-FFF2-40B4-BE49-F238E27FC236}">
                      <a16:creationId xmlns:a16="http://schemas.microsoft.com/office/drawing/2014/main" id="{94C54742-3FE9-A1EE-3775-76D68D47DF4A}"/>
                    </a:ext>
                  </a:extLst>
                </p14:cNvPr>
                <p14:cNvContentPartPr/>
                <p14:nvPr/>
              </p14:nvContentPartPr>
              <p14:xfrm>
                <a:off x="3022907" y="1638527"/>
                <a:ext cx="59400" cy="109080"/>
              </p14:xfrm>
            </p:contentPart>
          </mc:Choice>
          <mc:Fallback xmlns="">
            <p:pic>
              <p:nvPicPr>
                <p:cNvPr id="82" name="Ink 81">
                  <a:extLst>
                    <a:ext uri="{FF2B5EF4-FFF2-40B4-BE49-F238E27FC236}">
                      <a16:creationId xmlns:a16="http://schemas.microsoft.com/office/drawing/2014/main" id="{94C54742-3FE9-A1EE-3775-76D68D47DF4A}"/>
                    </a:ext>
                  </a:extLst>
                </p:cNvPr>
                <p:cNvPicPr/>
                <p:nvPr/>
              </p:nvPicPr>
              <p:blipFill>
                <a:blip r:embed="rId51"/>
                <a:stretch>
                  <a:fillRect/>
                </a:stretch>
              </p:blipFill>
              <p:spPr>
                <a:xfrm>
                  <a:off x="3014267" y="1629527"/>
                  <a:ext cx="77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3" name="Ink 82">
                  <a:extLst>
                    <a:ext uri="{FF2B5EF4-FFF2-40B4-BE49-F238E27FC236}">
                      <a16:creationId xmlns:a16="http://schemas.microsoft.com/office/drawing/2014/main" id="{E6EDDCBA-DDE6-4AED-BB72-816CC664F6A6}"/>
                    </a:ext>
                  </a:extLst>
                </p14:cNvPr>
                <p14:cNvContentPartPr/>
                <p14:nvPr/>
              </p14:nvContentPartPr>
              <p14:xfrm>
                <a:off x="3148187" y="1639967"/>
                <a:ext cx="9720" cy="124200"/>
              </p14:xfrm>
            </p:contentPart>
          </mc:Choice>
          <mc:Fallback xmlns="">
            <p:pic>
              <p:nvPicPr>
                <p:cNvPr id="83" name="Ink 82">
                  <a:extLst>
                    <a:ext uri="{FF2B5EF4-FFF2-40B4-BE49-F238E27FC236}">
                      <a16:creationId xmlns:a16="http://schemas.microsoft.com/office/drawing/2014/main" id="{E6EDDCBA-DDE6-4AED-BB72-816CC664F6A6}"/>
                    </a:ext>
                  </a:extLst>
                </p:cNvPr>
                <p:cNvPicPr/>
                <p:nvPr/>
              </p:nvPicPr>
              <p:blipFill>
                <a:blip r:embed="rId53"/>
                <a:stretch>
                  <a:fillRect/>
                </a:stretch>
              </p:blipFill>
              <p:spPr>
                <a:xfrm>
                  <a:off x="3139547" y="1630967"/>
                  <a:ext cx="273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4" name="Ink 83">
                  <a:extLst>
                    <a:ext uri="{FF2B5EF4-FFF2-40B4-BE49-F238E27FC236}">
                      <a16:creationId xmlns:a16="http://schemas.microsoft.com/office/drawing/2014/main" id="{47089D3C-2743-03E8-94F7-8D65501070D4}"/>
                    </a:ext>
                  </a:extLst>
                </p14:cNvPr>
                <p14:cNvContentPartPr/>
                <p14:nvPr/>
              </p14:nvContentPartPr>
              <p14:xfrm>
                <a:off x="3131627" y="1617287"/>
                <a:ext cx="141120" cy="163080"/>
              </p14:xfrm>
            </p:contentPart>
          </mc:Choice>
          <mc:Fallback xmlns="">
            <p:pic>
              <p:nvPicPr>
                <p:cNvPr id="84" name="Ink 83">
                  <a:extLst>
                    <a:ext uri="{FF2B5EF4-FFF2-40B4-BE49-F238E27FC236}">
                      <a16:creationId xmlns:a16="http://schemas.microsoft.com/office/drawing/2014/main" id="{47089D3C-2743-03E8-94F7-8D65501070D4}"/>
                    </a:ext>
                  </a:extLst>
                </p:cNvPr>
                <p:cNvPicPr/>
                <p:nvPr/>
              </p:nvPicPr>
              <p:blipFill>
                <a:blip r:embed="rId55"/>
                <a:stretch>
                  <a:fillRect/>
                </a:stretch>
              </p:blipFill>
              <p:spPr>
                <a:xfrm>
                  <a:off x="3122987" y="1608287"/>
                  <a:ext cx="158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5" name="Ink 84">
                  <a:extLst>
                    <a:ext uri="{FF2B5EF4-FFF2-40B4-BE49-F238E27FC236}">
                      <a16:creationId xmlns:a16="http://schemas.microsoft.com/office/drawing/2014/main" id="{B6335813-2D62-1DB3-C32C-E6BF0229A16A}"/>
                    </a:ext>
                  </a:extLst>
                </p14:cNvPr>
                <p14:cNvContentPartPr/>
                <p14:nvPr/>
              </p14:nvContentPartPr>
              <p14:xfrm>
                <a:off x="2772347" y="1688927"/>
                <a:ext cx="64440" cy="3240"/>
              </p14:xfrm>
            </p:contentPart>
          </mc:Choice>
          <mc:Fallback xmlns="">
            <p:pic>
              <p:nvPicPr>
                <p:cNvPr id="85" name="Ink 84">
                  <a:extLst>
                    <a:ext uri="{FF2B5EF4-FFF2-40B4-BE49-F238E27FC236}">
                      <a16:creationId xmlns:a16="http://schemas.microsoft.com/office/drawing/2014/main" id="{B6335813-2D62-1DB3-C32C-E6BF0229A16A}"/>
                    </a:ext>
                  </a:extLst>
                </p:cNvPr>
                <p:cNvPicPr/>
                <p:nvPr/>
              </p:nvPicPr>
              <p:blipFill>
                <a:blip r:embed="rId57"/>
                <a:stretch>
                  <a:fillRect/>
                </a:stretch>
              </p:blipFill>
              <p:spPr>
                <a:xfrm>
                  <a:off x="2763347" y="1679927"/>
                  <a:ext cx="82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7" name="Ink 186">
                  <a:extLst>
                    <a:ext uri="{FF2B5EF4-FFF2-40B4-BE49-F238E27FC236}">
                      <a16:creationId xmlns:a16="http://schemas.microsoft.com/office/drawing/2014/main" id="{9DCB5130-13B7-738F-A301-0A496CE0D2BC}"/>
                    </a:ext>
                  </a:extLst>
                </p14:cNvPr>
                <p14:cNvContentPartPr/>
                <p14:nvPr/>
              </p14:nvContentPartPr>
              <p14:xfrm>
                <a:off x="2549507" y="1947407"/>
                <a:ext cx="63720" cy="272160"/>
              </p14:xfrm>
            </p:contentPart>
          </mc:Choice>
          <mc:Fallback xmlns="">
            <p:pic>
              <p:nvPicPr>
                <p:cNvPr id="187" name="Ink 186">
                  <a:extLst>
                    <a:ext uri="{FF2B5EF4-FFF2-40B4-BE49-F238E27FC236}">
                      <a16:creationId xmlns:a16="http://schemas.microsoft.com/office/drawing/2014/main" id="{9DCB5130-13B7-738F-A301-0A496CE0D2BC}"/>
                    </a:ext>
                  </a:extLst>
                </p:cNvPr>
                <p:cNvPicPr/>
                <p:nvPr/>
              </p:nvPicPr>
              <p:blipFill>
                <a:blip r:embed="rId59"/>
                <a:stretch>
                  <a:fillRect/>
                </a:stretch>
              </p:blipFill>
              <p:spPr>
                <a:xfrm>
                  <a:off x="2540867" y="1938407"/>
                  <a:ext cx="813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8" name="Ink 187">
                  <a:extLst>
                    <a:ext uri="{FF2B5EF4-FFF2-40B4-BE49-F238E27FC236}">
                      <a16:creationId xmlns:a16="http://schemas.microsoft.com/office/drawing/2014/main" id="{80A5D778-573D-A350-C8B4-9B9FC7AF924C}"/>
                    </a:ext>
                  </a:extLst>
                </p14:cNvPr>
                <p14:cNvContentPartPr/>
                <p14:nvPr/>
              </p14:nvContentPartPr>
              <p14:xfrm>
                <a:off x="2648147" y="2039567"/>
                <a:ext cx="88560" cy="131400"/>
              </p14:xfrm>
            </p:contentPart>
          </mc:Choice>
          <mc:Fallback xmlns="">
            <p:pic>
              <p:nvPicPr>
                <p:cNvPr id="188" name="Ink 187">
                  <a:extLst>
                    <a:ext uri="{FF2B5EF4-FFF2-40B4-BE49-F238E27FC236}">
                      <a16:creationId xmlns:a16="http://schemas.microsoft.com/office/drawing/2014/main" id="{80A5D778-573D-A350-C8B4-9B9FC7AF924C}"/>
                    </a:ext>
                  </a:extLst>
                </p:cNvPr>
                <p:cNvPicPr/>
                <p:nvPr/>
              </p:nvPicPr>
              <p:blipFill>
                <a:blip r:embed="rId61"/>
                <a:stretch>
                  <a:fillRect/>
                </a:stretch>
              </p:blipFill>
              <p:spPr>
                <a:xfrm>
                  <a:off x="2639507" y="2030927"/>
                  <a:ext cx="106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9" name="Ink 188">
                  <a:extLst>
                    <a:ext uri="{FF2B5EF4-FFF2-40B4-BE49-F238E27FC236}">
                      <a16:creationId xmlns:a16="http://schemas.microsoft.com/office/drawing/2014/main" id="{F760BA81-1E3C-842A-9243-6240AB30AFC3}"/>
                    </a:ext>
                  </a:extLst>
                </p14:cNvPr>
                <p14:cNvContentPartPr/>
                <p14:nvPr/>
              </p14:nvContentPartPr>
              <p14:xfrm>
                <a:off x="2779547" y="2154407"/>
                <a:ext cx="44640" cy="61920"/>
              </p14:xfrm>
            </p:contentPart>
          </mc:Choice>
          <mc:Fallback xmlns="">
            <p:pic>
              <p:nvPicPr>
                <p:cNvPr id="189" name="Ink 188">
                  <a:extLst>
                    <a:ext uri="{FF2B5EF4-FFF2-40B4-BE49-F238E27FC236}">
                      <a16:creationId xmlns:a16="http://schemas.microsoft.com/office/drawing/2014/main" id="{F760BA81-1E3C-842A-9243-6240AB30AFC3}"/>
                    </a:ext>
                  </a:extLst>
                </p:cNvPr>
                <p:cNvPicPr/>
                <p:nvPr/>
              </p:nvPicPr>
              <p:blipFill>
                <a:blip r:embed="rId63"/>
                <a:stretch>
                  <a:fillRect/>
                </a:stretch>
              </p:blipFill>
              <p:spPr>
                <a:xfrm>
                  <a:off x="2770547" y="2145767"/>
                  <a:ext cx="622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0" name="Ink 189">
                  <a:extLst>
                    <a:ext uri="{FF2B5EF4-FFF2-40B4-BE49-F238E27FC236}">
                      <a16:creationId xmlns:a16="http://schemas.microsoft.com/office/drawing/2014/main" id="{84D32A59-8310-3DBC-11CA-043BF4C4C44C}"/>
                    </a:ext>
                  </a:extLst>
                </p14:cNvPr>
                <p14:cNvContentPartPr/>
                <p14:nvPr/>
              </p14:nvContentPartPr>
              <p14:xfrm>
                <a:off x="2886827" y="2002847"/>
                <a:ext cx="87120" cy="152640"/>
              </p14:xfrm>
            </p:contentPart>
          </mc:Choice>
          <mc:Fallback xmlns="">
            <p:pic>
              <p:nvPicPr>
                <p:cNvPr id="190" name="Ink 189">
                  <a:extLst>
                    <a:ext uri="{FF2B5EF4-FFF2-40B4-BE49-F238E27FC236}">
                      <a16:creationId xmlns:a16="http://schemas.microsoft.com/office/drawing/2014/main" id="{84D32A59-8310-3DBC-11CA-043BF4C4C44C}"/>
                    </a:ext>
                  </a:extLst>
                </p:cNvPr>
                <p:cNvPicPr/>
                <p:nvPr/>
              </p:nvPicPr>
              <p:blipFill>
                <a:blip r:embed="rId65"/>
                <a:stretch>
                  <a:fillRect/>
                </a:stretch>
              </p:blipFill>
              <p:spPr>
                <a:xfrm>
                  <a:off x="2877827" y="1993847"/>
                  <a:ext cx="1047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1" name="Ink 190">
                  <a:extLst>
                    <a:ext uri="{FF2B5EF4-FFF2-40B4-BE49-F238E27FC236}">
                      <a16:creationId xmlns:a16="http://schemas.microsoft.com/office/drawing/2014/main" id="{425B7900-8D1B-18E2-0337-BC1D9B106026}"/>
                    </a:ext>
                  </a:extLst>
                </p14:cNvPr>
                <p14:cNvContentPartPr/>
                <p14:nvPr/>
              </p14:nvContentPartPr>
              <p14:xfrm>
                <a:off x="3037667" y="1960727"/>
                <a:ext cx="57960" cy="226800"/>
              </p14:xfrm>
            </p:contentPart>
          </mc:Choice>
          <mc:Fallback xmlns="">
            <p:pic>
              <p:nvPicPr>
                <p:cNvPr id="191" name="Ink 190">
                  <a:extLst>
                    <a:ext uri="{FF2B5EF4-FFF2-40B4-BE49-F238E27FC236}">
                      <a16:creationId xmlns:a16="http://schemas.microsoft.com/office/drawing/2014/main" id="{425B7900-8D1B-18E2-0337-BC1D9B106026}"/>
                    </a:ext>
                  </a:extLst>
                </p:cNvPr>
                <p:cNvPicPr/>
                <p:nvPr/>
              </p:nvPicPr>
              <p:blipFill>
                <a:blip r:embed="rId67"/>
                <a:stretch>
                  <a:fillRect/>
                </a:stretch>
              </p:blipFill>
              <p:spPr>
                <a:xfrm>
                  <a:off x="3029027" y="1951727"/>
                  <a:ext cx="756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6" name="Ink 195">
                  <a:extLst>
                    <a:ext uri="{FF2B5EF4-FFF2-40B4-BE49-F238E27FC236}">
                      <a16:creationId xmlns:a16="http://schemas.microsoft.com/office/drawing/2014/main" id="{B76F6DCD-C55A-E841-CD36-FE91CB35E0F5}"/>
                    </a:ext>
                  </a:extLst>
                </p14:cNvPr>
                <p14:cNvContentPartPr/>
                <p14:nvPr/>
              </p14:nvContentPartPr>
              <p14:xfrm>
                <a:off x="3165107" y="1931207"/>
                <a:ext cx="22320" cy="63720"/>
              </p14:xfrm>
            </p:contentPart>
          </mc:Choice>
          <mc:Fallback xmlns="">
            <p:pic>
              <p:nvPicPr>
                <p:cNvPr id="196" name="Ink 195">
                  <a:extLst>
                    <a:ext uri="{FF2B5EF4-FFF2-40B4-BE49-F238E27FC236}">
                      <a16:creationId xmlns:a16="http://schemas.microsoft.com/office/drawing/2014/main" id="{B76F6DCD-C55A-E841-CD36-FE91CB35E0F5}"/>
                    </a:ext>
                  </a:extLst>
                </p:cNvPr>
                <p:cNvPicPr/>
                <p:nvPr/>
              </p:nvPicPr>
              <p:blipFill>
                <a:blip r:embed="rId69"/>
                <a:stretch>
                  <a:fillRect/>
                </a:stretch>
              </p:blipFill>
              <p:spPr>
                <a:xfrm>
                  <a:off x="3156107" y="1922567"/>
                  <a:ext cx="399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7" name="Ink 196">
                  <a:extLst>
                    <a:ext uri="{FF2B5EF4-FFF2-40B4-BE49-F238E27FC236}">
                      <a16:creationId xmlns:a16="http://schemas.microsoft.com/office/drawing/2014/main" id="{8B999499-991E-BB64-A23E-2776D461BD3B}"/>
                    </a:ext>
                  </a:extLst>
                </p14:cNvPr>
                <p14:cNvContentPartPr/>
                <p14:nvPr/>
              </p14:nvContentPartPr>
              <p14:xfrm>
                <a:off x="3194267" y="1950287"/>
                <a:ext cx="26280" cy="57600"/>
              </p14:xfrm>
            </p:contentPart>
          </mc:Choice>
          <mc:Fallback xmlns="">
            <p:pic>
              <p:nvPicPr>
                <p:cNvPr id="197" name="Ink 196">
                  <a:extLst>
                    <a:ext uri="{FF2B5EF4-FFF2-40B4-BE49-F238E27FC236}">
                      <a16:creationId xmlns:a16="http://schemas.microsoft.com/office/drawing/2014/main" id="{8B999499-991E-BB64-A23E-2776D461BD3B}"/>
                    </a:ext>
                  </a:extLst>
                </p:cNvPr>
                <p:cNvPicPr/>
                <p:nvPr/>
              </p:nvPicPr>
              <p:blipFill>
                <a:blip r:embed="rId71"/>
                <a:stretch>
                  <a:fillRect/>
                </a:stretch>
              </p:blipFill>
              <p:spPr>
                <a:xfrm>
                  <a:off x="3185627" y="1941647"/>
                  <a:ext cx="43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2" name="Ink 201">
                  <a:extLst>
                    <a:ext uri="{FF2B5EF4-FFF2-40B4-BE49-F238E27FC236}">
                      <a16:creationId xmlns:a16="http://schemas.microsoft.com/office/drawing/2014/main" id="{C8FDEBCB-5499-E04C-366E-E7ACEBEC5469}"/>
                    </a:ext>
                  </a:extLst>
                </p14:cNvPr>
                <p14:cNvContentPartPr/>
                <p14:nvPr/>
              </p14:nvContentPartPr>
              <p14:xfrm>
                <a:off x="2448707" y="1962167"/>
                <a:ext cx="19800" cy="32760"/>
              </p14:xfrm>
            </p:contentPart>
          </mc:Choice>
          <mc:Fallback xmlns="">
            <p:pic>
              <p:nvPicPr>
                <p:cNvPr id="202" name="Ink 201">
                  <a:extLst>
                    <a:ext uri="{FF2B5EF4-FFF2-40B4-BE49-F238E27FC236}">
                      <a16:creationId xmlns:a16="http://schemas.microsoft.com/office/drawing/2014/main" id="{C8FDEBCB-5499-E04C-366E-E7ACEBEC5469}"/>
                    </a:ext>
                  </a:extLst>
                </p:cNvPr>
                <p:cNvPicPr/>
                <p:nvPr/>
              </p:nvPicPr>
              <p:blipFill>
                <a:blip r:embed="rId73"/>
                <a:stretch>
                  <a:fillRect/>
                </a:stretch>
              </p:blipFill>
              <p:spPr>
                <a:xfrm>
                  <a:off x="2439707" y="1953167"/>
                  <a:ext cx="374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3" name="Ink 202">
                  <a:extLst>
                    <a:ext uri="{FF2B5EF4-FFF2-40B4-BE49-F238E27FC236}">
                      <a16:creationId xmlns:a16="http://schemas.microsoft.com/office/drawing/2014/main" id="{82F9DFEB-24E5-67CA-FBCD-24B50EC1B98C}"/>
                    </a:ext>
                  </a:extLst>
                </p14:cNvPr>
                <p14:cNvContentPartPr/>
                <p14:nvPr/>
              </p14:nvContentPartPr>
              <p14:xfrm>
                <a:off x="2455187" y="1932647"/>
                <a:ext cx="55800" cy="47520"/>
              </p14:xfrm>
            </p:contentPart>
          </mc:Choice>
          <mc:Fallback xmlns="">
            <p:pic>
              <p:nvPicPr>
                <p:cNvPr id="203" name="Ink 202">
                  <a:extLst>
                    <a:ext uri="{FF2B5EF4-FFF2-40B4-BE49-F238E27FC236}">
                      <a16:creationId xmlns:a16="http://schemas.microsoft.com/office/drawing/2014/main" id="{82F9DFEB-24E5-67CA-FBCD-24B50EC1B98C}"/>
                    </a:ext>
                  </a:extLst>
                </p:cNvPr>
                <p:cNvPicPr/>
                <p:nvPr/>
              </p:nvPicPr>
              <p:blipFill>
                <a:blip r:embed="rId75"/>
                <a:stretch>
                  <a:fillRect/>
                </a:stretch>
              </p:blipFill>
              <p:spPr>
                <a:xfrm>
                  <a:off x="2446187" y="1924007"/>
                  <a:ext cx="73440" cy="65160"/>
                </a:xfrm>
                <a:prstGeom prst="rect">
                  <a:avLst/>
                </a:prstGeom>
              </p:spPr>
            </p:pic>
          </mc:Fallback>
        </mc:AlternateContent>
      </p:grpSp>
      <p:grpSp>
        <p:nvGrpSpPr>
          <p:cNvPr id="226" name="Group 225">
            <a:extLst>
              <a:ext uri="{FF2B5EF4-FFF2-40B4-BE49-F238E27FC236}">
                <a16:creationId xmlns:a16="http://schemas.microsoft.com/office/drawing/2014/main" id="{B52C88AE-2B67-7320-A1F3-E269E257DA3A}"/>
              </a:ext>
            </a:extLst>
          </p:cNvPr>
          <p:cNvGrpSpPr/>
          <p:nvPr/>
        </p:nvGrpSpPr>
        <p:grpSpPr>
          <a:xfrm>
            <a:off x="3847307" y="1527287"/>
            <a:ext cx="1528200" cy="836280"/>
            <a:chOff x="3847307" y="1527287"/>
            <a:chExt cx="1528200" cy="836280"/>
          </a:xfrm>
        </p:grpSpPr>
        <mc:AlternateContent xmlns:mc="http://schemas.openxmlformats.org/markup-compatibility/2006" xmlns:p14="http://schemas.microsoft.com/office/powerpoint/2010/main">
          <mc:Choice Requires="p14">
            <p:contentPart p14:bwMode="auto" r:id="rId76">
              <p14:nvContentPartPr>
                <p14:cNvPr id="130" name="Ink 129">
                  <a:extLst>
                    <a:ext uri="{FF2B5EF4-FFF2-40B4-BE49-F238E27FC236}">
                      <a16:creationId xmlns:a16="http://schemas.microsoft.com/office/drawing/2014/main" id="{52AEB643-F032-2126-6A4A-B172A4737A52}"/>
                    </a:ext>
                  </a:extLst>
                </p14:cNvPr>
                <p14:cNvContentPartPr/>
                <p14:nvPr/>
              </p14:nvContentPartPr>
              <p14:xfrm>
                <a:off x="3880427" y="1834727"/>
                <a:ext cx="52200" cy="70200"/>
              </p14:xfrm>
            </p:contentPart>
          </mc:Choice>
          <mc:Fallback xmlns="">
            <p:pic>
              <p:nvPicPr>
                <p:cNvPr id="130" name="Ink 129">
                  <a:extLst>
                    <a:ext uri="{FF2B5EF4-FFF2-40B4-BE49-F238E27FC236}">
                      <a16:creationId xmlns:a16="http://schemas.microsoft.com/office/drawing/2014/main" id="{52AEB643-F032-2126-6A4A-B172A4737A52}"/>
                    </a:ext>
                  </a:extLst>
                </p:cNvPr>
                <p:cNvPicPr/>
                <p:nvPr/>
              </p:nvPicPr>
              <p:blipFill>
                <a:blip r:embed="rId77"/>
                <a:stretch>
                  <a:fillRect/>
                </a:stretch>
              </p:blipFill>
              <p:spPr>
                <a:xfrm>
                  <a:off x="3871427" y="1825727"/>
                  <a:ext cx="698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31" name="Ink 130">
                  <a:extLst>
                    <a:ext uri="{FF2B5EF4-FFF2-40B4-BE49-F238E27FC236}">
                      <a16:creationId xmlns:a16="http://schemas.microsoft.com/office/drawing/2014/main" id="{B9BA6C69-6284-40F2-EF1F-6B6D2272CCA3}"/>
                    </a:ext>
                  </a:extLst>
                </p14:cNvPr>
                <p14:cNvContentPartPr/>
                <p14:nvPr/>
              </p14:nvContentPartPr>
              <p14:xfrm>
                <a:off x="4298387" y="1844447"/>
                <a:ext cx="60480" cy="71280"/>
              </p14:xfrm>
            </p:contentPart>
          </mc:Choice>
          <mc:Fallback xmlns="">
            <p:pic>
              <p:nvPicPr>
                <p:cNvPr id="131" name="Ink 130">
                  <a:extLst>
                    <a:ext uri="{FF2B5EF4-FFF2-40B4-BE49-F238E27FC236}">
                      <a16:creationId xmlns:a16="http://schemas.microsoft.com/office/drawing/2014/main" id="{B9BA6C69-6284-40F2-EF1F-6B6D2272CCA3}"/>
                    </a:ext>
                  </a:extLst>
                </p:cNvPr>
                <p:cNvPicPr/>
                <p:nvPr/>
              </p:nvPicPr>
              <p:blipFill>
                <a:blip r:embed="rId79"/>
                <a:stretch>
                  <a:fillRect/>
                </a:stretch>
              </p:blipFill>
              <p:spPr>
                <a:xfrm>
                  <a:off x="4289387" y="1835807"/>
                  <a:ext cx="78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2" name="Ink 131">
                  <a:extLst>
                    <a:ext uri="{FF2B5EF4-FFF2-40B4-BE49-F238E27FC236}">
                      <a16:creationId xmlns:a16="http://schemas.microsoft.com/office/drawing/2014/main" id="{732B897F-6B87-3374-9603-5965237EB5FC}"/>
                    </a:ext>
                  </a:extLst>
                </p14:cNvPr>
                <p14:cNvContentPartPr/>
                <p14:nvPr/>
              </p14:nvContentPartPr>
              <p14:xfrm>
                <a:off x="4705907" y="1848407"/>
                <a:ext cx="55440" cy="69120"/>
              </p14:xfrm>
            </p:contentPart>
          </mc:Choice>
          <mc:Fallback xmlns="">
            <p:pic>
              <p:nvPicPr>
                <p:cNvPr id="132" name="Ink 131">
                  <a:extLst>
                    <a:ext uri="{FF2B5EF4-FFF2-40B4-BE49-F238E27FC236}">
                      <a16:creationId xmlns:a16="http://schemas.microsoft.com/office/drawing/2014/main" id="{732B897F-6B87-3374-9603-5965237EB5FC}"/>
                    </a:ext>
                  </a:extLst>
                </p:cNvPr>
                <p:cNvPicPr/>
                <p:nvPr/>
              </p:nvPicPr>
              <p:blipFill>
                <a:blip r:embed="rId81"/>
                <a:stretch>
                  <a:fillRect/>
                </a:stretch>
              </p:blipFill>
              <p:spPr>
                <a:xfrm>
                  <a:off x="4696907" y="1839407"/>
                  <a:ext cx="73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3" name="Ink 132">
                  <a:extLst>
                    <a:ext uri="{FF2B5EF4-FFF2-40B4-BE49-F238E27FC236}">
                      <a16:creationId xmlns:a16="http://schemas.microsoft.com/office/drawing/2014/main" id="{99F2F74B-403D-96CF-EC1E-F1CA92434832}"/>
                    </a:ext>
                  </a:extLst>
                </p14:cNvPr>
                <p14:cNvContentPartPr/>
                <p14:nvPr/>
              </p14:nvContentPartPr>
              <p14:xfrm>
                <a:off x="5113427" y="1845887"/>
                <a:ext cx="59760" cy="75240"/>
              </p14:xfrm>
            </p:contentPart>
          </mc:Choice>
          <mc:Fallback xmlns="">
            <p:pic>
              <p:nvPicPr>
                <p:cNvPr id="133" name="Ink 132">
                  <a:extLst>
                    <a:ext uri="{FF2B5EF4-FFF2-40B4-BE49-F238E27FC236}">
                      <a16:creationId xmlns:a16="http://schemas.microsoft.com/office/drawing/2014/main" id="{99F2F74B-403D-96CF-EC1E-F1CA92434832}"/>
                    </a:ext>
                  </a:extLst>
                </p:cNvPr>
                <p:cNvPicPr/>
                <p:nvPr/>
              </p:nvPicPr>
              <p:blipFill>
                <a:blip r:embed="rId83"/>
                <a:stretch>
                  <a:fillRect/>
                </a:stretch>
              </p:blipFill>
              <p:spPr>
                <a:xfrm>
                  <a:off x="5104787" y="1837247"/>
                  <a:ext cx="77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4" name="Ink 133">
                  <a:extLst>
                    <a:ext uri="{FF2B5EF4-FFF2-40B4-BE49-F238E27FC236}">
                      <a16:creationId xmlns:a16="http://schemas.microsoft.com/office/drawing/2014/main" id="{5C5ABF2A-47A2-DDDB-C778-F9BE06216889}"/>
                    </a:ext>
                  </a:extLst>
                </p14:cNvPr>
                <p14:cNvContentPartPr/>
                <p14:nvPr/>
              </p14:nvContentPartPr>
              <p14:xfrm>
                <a:off x="3908147" y="1877207"/>
                <a:ext cx="435960" cy="10440"/>
              </p14:xfrm>
            </p:contentPart>
          </mc:Choice>
          <mc:Fallback xmlns="">
            <p:pic>
              <p:nvPicPr>
                <p:cNvPr id="134" name="Ink 133">
                  <a:extLst>
                    <a:ext uri="{FF2B5EF4-FFF2-40B4-BE49-F238E27FC236}">
                      <a16:creationId xmlns:a16="http://schemas.microsoft.com/office/drawing/2014/main" id="{5C5ABF2A-47A2-DDDB-C778-F9BE06216889}"/>
                    </a:ext>
                  </a:extLst>
                </p:cNvPr>
                <p:cNvPicPr/>
                <p:nvPr/>
              </p:nvPicPr>
              <p:blipFill>
                <a:blip r:embed="rId85"/>
                <a:stretch>
                  <a:fillRect/>
                </a:stretch>
              </p:blipFill>
              <p:spPr>
                <a:xfrm>
                  <a:off x="3899147" y="1868207"/>
                  <a:ext cx="453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5" name="Ink 134">
                  <a:extLst>
                    <a:ext uri="{FF2B5EF4-FFF2-40B4-BE49-F238E27FC236}">
                      <a16:creationId xmlns:a16="http://schemas.microsoft.com/office/drawing/2014/main" id="{20B998E9-F2E7-334D-8664-ADB7487A1AD8}"/>
                    </a:ext>
                  </a:extLst>
                </p14:cNvPr>
                <p14:cNvContentPartPr/>
                <p14:nvPr/>
              </p14:nvContentPartPr>
              <p14:xfrm>
                <a:off x="4359947" y="1876847"/>
                <a:ext cx="372960" cy="13680"/>
              </p14:xfrm>
            </p:contentPart>
          </mc:Choice>
          <mc:Fallback xmlns="">
            <p:pic>
              <p:nvPicPr>
                <p:cNvPr id="135" name="Ink 134">
                  <a:extLst>
                    <a:ext uri="{FF2B5EF4-FFF2-40B4-BE49-F238E27FC236}">
                      <a16:creationId xmlns:a16="http://schemas.microsoft.com/office/drawing/2014/main" id="{20B998E9-F2E7-334D-8664-ADB7487A1AD8}"/>
                    </a:ext>
                  </a:extLst>
                </p:cNvPr>
                <p:cNvPicPr/>
                <p:nvPr/>
              </p:nvPicPr>
              <p:blipFill>
                <a:blip r:embed="rId87"/>
                <a:stretch>
                  <a:fillRect/>
                </a:stretch>
              </p:blipFill>
              <p:spPr>
                <a:xfrm>
                  <a:off x="4350947" y="1868207"/>
                  <a:ext cx="390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6" name="Ink 135">
                  <a:extLst>
                    <a:ext uri="{FF2B5EF4-FFF2-40B4-BE49-F238E27FC236}">
                      <a16:creationId xmlns:a16="http://schemas.microsoft.com/office/drawing/2014/main" id="{09DEEA9C-83EC-CF20-31E3-56B41DD742F9}"/>
                    </a:ext>
                  </a:extLst>
                </p14:cNvPr>
                <p14:cNvContentPartPr/>
                <p14:nvPr/>
              </p14:nvContentPartPr>
              <p14:xfrm>
                <a:off x="4750907" y="1881167"/>
                <a:ext cx="383760" cy="10800"/>
              </p14:xfrm>
            </p:contentPart>
          </mc:Choice>
          <mc:Fallback xmlns="">
            <p:pic>
              <p:nvPicPr>
                <p:cNvPr id="136" name="Ink 135">
                  <a:extLst>
                    <a:ext uri="{FF2B5EF4-FFF2-40B4-BE49-F238E27FC236}">
                      <a16:creationId xmlns:a16="http://schemas.microsoft.com/office/drawing/2014/main" id="{09DEEA9C-83EC-CF20-31E3-56B41DD742F9}"/>
                    </a:ext>
                  </a:extLst>
                </p:cNvPr>
                <p:cNvPicPr/>
                <p:nvPr/>
              </p:nvPicPr>
              <p:blipFill>
                <a:blip r:embed="rId89"/>
                <a:stretch>
                  <a:fillRect/>
                </a:stretch>
              </p:blipFill>
              <p:spPr>
                <a:xfrm>
                  <a:off x="4741907" y="1872527"/>
                  <a:ext cx="401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8" name="Ink 137">
                  <a:extLst>
                    <a:ext uri="{FF2B5EF4-FFF2-40B4-BE49-F238E27FC236}">
                      <a16:creationId xmlns:a16="http://schemas.microsoft.com/office/drawing/2014/main" id="{5F9549E2-7700-C38B-C08F-161EA2813C84}"/>
                    </a:ext>
                  </a:extLst>
                </p14:cNvPr>
                <p14:cNvContentPartPr/>
                <p14:nvPr/>
              </p14:nvContentPartPr>
              <p14:xfrm>
                <a:off x="3882227" y="1869647"/>
                <a:ext cx="26280" cy="229680"/>
              </p14:xfrm>
            </p:contentPart>
          </mc:Choice>
          <mc:Fallback xmlns="">
            <p:pic>
              <p:nvPicPr>
                <p:cNvPr id="138" name="Ink 137">
                  <a:extLst>
                    <a:ext uri="{FF2B5EF4-FFF2-40B4-BE49-F238E27FC236}">
                      <a16:creationId xmlns:a16="http://schemas.microsoft.com/office/drawing/2014/main" id="{5F9549E2-7700-C38B-C08F-161EA2813C84}"/>
                    </a:ext>
                  </a:extLst>
                </p:cNvPr>
                <p:cNvPicPr/>
                <p:nvPr/>
              </p:nvPicPr>
              <p:blipFill>
                <a:blip r:embed="rId91"/>
                <a:stretch>
                  <a:fillRect/>
                </a:stretch>
              </p:blipFill>
              <p:spPr>
                <a:xfrm>
                  <a:off x="3873587" y="1860647"/>
                  <a:ext cx="439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9" name="Ink 138">
                  <a:extLst>
                    <a:ext uri="{FF2B5EF4-FFF2-40B4-BE49-F238E27FC236}">
                      <a16:creationId xmlns:a16="http://schemas.microsoft.com/office/drawing/2014/main" id="{0ADBA847-46BC-28DC-EFEC-E8C9F97F30F9}"/>
                    </a:ext>
                  </a:extLst>
                </p14:cNvPr>
                <p14:cNvContentPartPr/>
                <p14:nvPr/>
              </p14:nvContentPartPr>
              <p14:xfrm>
                <a:off x="3847307" y="2183927"/>
                <a:ext cx="74520" cy="116280"/>
              </p14:xfrm>
            </p:contentPart>
          </mc:Choice>
          <mc:Fallback xmlns="">
            <p:pic>
              <p:nvPicPr>
                <p:cNvPr id="139" name="Ink 138">
                  <a:extLst>
                    <a:ext uri="{FF2B5EF4-FFF2-40B4-BE49-F238E27FC236}">
                      <a16:creationId xmlns:a16="http://schemas.microsoft.com/office/drawing/2014/main" id="{0ADBA847-46BC-28DC-EFEC-E8C9F97F30F9}"/>
                    </a:ext>
                  </a:extLst>
                </p:cNvPr>
                <p:cNvPicPr/>
                <p:nvPr/>
              </p:nvPicPr>
              <p:blipFill>
                <a:blip r:embed="rId93"/>
                <a:stretch>
                  <a:fillRect/>
                </a:stretch>
              </p:blipFill>
              <p:spPr>
                <a:xfrm>
                  <a:off x="3838307" y="2175287"/>
                  <a:ext cx="921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0" name="Ink 139">
                  <a:extLst>
                    <a:ext uri="{FF2B5EF4-FFF2-40B4-BE49-F238E27FC236}">
                      <a16:creationId xmlns:a16="http://schemas.microsoft.com/office/drawing/2014/main" id="{A7809F16-AFEB-76EF-8714-E2DD0250A8B6}"/>
                    </a:ext>
                  </a:extLst>
                </p14:cNvPr>
                <p14:cNvContentPartPr/>
                <p14:nvPr/>
              </p14:nvContentPartPr>
              <p14:xfrm>
                <a:off x="3979787" y="2263127"/>
                <a:ext cx="360" cy="61920"/>
              </p14:xfrm>
            </p:contentPart>
          </mc:Choice>
          <mc:Fallback xmlns="">
            <p:pic>
              <p:nvPicPr>
                <p:cNvPr id="140" name="Ink 139">
                  <a:extLst>
                    <a:ext uri="{FF2B5EF4-FFF2-40B4-BE49-F238E27FC236}">
                      <a16:creationId xmlns:a16="http://schemas.microsoft.com/office/drawing/2014/main" id="{A7809F16-AFEB-76EF-8714-E2DD0250A8B6}"/>
                    </a:ext>
                  </a:extLst>
                </p:cNvPr>
                <p:cNvPicPr/>
                <p:nvPr/>
              </p:nvPicPr>
              <p:blipFill>
                <a:blip r:embed="rId95"/>
                <a:stretch>
                  <a:fillRect/>
                </a:stretch>
              </p:blipFill>
              <p:spPr>
                <a:xfrm>
                  <a:off x="3971147" y="2254487"/>
                  <a:ext cx="18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2" name="Ink 141">
                  <a:extLst>
                    <a:ext uri="{FF2B5EF4-FFF2-40B4-BE49-F238E27FC236}">
                      <a16:creationId xmlns:a16="http://schemas.microsoft.com/office/drawing/2014/main" id="{1E0EA171-EA37-EADB-8FAB-A83D8DE7B5AC}"/>
                    </a:ext>
                  </a:extLst>
                </p14:cNvPr>
                <p14:cNvContentPartPr/>
                <p14:nvPr/>
              </p14:nvContentPartPr>
              <p14:xfrm>
                <a:off x="4322867" y="1893047"/>
                <a:ext cx="19080" cy="232200"/>
              </p14:xfrm>
            </p:contentPart>
          </mc:Choice>
          <mc:Fallback xmlns="">
            <p:pic>
              <p:nvPicPr>
                <p:cNvPr id="142" name="Ink 141">
                  <a:extLst>
                    <a:ext uri="{FF2B5EF4-FFF2-40B4-BE49-F238E27FC236}">
                      <a16:creationId xmlns:a16="http://schemas.microsoft.com/office/drawing/2014/main" id="{1E0EA171-EA37-EADB-8FAB-A83D8DE7B5AC}"/>
                    </a:ext>
                  </a:extLst>
                </p:cNvPr>
                <p:cNvPicPr/>
                <p:nvPr/>
              </p:nvPicPr>
              <p:blipFill>
                <a:blip r:embed="rId97"/>
                <a:stretch>
                  <a:fillRect/>
                </a:stretch>
              </p:blipFill>
              <p:spPr>
                <a:xfrm>
                  <a:off x="4313867" y="1884047"/>
                  <a:ext cx="36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5" name="Ink 144">
                  <a:extLst>
                    <a:ext uri="{FF2B5EF4-FFF2-40B4-BE49-F238E27FC236}">
                      <a16:creationId xmlns:a16="http://schemas.microsoft.com/office/drawing/2014/main" id="{6FC0E4F0-33B5-A9C9-9708-DA8C35B111D1}"/>
                    </a:ext>
                  </a:extLst>
                </p14:cNvPr>
                <p14:cNvContentPartPr/>
                <p14:nvPr/>
              </p14:nvContentPartPr>
              <p14:xfrm>
                <a:off x="4741547" y="1900967"/>
                <a:ext cx="16920" cy="225720"/>
              </p14:xfrm>
            </p:contentPart>
          </mc:Choice>
          <mc:Fallback xmlns="">
            <p:pic>
              <p:nvPicPr>
                <p:cNvPr id="145" name="Ink 144">
                  <a:extLst>
                    <a:ext uri="{FF2B5EF4-FFF2-40B4-BE49-F238E27FC236}">
                      <a16:creationId xmlns:a16="http://schemas.microsoft.com/office/drawing/2014/main" id="{6FC0E4F0-33B5-A9C9-9708-DA8C35B111D1}"/>
                    </a:ext>
                  </a:extLst>
                </p:cNvPr>
                <p:cNvPicPr/>
                <p:nvPr/>
              </p:nvPicPr>
              <p:blipFill>
                <a:blip r:embed="rId99"/>
                <a:stretch>
                  <a:fillRect/>
                </a:stretch>
              </p:blipFill>
              <p:spPr>
                <a:xfrm>
                  <a:off x="4732547" y="1892327"/>
                  <a:ext cx="34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8" name="Ink 147">
                  <a:extLst>
                    <a:ext uri="{FF2B5EF4-FFF2-40B4-BE49-F238E27FC236}">
                      <a16:creationId xmlns:a16="http://schemas.microsoft.com/office/drawing/2014/main" id="{A50F1AAD-D312-A97E-CAEC-0F6C233A3246}"/>
                    </a:ext>
                  </a:extLst>
                </p14:cNvPr>
                <p14:cNvContentPartPr/>
                <p14:nvPr/>
              </p14:nvContentPartPr>
              <p14:xfrm>
                <a:off x="4249787" y="2164487"/>
                <a:ext cx="112680" cy="142560"/>
              </p14:xfrm>
            </p:contentPart>
          </mc:Choice>
          <mc:Fallback xmlns="">
            <p:pic>
              <p:nvPicPr>
                <p:cNvPr id="148" name="Ink 147">
                  <a:extLst>
                    <a:ext uri="{FF2B5EF4-FFF2-40B4-BE49-F238E27FC236}">
                      <a16:creationId xmlns:a16="http://schemas.microsoft.com/office/drawing/2014/main" id="{A50F1AAD-D312-A97E-CAEC-0F6C233A3246}"/>
                    </a:ext>
                  </a:extLst>
                </p:cNvPr>
                <p:cNvPicPr/>
                <p:nvPr/>
              </p:nvPicPr>
              <p:blipFill>
                <a:blip r:embed="rId101"/>
                <a:stretch>
                  <a:fillRect/>
                </a:stretch>
              </p:blipFill>
              <p:spPr>
                <a:xfrm>
                  <a:off x="4241147" y="2155847"/>
                  <a:ext cx="1303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9" name="Ink 148">
                  <a:extLst>
                    <a:ext uri="{FF2B5EF4-FFF2-40B4-BE49-F238E27FC236}">
                      <a16:creationId xmlns:a16="http://schemas.microsoft.com/office/drawing/2014/main" id="{BA50230D-3A45-4E6A-3FF5-1FFB3268F2FB}"/>
                    </a:ext>
                  </a:extLst>
                </p14:cNvPr>
                <p14:cNvContentPartPr/>
                <p14:nvPr/>
              </p14:nvContentPartPr>
              <p14:xfrm>
                <a:off x="4381907" y="2254127"/>
                <a:ext cx="101880" cy="84600"/>
              </p14:xfrm>
            </p:contentPart>
          </mc:Choice>
          <mc:Fallback xmlns="">
            <p:pic>
              <p:nvPicPr>
                <p:cNvPr id="149" name="Ink 148">
                  <a:extLst>
                    <a:ext uri="{FF2B5EF4-FFF2-40B4-BE49-F238E27FC236}">
                      <a16:creationId xmlns:a16="http://schemas.microsoft.com/office/drawing/2014/main" id="{BA50230D-3A45-4E6A-3FF5-1FFB3268F2FB}"/>
                    </a:ext>
                  </a:extLst>
                </p:cNvPr>
                <p:cNvPicPr/>
                <p:nvPr/>
              </p:nvPicPr>
              <p:blipFill>
                <a:blip r:embed="rId103"/>
                <a:stretch>
                  <a:fillRect/>
                </a:stretch>
              </p:blipFill>
              <p:spPr>
                <a:xfrm>
                  <a:off x="4373267" y="2245487"/>
                  <a:ext cx="1195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1" name="Ink 150">
                  <a:extLst>
                    <a:ext uri="{FF2B5EF4-FFF2-40B4-BE49-F238E27FC236}">
                      <a16:creationId xmlns:a16="http://schemas.microsoft.com/office/drawing/2014/main" id="{B64155F0-FCA1-9CBF-B343-7DBB0C461B96}"/>
                    </a:ext>
                  </a:extLst>
                </p14:cNvPr>
                <p14:cNvContentPartPr/>
                <p14:nvPr/>
              </p14:nvContentPartPr>
              <p14:xfrm>
                <a:off x="4702667" y="2178167"/>
                <a:ext cx="66240" cy="109080"/>
              </p14:xfrm>
            </p:contentPart>
          </mc:Choice>
          <mc:Fallback xmlns="">
            <p:pic>
              <p:nvPicPr>
                <p:cNvPr id="151" name="Ink 150">
                  <a:extLst>
                    <a:ext uri="{FF2B5EF4-FFF2-40B4-BE49-F238E27FC236}">
                      <a16:creationId xmlns:a16="http://schemas.microsoft.com/office/drawing/2014/main" id="{B64155F0-FCA1-9CBF-B343-7DBB0C461B96}"/>
                    </a:ext>
                  </a:extLst>
                </p:cNvPr>
                <p:cNvPicPr/>
                <p:nvPr/>
              </p:nvPicPr>
              <p:blipFill>
                <a:blip r:embed="rId105"/>
                <a:stretch>
                  <a:fillRect/>
                </a:stretch>
              </p:blipFill>
              <p:spPr>
                <a:xfrm>
                  <a:off x="4694027" y="2169167"/>
                  <a:ext cx="83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2" name="Ink 151">
                  <a:extLst>
                    <a:ext uri="{FF2B5EF4-FFF2-40B4-BE49-F238E27FC236}">
                      <a16:creationId xmlns:a16="http://schemas.microsoft.com/office/drawing/2014/main" id="{CDBACCF5-FE3B-AD9A-96B3-5F72830581EA}"/>
                    </a:ext>
                  </a:extLst>
                </p14:cNvPr>
                <p14:cNvContentPartPr/>
                <p14:nvPr/>
              </p14:nvContentPartPr>
              <p14:xfrm>
                <a:off x="4776467" y="2246567"/>
                <a:ext cx="90720" cy="95040"/>
              </p14:xfrm>
            </p:contentPart>
          </mc:Choice>
          <mc:Fallback xmlns="">
            <p:pic>
              <p:nvPicPr>
                <p:cNvPr id="152" name="Ink 151">
                  <a:extLst>
                    <a:ext uri="{FF2B5EF4-FFF2-40B4-BE49-F238E27FC236}">
                      <a16:creationId xmlns:a16="http://schemas.microsoft.com/office/drawing/2014/main" id="{CDBACCF5-FE3B-AD9A-96B3-5F72830581EA}"/>
                    </a:ext>
                  </a:extLst>
                </p:cNvPr>
                <p:cNvPicPr/>
                <p:nvPr/>
              </p:nvPicPr>
              <p:blipFill>
                <a:blip r:embed="rId107"/>
                <a:stretch>
                  <a:fillRect/>
                </a:stretch>
              </p:blipFill>
              <p:spPr>
                <a:xfrm>
                  <a:off x="4767827" y="2237927"/>
                  <a:ext cx="108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9" name="Ink 158">
                  <a:extLst>
                    <a:ext uri="{FF2B5EF4-FFF2-40B4-BE49-F238E27FC236}">
                      <a16:creationId xmlns:a16="http://schemas.microsoft.com/office/drawing/2014/main" id="{9717D9B3-1591-6656-9C3C-581E9968EFDC}"/>
                    </a:ext>
                  </a:extLst>
                </p14:cNvPr>
                <p14:cNvContentPartPr/>
                <p14:nvPr/>
              </p14:nvContentPartPr>
              <p14:xfrm>
                <a:off x="5167427" y="1888727"/>
                <a:ext cx="33480" cy="249120"/>
              </p14:xfrm>
            </p:contentPart>
          </mc:Choice>
          <mc:Fallback xmlns="">
            <p:pic>
              <p:nvPicPr>
                <p:cNvPr id="159" name="Ink 158">
                  <a:extLst>
                    <a:ext uri="{FF2B5EF4-FFF2-40B4-BE49-F238E27FC236}">
                      <a16:creationId xmlns:a16="http://schemas.microsoft.com/office/drawing/2014/main" id="{9717D9B3-1591-6656-9C3C-581E9968EFDC}"/>
                    </a:ext>
                  </a:extLst>
                </p:cNvPr>
                <p:cNvPicPr/>
                <p:nvPr/>
              </p:nvPicPr>
              <p:blipFill>
                <a:blip r:embed="rId109"/>
                <a:stretch>
                  <a:fillRect/>
                </a:stretch>
              </p:blipFill>
              <p:spPr>
                <a:xfrm>
                  <a:off x="5158787" y="1879727"/>
                  <a:ext cx="511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0" name="Ink 159">
                  <a:extLst>
                    <a:ext uri="{FF2B5EF4-FFF2-40B4-BE49-F238E27FC236}">
                      <a16:creationId xmlns:a16="http://schemas.microsoft.com/office/drawing/2014/main" id="{8E0C1E72-FD93-994B-F7DD-B34702493AD5}"/>
                    </a:ext>
                  </a:extLst>
                </p14:cNvPr>
                <p14:cNvContentPartPr/>
                <p14:nvPr/>
              </p14:nvContentPartPr>
              <p14:xfrm>
                <a:off x="5154467" y="2184287"/>
                <a:ext cx="74160" cy="118800"/>
              </p14:xfrm>
            </p:contentPart>
          </mc:Choice>
          <mc:Fallback xmlns="">
            <p:pic>
              <p:nvPicPr>
                <p:cNvPr id="160" name="Ink 159">
                  <a:extLst>
                    <a:ext uri="{FF2B5EF4-FFF2-40B4-BE49-F238E27FC236}">
                      <a16:creationId xmlns:a16="http://schemas.microsoft.com/office/drawing/2014/main" id="{8E0C1E72-FD93-994B-F7DD-B34702493AD5}"/>
                    </a:ext>
                  </a:extLst>
                </p:cNvPr>
                <p:cNvPicPr/>
                <p:nvPr/>
              </p:nvPicPr>
              <p:blipFill>
                <a:blip r:embed="rId111"/>
                <a:stretch>
                  <a:fillRect/>
                </a:stretch>
              </p:blipFill>
              <p:spPr>
                <a:xfrm>
                  <a:off x="5145827" y="2175647"/>
                  <a:ext cx="918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1" name="Ink 160">
                  <a:extLst>
                    <a:ext uri="{FF2B5EF4-FFF2-40B4-BE49-F238E27FC236}">
                      <a16:creationId xmlns:a16="http://schemas.microsoft.com/office/drawing/2014/main" id="{25A9CB49-4441-1FF3-B493-D8A984AD3653}"/>
                    </a:ext>
                  </a:extLst>
                </p14:cNvPr>
                <p14:cNvContentPartPr/>
                <p14:nvPr/>
              </p14:nvContentPartPr>
              <p14:xfrm>
                <a:off x="5285507" y="2255927"/>
                <a:ext cx="90000" cy="75600"/>
              </p14:xfrm>
            </p:contentPart>
          </mc:Choice>
          <mc:Fallback xmlns="">
            <p:pic>
              <p:nvPicPr>
                <p:cNvPr id="161" name="Ink 160">
                  <a:extLst>
                    <a:ext uri="{FF2B5EF4-FFF2-40B4-BE49-F238E27FC236}">
                      <a16:creationId xmlns:a16="http://schemas.microsoft.com/office/drawing/2014/main" id="{25A9CB49-4441-1FF3-B493-D8A984AD3653}"/>
                    </a:ext>
                  </a:extLst>
                </p:cNvPr>
                <p:cNvPicPr/>
                <p:nvPr/>
              </p:nvPicPr>
              <p:blipFill>
                <a:blip r:embed="rId113"/>
                <a:stretch>
                  <a:fillRect/>
                </a:stretch>
              </p:blipFill>
              <p:spPr>
                <a:xfrm>
                  <a:off x="5276507" y="2247287"/>
                  <a:ext cx="107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2" name="Ink 161">
                  <a:extLst>
                    <a:ext uri="{FF2B5EF4-FFF2-40B4-BE49-F238E27FC236}">
                      <a16:creationId xmlns:a16="http://schemas.microsoft.com/office/drawing/2014/main" id="{0251ECA8-0F18-13A0-50DD-19A66808BED5}"/>
                    </a:ext>
                  </a:extLst>
                </p14:cNvPr>
                <p14:cNvContentPartPr/>
                <p14:nvPr/>
              </p14:nvContentPartPr>
              <p14:xfrm>
                <a:off x="5329787" y="2285447"/>
                <a:ext cx="20520" cy="78120"/>
              </p14:xfrm>
            </p:contentPart>
          </mc:Choice>
          <mc:Fallback xmlns="">
            <p:pic>
              <p:nvPicPr>
                <p:cNvPr id="162" name="Ink 161">
                  <a:extLst>
                    <a:ext uri="{FF2B5EF4-FFF2-40B4-BE49-F238E27FC236}">
                      <a16:creationId xmlns:a16="http://schemas.microsoft.com/office/drawing/2014/main" id="{0251ECA8-0F18-13A0-50DD-19A66808BED5}"/>
                    </a:ext>
                  </a:extLst>
                </p:cNvPr>
                <p:cNvPicPr/>
                <p:nvPr/>
              </p:nvPicPr>
              <p:blipFill>
                <a:blip r:embed="rId115"/>
                <a:stretch>
                  <a:fillRect/>
                </a:stretch>
              </p:blipFill>
              <p:spPr>
                <a:xfrm>
                  <a:off x="5320787" y="2276447"/>
                  <a:ext cx="38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5" name="Ink 204">
                  <a:extLst>
                    <a:ext uri="{FF2B5EF4-FFF2-40B4-BE49-F238E27FC236}">
                      <a16:creationId xmlns:a16="http://schemas.microsoft.com/office/drawing/2014/main" id="{6A752928-0CB7-E9DD-BF5E-D1CC68E47A5D}"/>
                    </a:ext>
                  </a:extLst>
                </p14:cNvPr>
                <p14:cNvContentPartPr/>
                <p14:nvPr/>
              </p14:nvContentPartPr>
              <p14:xfrm>
                <a:off x="4048187" y="1643207"/>
                <a:ext cx="88920" cy="123840"/>
              </p14:xfrm>
            </p:contentPart>
          </mc:Choice>
          <mc:Fallback xmlns="">
            <p:pic>
              <p:nvPicPr>
                <p:cNvPr id="205" name="Ink 204">
                  <a:extLst>
                    <a:ext uri="{FF2B5EF4-FFF2-40B4-BE49-F238E27FC236}">
                      <a16:creationId xmlns:a16="http://schemas.microsoft.com/office/drawing/2014/main" id="{6A752928-0CB7-E9DD-BF5E-D1CC68E47A5D}"/>
                    </a:ext>
                  </a:extLst>
                </p:cNvPr>
                <p:cNvPicPr/>
                <p:nvPr/>
              </p:nvPicPr>
              <p:blipFill>
                <a:blip r:embed="rId117"/>
                <a:stretch>
                  <a:fillRect/>
                </a:stretch>
              </p:blipFill>
              <p:spPr>
                <a:xfrm>
                  <a:off x="4039187" y="1634567"/>
                  <a:ext cx="106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6" name="Ink 205">
                  <a:extLst>
                    <a:ext uri="{FF2B5EF4-FFF2-40B4-BE49-F238E27FC236}">
                      <a16:creationId xmlns:a16="http://schemas.microsoft.com/office/drawing/2014/main" id="{8031ABC2-079F-726B-DA9E-6ED3AA5DEFFE}"/>
                    </a:ext>
                  </a:extLst>
                </p14:cNvPr>
                <p14:cNvContentPartPr/>
                <p14:nvPr/>
              </p14:nvContentPartPr>
              <p14:xfrm>
                <a:off x="4188227" y="1705127"/>
                <a:ext cx="2160" cy="73800"/>
              </p14:xfrm>
            </p:contentPart>
          </mc:Choice>
          <mc:Fallback xmlns="">
            <p:pic>
              <p:nvPicPr>
                <p:cNvPr id="206" name="Ink 205">
                  <a:extLst>
                    <a:ext uri="{FF2B5EF4-FFF2-40B4-BE49-F238E27FC236}">
                      <a16:creationId xmlns:a16="http://schemas.microsoft.com/office/drawing/2014/main" id="{8031ABC2-079F-726B-DA9E-6ED3AA5DEFFE}"/>
                    </a:ext>
                  </a:extLst>
                </p:cNvPr>
                <p:cNvPicPr/>
                <p:nvPr/>
              </p:nvPicPr>
              <p:blipFill>
                <a:blip r:embed="rId119"/>
                <a:stretch>
                  <a:fillRect/>
                </a:stretch>
              </p:blipFill>
              <p:spPr>
                <a:xfrm>
                  <a:off x="4179587" y="1696127"/>
                  <a:ext cx="19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7" name="Ink 206">
                  <a:extLst>
                    <a:ext uri="{FF2B5EF4-FFF2-40B4-BE49-F238E27FC236}">
                      <a16:creationId xmlns:a16="http://schemas.microsoft.com/office/drawing/2014/main" id="{1ACAAAA0-37EC-7C0D-674D-EDDBB1A47022}"/>
                    </a:ext>
                  </a:extLst>
                </p14:cNvPr>
                <p14:cNvContentPartPr/>
                <p14:nvPr/>
              </p14:nvContentPartPr>
              <p14:xfrm>
                <a:off x="4051787" y="1535567"/>
                <a:ext cx="144360" cy="58320"/>
              </p14:xfrm>
            </p:contentPart>
          </mc:Choice>
          <mc:Fallback xmlns="">
            <p:pic>
              <p:nvPicPr>
                <p:cNvPr id="207" name="Ink 206">
                  <a:extLst>
                    <a:ext uri="{FF2B5EF4-FFF2-40B4-BE49-F238E27FC236}">
                      <a16:creationId xmlns:a16="http://schemas.microsoft.com/office/drawing/2014/main" id="{1ACAAAA0-37EC-7C0D-674D-EDDBB1A47022}"/>
                    </a:ext>
                  </a:extLst>
                </p:cNvPr>
                <p:cNvPicPr/>
                <p:nvPr/>
              </p:nvPicPr>
              <p:blipFill>
                <a:blip r:embed="rId121"/>
                <a:stretch>
                  <a:fillRect/>
                </a:stretch>
              </p:blipFill>
              <p:spPr>
                <a:xfrm>
                  <a:off x="4043147" y="1526567"/>
                  <a:ext cx="1620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16" name="Ink 215">
                  <a:extLst>
                    <a:ext uri="{FF2B5EF4-FFF2-40B4-BE49-F238E27FC236}">
                      <a16:creationId xmlns:a16="http://schemas.microsoft.com/office/drawing/2014/main" id="{AC900D41-55A7-D16B-9C42-58BBBBF21412}"/>
                    </a:ext>
                  </a:extLst>
                </p14:cNvPr>
                <p14:cNvContentPartPr/>
                <p14:nvPr/>
              </p14:nvContentPartPr>
              <p14:xfrm>
                <a:off x="4446347" y="1668047"/>
                <a:ext cx="72360" cy="102600"/>
              </p14:xfrm>
            </p:contentPart>
          </mc:Choice>
          <mc:Fallback xmlns="">
            <p:pic>
              <p:nvPicPr>
                <p:cNvPr id="216" name="Ink 215">
                  <a:extLst>
                    <a:ext uri="{FF2B5EF4-FFF2-40B4-BE49-F238E27FC236}">
                      <a16:creationId xmlns:a16="http://schemas.microsoft.com/office/drawing/2014/main" id="{AC900D41-55A7-D16B-9C42-58BBBBF21412}"/>
                    </a:ext>
                  </a:extLst>
                </p:cNvPr>
                <p:cNvPicPr/>
                <p:nvPr/>
              </p:nvPicPr>
              <p:blipFill>
                <a:blip r:embed="rId123"/>
                <a:stretch>
                  <a:fillRect/>
                </a:stretch>
              </p:blipFill>
              <p:spPr>
                <a:xfrm>
                  <a:off x="4437707" y="1659407"/>
                  <a:ext cx="90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7" name="Ink 216">
                  <a:extLst>
                    <a:ext uri="{FF2B5EF4-FFF2-40B4-BE49-F238E27FC236}">
                      <a16:creationId xmlns:a16="http://schemas.microsoft.com/office/drawing/2014/main" id="{E1F39EA0-B8C1-D939-1D56-D6010A5C3473}"/>
                    </a:ext>
                  </a:extLst>
                </p14:cNvPr>
                <p14:cNvContentPartPr/>
                <p14:nvPr/>
              </p14:nvContentPartPr>
              <p14:xfrm>
                <a:off x="4577387" y="1744727"/>
                <a:ext cx="75240" cy="47880"/>
              </p14:xfrm>
            </p:contentPart>
          </mc:Choice>
          <mc:Fallback xmlns="">
            <p:pic>
              <p:nvPicPr>
                <p:cNvPr id="217" name="Ink 216">
                  <a:extLst>
                    <a:ext uri="{FF2B5EF4-FFF2-40B4-BE49-F238E27FC236}">
                      <a16:creationId xmlns:a16="http://schemas.microsoft.com/office/drawing/2014/main" id="{E1F39EA0-B8C1-D939-1D56-D6010A5C3473}"/>
                    </a:ext>
                  </a:extLst>
                </p:cNvPr>
                <p:cNvPicPr/>
                <p:nvPr/>
              </p:nvPicPr>
              <p:blipFill>
                <a:blip r:embed="rId125"/>
                <a:stretch>
                  <a:fillRect/>
                </a:stretch>
              </p:blipFill>
              <p:spPr>
                <a:xfrm>
                  <a:off x="4568747" y="1735727"/>
                  <a:ext cx="928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19" name="Ink 218">
                  <a:extLst>
                    <a:ext uri="{FF2B5EF4-FFF2-40B4-BE49-F238E27FC236}">
                      <a16:creationId xmlns:a16="http://schemas.microsoft.com/office/drawing/2014/main" id="{C9C6308F-28D8-A2F0-7A95-3E17F7A82DF2}"/>
                    </a:ext>
                  </a:extLst>
                </p14:cNvPr>
                <p14:cNvContentPartPr/>
                <p14:nvPr/>
              </p14:nvContentPartPr>
              <p14:xfrm>
                <a:off x="4472267" y="1547447"/>
                <a:ext cx="153360" cy="53640"/>
              </p14:xfrm>
            </p:contentPart>
          </mc:Choice>
          <mc:Fallback xmlns="">
            <p:pic>
              <p:nvPicPr>
                <p:cNvPr id="219" name="Ink 218">
                  <a:extLst>
                    <a:ext uri="{FF2B5EF4-FFF2-40B4-BE49-F238E27FC236}">
                      <a16:creationId xmlns:a16="http://schemas.microsoft.com/office/drawing/2014/main" id="{C9C6308F-28D8-A2F0-7A95-3E17F7A82DF2}"/>
                    </a:ext>
                  </a:extLst>
                </p:cNvPr>
                <p:cNvPicPr/>
                <p:nvPr/>
              </p:nvPicPr>
              <p:blipFill>
                <a:blip r:embed="rId127"/>
                <a:stretch>
                  <a:fillRect/>
                </a:stretch>
              </p:blipFill>
              <p:spPr>
                <a:xfrm>
                  <a:off x="4463627" y="1538447"/>
                  <a:ext cx="171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1" name="Ink 220">
                  <a:extLst>
                    <a:ext uri="{FF2B5EF4-FFF2-40B4-BE49-F238E27FC236}">
                      <a16:creationId xmlns:a16="http://schemas.microsoft.com/office/drawing/2014/main" id="{3BEE9CD4-A2F9-3BB3-F01A-2C908EB33188}"/>
                    </a:ext>
                  </a:extLst>
                </p14:cNvPr>
                <p14:cNvContentPartPr/>
                <p14:nvPr/>
              </p14:nvContentPartPr>
              <p14:xfrm>
                <a:off x="4898147" y="1643927"/>
                <a:ext cx="87120" cy="112680"/>
              </p14:xfrm>
            </p:contentPart>
          </mc:Choice>
          <mc:Fallback xmlns="">
            <p:pic>
              <p:nvPicPr>
                <p:cNvPr id="221" name="Ink 220">
                  <a:extLst>
                    <a:ext uri="{FF2B5EF4-FFF2-40B4-BE49-F238E27FC236}">
                      <a16:creationId xmlns:a16="http://schemas.microsoft.com/office/drawing/2014/main" id="{3BEE9CD4-A2F9-3BB3-F01A-2C908EB33188}"/>
                    </a:ext>
                  </a:extLst>
                </p:cNvPr>
                <p:cNvPicPr/>
                <p:nvPr/>
              </p:nvPicPr>
              <p:blipFill>
                <a:blip r:embed="rId129"/>
                <a:stretch>
                  <a:fillRect/>
                </a:stretch>
              </p:blipFill>
              <p:spPr>
                <a:xfrm>
                  <a:off x="4889507" y="1635287"/>
                  <a:ext cx="104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2" name="Ink 221">
                  <a:extLst>
                    <a:ext uri="{FF2B5EF4-FFF2-40B4-BE49-F238E27FC236}">
                      <a16:creationId xmlns:a16="http://schemas.microsoft.com/office/drawing/2014/main" id="{FE9B19D0-0FC6-B630-544E-4620BC210DFB}"/>
                    </a:ext>
                  </a:extLst>
                </p14:cNvPr>
                <p14:cNvContentPartPr/>
                <p14:nvPr/>
              </p14:nvContentPartPr>
              <p14:xfrm>
                <a:off x="4971947" y="1703327"/>
                <a:ext cx="97560" cy="100800"/>
              </p14:xfrm>
            </p:contentPart>
          </mc:Choice>
          <mc:Fallback xmlns="">
            <p:pic>
              <p:nvPicPr>
                <p:cNvPr id="222" name="Ink 221">
                  <a:extLst>
                    <a:ext uri="{FF2B5EF4-FFF2-40B4-BE49-F238E27FC236}">
                      <a16:creationId xmlns:a16="http://schemas.microsoft.com/office/drawing/2014/main" id="{FE9B19D0-0FC6-B630-544E-4620BC210DFB}"/>
                    </a:ext>
                  </a:extLst>
                </p:cNvPr>
                <p:cNvPicPr/>
                <p:nvPr/>
              </p:nvPicPr>
              <p:blipFill>
                <a:blip r:embed="rId131"/>
                <a:stretch>
                  <a:fillRect/>
                </a:stretch>
              </p:blipFill>
              <p:spPr>
                <a:xfrm>
                  <a:off x="4963307" y="1694687"/>
                  <a:ext cx="115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4" name="Ink 223">
                  <a:extLst>
                    <a:ext uri="{FF2B5EF4-FFF2-40B4-BE49-F238E27FC236}">
                      <a16:creationId xmlns:a16="http://schemas.microsoft.com/office/drawing/2014/main" id="{49BFB7AF-2221-7C48-06EF-3C843F9F763B}"/>
                    </a:ext>
                  </a:extLst>
                </p14:cNvPr>
                <p14:cNvContentPartPr/>
                <p14:nvPr/>
              </p14:nvContentPartPr>
              <p14:xfrm>
                <a:off x="5010827" y="1687487"/>
                <a:ext cx="28080" cy="9000"/>
              </p14:xfrm>
            </p:contentPart>
          </mc:Choice>
          <mc:Fallback xmlns="">
            <p:pic>
              <p:nvPicPr>
                <p:cNvPr id="224" name="Ink 223">
                  <a:extLst>
                    <a:ext uri="{FF2B5EF4-FFF2-40B4-BE49-F238E27FC236}">
                      <a16:creationId xmlns:a16="http://schemas.microsoft.com/office/drawing/2014/main" id="{49BFB7AF-2221-7C48-06EF-3C843F9F763B}"/>
                    </a:ext>
                  </a:extLst>
                </p:cNvPr>
                <p:cNvPicPr/>
                <p:nvPr/>
              </p:nvPicPr>
              <p:blipFill>
                <a:blip r:embed="rId133"/>
                <a:stretch>
                  <a:fillRect/>
                </a:stretch>
              </p:blipFill>
              <p:spPr>
                <a:xfrm>
                  <a:off x="5001827" y="1678487"/>
                  <a:ext cx="45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5" name="Ink 224">
                  <a:extLst>
                    <a:ext uri="{FF2B5EF4-FFF2-40B4-BE49-F238E27FC236}">
                      <a16:creationId xmlns:a16="http://schemas.microsoft.com/office/drawing/2014/main" id="{D4C6C193-1F01-151B-5D3F-12A03015611C}"/>
                    </a:ext>
                  </a:extLst>
                </p14:cNvPr>
                <p14:cNvContentPartPr/>
                <p14:nvPr/>
              </p14:nvContentPartPr>
              <p14:xfrm>
                <a:off x="4925867" y="1527287"/>
                <a:ext cx="120240" cy="50400"/>
              </p14:xfrm>
            </p:contentPart>
          </mc:Choice>
          <mc:Fallback xmlns="">
            <p:pic>
              <p:nvPicPr>
                <p:cNvPr id="225" name="Ink 224">
                  <a:extLst>
                    <a:ext uri="{FF2B5EF4-FFF2-40B4-BE49-F238E27FC236}">
                      <a16:creationId xmlns:a16="http://schemas.microsoft.com/office/drawing/2014/main" id="{D4C6C193-1F01-151B-5D3F-12A03015611C}"/>
                    </a:ext>
                  </a:extLst>
                </p:cNvPr>
                <p:cNvPicPr/>
                <p:nvPr/>
              </p:nvPicPr>
              <p:blipFill>
                <a:blip r:embed="rId135"/>
                <a:stretch>
                  <a:fillRect/>
                </a:stretch>
              </p:blipFill>
              <p:spPr>
                <a:xfrm>
                  <a:off x="4917227" y="1518287"/>
                  <a:ext cx="137880" cy="6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359" name="Ink 358">
                <a:extLst>
                  <a:ext uri="{FF2B5EF4-FFF2-40B4-BE49-F238E27FC236}">
                    <a16:creationId xmlns:a16="http://schemas.microsoft.com/office/drawing/2014/main" id="{96680A6D-27CB-9E3C-FA9E-165EA2DC74AE}"/>
                  </a:ext>
                </a:extLst>
              </p14:cNvPr>
              <p14:cNvContentPartPr/>
              <p14:nvPr/>
            </p14:nvContentPartPr>
            <p14:xfrm>
              <a:off x="9276467" y="1698827"/>
              <a:ext cx="701280" cy="646200"/>
            </p14:xfrm>
          </p:contentPart>
        </mc:Choice>
        <mc:Fallback xmlns="">
          <p:pic>
            <p:nvPicPr>
              <p:cNvPr id="359" name="Ink 358">
                <a:extLst>
                  <a:ext uri="{FF2B5EF4-FFF2-40B4-BE49-F238E27FC236}">
                    <a16:creationId xmlns:a16="http://schemas.microsoft.com/office/drawing/2014/main" id="{96680A6D-27CB-9E3C-FA9E-165EA2DC74AE}"/>
                  </a:ext>
                </a:extLst>
              </p:cNvPr>
              <p:cNvPicPr/>
              <p:nvPr/>
            </p:nvPicPr>
            <p:blipFill>
              <a:blip r:embed="rId137"/>
              <a:stretch>
                <a:fillRect/>
              </a:stretch>
            </p:blipFill>
            <p:spPr>
              <a:xfrm>
                <a:off x="9267467" y="1689827"/>
                <a:ext cx="71892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60" name="Ink 359">
                <a:extLst>
                  <a:ext uri="{FF2B5EF4-FFF2-40B4-BE49-F238E27FC236}">
                    <a16:creationId xmlns:a16="http://schemas.microsoft.com/office/drawing/2014/main" id="{0035EBAD-9194-F9D1-5B51-D8AB4E9F80CE}"/>
                  </a:ext>
                </a:extLst>
              </p14:cNvPr>
              <p14:cNvContentPartPr/>
              <p14:nvPr/>
            </p14:nvContentPartPr>
            <p14:xfrm>
              <a:off x="9274667" y="1574987"/>
              <a:ext cx="343800" cy="108000"/>
            </p14:xfrm>
          </p:contentPart>
        </mc:Choice>
        <mc:Fallback xmlns="">
          <p:pic>
            <p:nvPicPr>
              <p:cNvPr id="360" name="Ink 359">
                <a:extLst>
                  <a:ext uri="{FF2B5EF4-FFF2-40B4-BE49-F238E27FC236}">
                    <a16:creationId xmlns:a16="http://schemas.microsoft.com/office/drawing/2014/main" id="{0035EBAD-9194-F9D1-5B51-D8AB4E9F80CE}"/>
                  </a:ext>
                </a:extLst>
              </p:cNvPr>
              <p:cNvPicPr/>
              <p:nvPr/>
            </p:nvPicPr>
            <p:blipFill>
              <a:blip r:embed="rId139"/>
              <a:stretch>
                <a:fillRect/>
              </a:stretch>
            </p:blipFill>
            <p:spPr>
              <a:xfrm>
                <a:off x="9265667" y="1566347"/>
                <a:ext cx="361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61" name="Ink 360">
                <a:extLst>
                  <a:ext uri="{FF2B5EF4-FFF2-40B4-BE49-F238E27FC236}">
                    <a16:creationId xmlns:a16="http://schemas.microsoft.com/office/drawing/2014/main" id="{CFEE5008-9120-7C8A-B8AC-1FB9746CCC8B}"/>
                  </a:ext>
                </a:extLst>
              </p14:cNvPr>
              <p14:cNvContentPartPr/>
              <p14:nvPr/>
            </p14:nvContentPartPr>
            <p14:xfrm>
              <a:off x="9993587" y="1599107"/>
              <a:ext cx="206640" cy="108720"/>
            </p14:xfrm>
          </p:contentPart>
        </mc:Choice>
        <mc:Fallback xmlns="">
          <p:pic>
            <p:nvPicPr>
              <p:cNvPr id="361" name="Ink 360">
                <a:extLst>
                  <a:ext uri="{FF2B5EF4-FFF2-40B4-BE49-F238E27FC236}">
                    <a16:creationId xmlns:a16="http://schemas.microsoft.com/office/drawing/2014/main" id="{CFEE5008-9120-7C8A-B8AC-1FB9746CCC8B}"/>
                  </a:ext>
                </a:extLst>
              </p:cNvPr>
              <p:cNvPicPr/>
              <p:nvPr/>
            </p:nvPicPr>
            <p:blipFill>
              <a:blip r:embed="rId141"/>
              <a:stretch>
                <a:fillRect/>
              </a:stretch>
            </p:blipFill>
            <p:spPr>
              <a:xfrm>
                <a:off x="9984947" y="1590107"/>
                <a:ext cx="224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62" name="Ink 361">
                <a:extLst>
                  <a:ext uri="{FF2B5EF4-FFF2-40B4-BE49-F238E27FC236}">
                    <a16:creationId xmlns:a16="http://schemas.microsoft.com/office/drawing/2014/main" id="{40C8F7E0-F590-98BC-7CCA-3E096A52FBD6}"/>
                  </a:ext>
                </a:extLst>
              </p14:cNvPr>
              <p14:cNvContentPartPr/>
              <p14:nvPr/>
            </p14:nvContentPartPr>
            <p14:xfrm>
              <a:off x="9636107" y="1563467"/>
              <a:ext cx="643320" cy="18000"/>
            </p14:xfrm>
          </p:contentPart>
        </mc:Choice>
        <mc:Fallback xmlns="">
          <p:pic>
            <p:nvPicPr>
              <p:cNvPr id="362" name="Ink 361">
                <a:extLst>
                  <a:ext uri="{FF2B5EF4-FFF2-40B4-BE49-F238E27FC236}">
                    <a16:creationId xmlns:a16="http://schemas.microsoft.com/office/drawing/2014/main" id="{40C8F7E0-F590-98BC-7CCA-3E096A52FBD6}"/>
                  </a:ext>
                </a:extLst>
              </p:cNvPr>
              <p:cNvPicPr/>
              <p:nvPr/>
            </p:nvPicPr>
            <p:blipFill>
              <a:blip r:embed="rId143"/>
              <a:stretch>
                <a:fillRect/>
              </a:stretch>
            </p:blipFill>
            <p:spPr>
              <a:xfrm>
                <a:off x="9627107" y="1554827"/>
                <a:ext cx="660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63" name="Ink 362">
                <a:extLst>
                  <a:ext uri="{FF2B5EF4-FFF2-40B4-BE49-F238E27FC236}">
                    <a16:creationId xmlns:a16="http://schemas.microsoft.com/office/drawing/2014/main" id="{05AC1398-DBFD-79F6-3AC0-2AB5BB9CC900}"/>
                  </a:ext>
                </a:extLst>
              </p14:cNvPr>
              <p14:cNvContentPartPr/>
              <p14:nvPr/>
            </p14:nvContentPartPr>
            <p14:xfrm>
              <a:off x="9951107" y="1572827"/>
              <a:ext cx="277200" cy="144000"/>
            </p14:xfrm>
          </p:contentPart>
        </mc:Choice>
        <mc:Fallback xmlns="">
          <p:pic>
            <p:nvPicPr>
              <p:cNvPr id="363" name="Ink 362">
                <a:extLst>
                  <a:ext uri="{FF2B5EF4-FFF2-40B4-BE49-F238E27FC236}">
                    <a16:creationId xmlns:a16="http://schemas.microsoft.com/office/drawing/2014/main" id="{05AC1398-DBFD-79F6-3AC0-2AB5BB9CC900}"/>
                  </a:ext>
                </a:extLst>
              </p:cNvPr>
              <p:cNvPicPr/>
              <p:nvPr/>
            </p:nvPicPr>
            <p:blipFill>
              <a:blip r:embed="rId145"/>
              <a:stretch>
                <a:fillRect/>
              </a:stretch>
            </p:blipFill>
            <p:spPr>
              <a:xfrm>
                <a:off x="9942467" y="1563827"/>
                <a:ext cx="294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64" name="Ink 363">
                <a:extLst>
                  <a:ext uri="{FF2B5EF4-FFF2-40B4-BE49-F238E27FC236}">
                    <a16:creationId xmlns:a16="http://schemas.microsoft.com/office/drawing/2014/main" id="{E04BE0F8-2CED-E013-F3E4-BFB0ACBB4C6D}"/>
                  </a:ext>
                </a:extLst>
              </p14:cNvPr>
              <p14:cNvContentPartPr/>
              <p14:nvPr/>
            </p14:nvContentPartPr>
            <p14:xfrm>
              <a:off x="9994307" y="2139467"/>
              <a:ext cx="263160" cy="187560"/>
            </p14:xfrm>
          </p:contentPart>
        </mc:Choice>
        <mc:Fallback xmlns="">
          <p:pic>
            <p:nvPicPr>
              <p:cNvPr id="364" name="Ink 363">
                <a:extLst>
                  <a:ext uri="{FF2B5EF4-FFF2-40B4-BE49-F238E27FC236}">
                    <a16:creationId xmlns:a16="http://schemas.microsoft.com/office/drawing/2014/main" id="{E04BE0F8-2CED-E013-F3E4-BFB0ACBB4C6D}"/>
                  </a:ext>
                </a:extLst>
              </p:cNvPr>
              <p:cNvPicPr/>
              <p:nvPr/>
            </p:nvPicPr>
            <p:blipFill>
              <a:blip r:embed="rId147"/>
              <a:stretch>
                <a:fillRect/>
              </a:stretch>
            </p:blipFill>
            <p:spPr>
              <a:xfrm>
                <a:off x="9985307" y="2130467"/>
                <a:ext cx="280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65" name="Ink 364">
                <a:extLst>
                  <a:ext uri="{FF2B5EF4-FFF2-40B4-BE49-F238E27FC236}">
                    <a16:creationId xmlns:a16="http://schemas.microsoft.com/office/drawing/2014/main" id="{65A7878D-3D22-AA94-F72C-0CBD3166FF27}"/>
                  </a:ext>
                </a:extLst>
              </p14:cNvPr>
              <p14:cNvContentPartPr/>
              <p14:nvPr/>
            </p14:nvContentPartPr>
            <p14:xfrm>
              <a:off x="10245947" y="1586867"/>
              <a:ext cx="33840" cy="579600"/>
            </p14:xfrm>
          </p:contentPart>
        </mc:Choice>
        <mc:Fallback xmlns="">
          <p:pic>
            <p:nvPicPr>
              <p:cNvPr id="365" name="Ink 364">
                <a:extLst>
                  <a:ext uri="{FF2B5EF4-FFF2-40B4-BE49-F238E27FC236}">
                    <a16:creationId xmlns:a16="http://schemas.microsoft.com/office/drawing/2014/main" id="{65A7878D-3D22-AA94-F72C-0CBD3166FF27}"/>
                  </a:ext>
                </a:extLst>
              </p:cNvPr>
              <p:cNvPicPr/>
              <p:nvPr/>
            </p:nvPicPr>
            <p:blipFill>
              <a:blip r:embed="rId149"/>
              <a:stretch>
                <a:fillRect/>
              </a:stretch>
            </p:blipFill>
            <p:spPr>
              <a:xfrm>
                <a:off x="10237307" y="1578227"/>
                <a:ext cx="5148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68" name="Ink 367">
                <a:extLst>
                  <a:ext uri="{FF2B5EF4-FFF2-40B4-BE49-F238E27FC236}">
                    <a16:creationId xmlns:a16="http://schemas.microsoft.com/office/drawing/2014/main" id="{4E607FB2-E1A9-1C88-464D-1B726A1552BD}"/>
                  </a:ext>
                </a:extLst>
              </p14:cNvPr>
              <p14:cNvContentPartPr/>
              <p14:nvPr/>
            </p14:nvContentPartPr>
            <p14:xfrm>
              <a:off x="9031307" y="1767947"/>
              <a:ext cx="133200" cy="85320"/>
            </p14:xfrm>
          </p:contentPart>
        </mc:Choice>
        <mc:Fallback xmlns="">
          <p:pic>
            <p:nvPicPr>
              <p:cNvPr id="368" name="Ink 367">
                <a:extLst>
                  <a:ext uri="{FF2B5EF4-FFF2-40B4-BE49-F238E27FC236}">
                    <a16:creationId xmlns:a16="http://schemas.microsoft.com/office/drawing/2014/main" id="{4E607FB2-E1A9-1C88-464D-1B726A1552BD}"/>
                  </a:ext>
                </a:extLst>
              </p:cNvPr>
              <p:cNvPicPr/>
              <p:nvPr/>
            </p:nvPicPr>
            <p:blipFill>
              <a:blip r:embed="rId151"/>
              <a:stretch>
                <a:fillRect/>
              </a:stretch>
            </p:blipFill>
            <p:spPr>
              <a:xfrm>
                <a:off x="9022307" y="1759307"/>
                <a:ext cx="150840" cy="102960"/>
              </a:xfrm>
              <a:prstGeom prst="rect">
                <a:avLst/>
              </a:prstGeom>
            </p:spPr>
          </p:pic>
        </mc:Fallback>
      </mc:AlternateContent>
      <p:grpSp>
        <p:nvGrpSpPr>
          <p:cNvPr id="378" name="Group 377">
            <a:extLst>
              <a:ext uri="{FF2B5EF4-FFF2-40B4-BE49-F238E27FC236}">
                <a16:creationId xmlns:a16="http://schemas.microsoft.com/office/drawing/2014/main" id="{66C2548A-908D-CD1E-762A-7CCB0870C2C3}"/>
              </a:ext>
            </a:extLst>
          </p:cNvPr>
          <p:cNvGrpSpPr/>
          <p:nvPr/>
        </p:nvGrpSpPr>
        <p:grpSpPr>
          <a:xfrm>
            <a:off x="9069107" y="1890167"/>
            <a:ext cx="169920" cy="186120"/>
            <a:chOff x="9069107" y="1890167"/>
            <a:chExt cx="169920" cy="186120"/>
          </a:xfrm>
        </p:grpSpPr>
        <mc:AlternateContent xmlns:mc="http://schemas.openxmlformats.org/markup-compatibility/2006" xmlns:p14="http://schemas.microsoft.com/office/powerpoint/2010/main">
          <mc:Choice Requires="p14">
            <p:contentPart p14:bwMode="auto" r:id="rId152">
              <p14:nvContentPartPr>
                <p14:cNvPr id="375" name="Ink 374">
                  <a:extLst>
                    <a:ext uri="{FF2B5EF4-FFF2-40B4-BE49-F238E27FC236}">
                      <a16:creationId xmlns:a16="http://schemas.microsoft.com/office/drawing/2014/main" id="{3F28DF2C-8A0D-4F1F-4A10-57F515A0B3F7}"/>
                    </a:ext>
                  </a:extLst>
                </p14:cNvPr>
                <p14:cNvContentPartPr/>
                <p14:nvPr/>
              </p14:nvContentPartPr>
              <p14:xfrm>
                <a:off x="9069107" y="1890167"/>
                <a:ext cx="79560" cy="109080"/>
              </p14:xfrm>
            </p:contentPart>
          </mc:Choice>
          <mc:Fallback xmlns="">
            <p:pic>
              <p:nvPicPr>
                <p:cNvPr id="375" name="Ink 374">
                  <a:extLst>
                    <a:ext uri="{FF2B5EF4-FFF2-40B4-BE49-F238E27FC236}">
                      <a16:creationId xmlns:a16="http://schemas.microsoft.com/office/drawing/2014/main" id="{3F28DF2C-8A0D-4F1F-4A10-57F515A0B3F7}"/>
                    </a:ext>
                  </a:extLst>
                </p:cNvPr>
                <p:cNvPicPr/>
                <p:nvPr/>
              </p:nvPicPr>
              <p:blipFill>
                <a:blip r:embed="rId153"/>
                <a:stretch>
                  <a:fillRect/>
                </a:stretch>
              </p:blipFill>
              <p:spPr>
                <a:xfrm>
                  <a:off x="9060467" y="1881167"/>
                  <a:ext cx="97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76" name="Ink 375">
                  <a:extLst>
                    <a:ext uri="{FF2B5EF4-FFF2-40B4-BE49-F238E27FC236}">
                      <a16:creationId xmlns:a16="http://schemas.microsoft.com/office/drawing/2014/main" id="{1D510EF6-A6F9-F23A-E3E0-3FC3CF95DF85}"/>
                    </a:ext>
                  </a:extLst>
                </p14:cNvPr>
                <p14:cNvContentPartPr/>
                <p14:nvPr/>
              </p14:nvContentPartPr>
              <p14:xfrm>
                <a:off x="9181787" y="1992767"/>
                <a:ext cx="57240" cy="83520"/>
              </p14:xfrm>
            </p:contentPart>
          </mc:Choice>
          <mc:Fallback xmlns="">
            <p:pic>
              <p:nvPicPr>
                <p:cNvPr id="376" name="Ink 375">
                  <a:extLst>
                    <a:ext uri="{FF2B5EF4-FFF2-40B4-BE49-F238E27FC236}">
                      <a16:creationId xmlns:a16="http://schemas.microsoft.com/office/drawing/2014/main" id="{1D510EF6-A6F9-F23A-E3E0-3FC3CF95DF85}"/>
                    </a:ext>
                  </a:extLst>
                </p:cNvPr>
                <p:cNvPicPr/>
                <p:nvPr/>
              </p:nvPicPr>
              <p:blipFill>
                <a:blip r:embed="rId155"/>
                <a:stretch>
                  <a:fillRect/>
                </a:stretch>
              </p:blipFill>
              <p:spPr>
                <a:xfrm>
                  <a:off x="9172787" y="1984127"/>
                  <a:ext cx="74880" cy="10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6">
            <p14:nvContentPartPr>
              <p14:cNvPr id="381" name="Ink 380">
                <a:extLst>
                  <a:ext uri="{FF2B5EF4-FFF2-40B4-BE49-F238E27FC236}">
                    <a16:creationId xmlns:a16="http://schemas.microsoft.com/office/drawing/2014/main" id="{8A546D04-E8D6-CDE7-4D05-C4ADB0A9599B}"/>
                  </a:ext>
                </a:extLst>
              </p14:cNvPr>
              <p14:cNvContentPartPr/>
              <p14:nvPr/>
            </p14:nvContentPartPr>
            <p14:xfrm>
              <a:off x="10671994" y="1708727"/>
              <a:ext cx="23400" cy="464040"/>
            </p14:xfrm>
          </p:contentPart>
        </mc:Choice>
        <mc:Fallback xmlns="">
          <p:pic>
            <p:nvPicPr>
              <p:cNvPr id="381" name="Ink 380">
                <a:extLst>
                  <a:ext uri="{FF2B5EF4-FFF2-40B4-BE49-F238E27FC236}">
                    <a16:creationId xmlns:a16="http://schemas.microsoft.com/office/drawing/2014/main" id="{8A546D04-E8D6-CDE7-4D05-C4ADB0A9599B}"/>
                  </a:ext>
                </a:extLst>
              </p:cNvPr>
              <p:cNvPicPr/>
              <p:nvPr/>
            </p:nvPicPr>
            <p:blipFill>
              <a:blip r:embed="rId157"/>
              <a:stretch>
                <a:fillRect/>
              </a:stretch>
            </p:blipFill>
            <p:spPr>
              <a:xfrm>
                <a:off x="10663354" y="1699727"/>
                <a:ext cx="4104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82" name="Ink 381">
                <a:extLst>
                  <a:ext uri="{FF2B5EF4-FFF2-40B4-BE49-F238E27FC236}">
                    <a16:creationId xmlns:a16="http://schemas.microsoft.com/office/drawing/2014/main" id="{26E86BEB-7E1C-7B2F-D765-D38D4F302585}"/>
                  </a:ext>
                </a:extLst>
              </p14:cNvPr>
              <p14:cNvContentPartPr/>
              <p14:nvPr/>
            </p14:nvContentPartPr>
            <p14:xfrm>
              <a:off x="10675954" y="1648607"/>
              <a:ext cx="628920" cy="547560"/>
            </p14:xfrm>
          </p:contentPart>
        </mc:Choice>
        <mc:Fallback xmlns="">
          <p:pic>
            <p:nvPicPr>
              <p:cNvPr id="382" name="Ink 381">
                <a:extLst>
                  <a:ext uri="{FF2B5EF4-FFF2-40B4-BE49-F238E27FC236}">
                    <a16:creationId xmlns:a16="http://schemas.microsoft.com/office/drawing/2014/main" id="{26E86BEB-7E1C-7B2F-D765-D38D4F302585}"/>
                  </a:ext>
                </a:extLst>
              </p:cNvPr>
              <p:cNvPicPr/>
              <p:nvPr/>
            </p:nvPicPr>
            <p:blipFill>
              <a:blip r:embed="rId159"/>
              <a:stretch>
                <a:fillRect/>
              </a:stretch>
            </p:blipFill>
            <p:spPr>
              <a:xfrm>
                <a:off x="10666954" y="1639607"/>
                <a:ext cx="6465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83" name="Ink 382">
                <a:extLst>
                  <a:ext uri="{FF2B5EF4-FFF2-40B4-BE49-F238E27FC236}">
                    <a16:creationId xmlns:a16="http://schemas.microsoft.com/office/drawing/2014/main" id="{56A995AA-330E-0E9D-7E11-C86EB825D58A}"/>
                  </a:ext>
                </a:extLst>
              </p14:cNvPr>
              <p14:cNvContentPartPr/>
              <p14:nvPr/>
            </p14:nvContentPartPr>
            <p14:xfrm>
              <a:off x="10653274" y="2190767"/>
              <a:ext cx="666360" cy="18000"/>
            </p14:xfrm>
          </p:contentPart>
        </mc:Choice>
        <mc:Fallback xmlns="">
          <p:pic>
            <p:nvPicPr>
              <p:cNvPr id="383" name="Ink 382">
                <a:extLst>
                  <a:ext uri="{FF2B5EF4-FFF2-40B4-BE49-F238E27FC236}">
                    <a16:creationId xmlns:a16="http://schemas.microsoft.com/office/drawing/2014/main" id="{56A995AA-330E-0E9D-7E11-C86EB825D58A}"/>
                  </a:ext>
                </a:extLst>
              </p:cNvPr>
              <p:cNvPicPr/>
              <p:nvPr/>
            </p:nvPicPr>
            <p:blipFill>
              <a:blip r:embed="rId161"/>
              <a:stretch>
                <a:fillRect/>
              </a:stretch>
            </p:blipFill>
            <p:spPr>
              <a:xfrm>
                <a:off x="10644634" y="2181767"/>
                <a:ext cx="6840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84" name="Ink 383">
                <a:extLst>
                  <a:ext uri="{FF2B5EF4-FFF2-40B4-BE49-F238E27FC236}">
                    <a16:creationId xmlns:a16="http://schemas.microsoft.com/office/drawing/2014/main" id="{2F466A7B-3B0C-AA46-DAC6-D399FA14BE25}"/>
                  </a:ext>
                </a:extLst>
              </p14:cNvPr>
              <p14:cNvContentPartPr/>
              <p14:nvPr/>
            </p14:nvContentPartPr>
            <p14:xfrm>
              <a:off x="10661194" y="1633847"/>
              <a:ext cx="26280" cy="545760"/>
            </p14:xfrm>
          </p:contentPart>
        </mc:Choice>
        <mc:Fallback xmlns="">
          <p:pic>
            <p:nvPicPr>
              <p:cNvPr id="384" name="Ink 383">
                <a:extLst>
                  <a:ext uri="{FF2B5EF4-FFF2-40B4-BE49-F238E27FC236}">
                    <a16:creationId xmlns:a16="http://schemas.microsoft.com/office/drawing/2014/main" id="{2F466A7B-3B0C-AA46-DAC6-D399FA14BE25}"/>
                  </a:ext>
                </a:extLst>
              </p:cNvPr>
              <p:cNvPicPr/>
              <p:nvPr/>
            </p:nvPicPr>
            <p:blipFill>
              <a:blip r:embed="rId163"/>
              <a:stretch>
                <a:fillRect/>
              </a:stretch>
            </p:blipFill>
            <p:spPr>
              <a:xfrm>
                <a:off x="10652194" y="1625207"/>
                <a:ext cx="43920" cy="563400"/>
              </a:xfrm>
              <a:prstGeom prst="rect">
                <a:avLst/>
              </a:prstGeom>
            </p:spPr>
          </p:pic>
        </mc:Fallback>
      </mc:AlternateContent>
      <p:grpSp>
        <p:nvGrpSpPr>
          <p:cNvPr id="397" name="Group 396">
            <a:extLst>
              <a:ext uri="{FF2B5EF4-FFF2-40B4-BE49-F238E27FC236}">
                <a16:creationId xmlns:a16="http://schemas.microsoft.com/office/drawing/2014/main" id="{7CB362ED-550D-2786-6F60-C9C5CD86B8F3}"/>
              </a:ext>
            </a:extLst>
          </p:cNvPr>
          <p:cNvGrpSpPr/>
          <p:nvPr/>
        </p:nvGrpSpPr>
        <p:grpSpPr>
          <a:xfrm>
            <a:off x="10461587" y="1751207"/>
            <a:ext cx="171360" cy="260280"/>
            <a:chOff x="10461587" y="1751207"/>
            <a:chExt cx="171360" cy="260280"/>
          </a:xfrm>
        </p:grpSpPr>
        <mc:AlternateContent xmlns:mc="http://schemas.openxmlformats.org/markup-compatibility/2006" xmlns:p14="http://schemas.microsoft.com/office/powerpoint/2010/main">
          <mc:Choice Requires="p14">
            <p:contentPart p14:bwMode="auto" r:id="rId164">
              <p14:nvContentPartPr>
                <p14:cNvPr id="392" name="Ink 391">
                  <a:extLst>
                    <a:ext uri="{FF2B5EF4-FFF2-40B4-BE49-F238E27FC236}">
                      <a16:creationId xmlns:a16="http://schemas.microsoft.com/office/drawing/2014/main" id="{35346615-5F11-3CFE-4FA9-DA2E1499F260}"/>
                    </a:ext>
                  </a:extLst>
                </p14:cNvPr>
                <p14:cNvContentPartPr/>
                <p14:nvPr/>
              </p14:nvContentPartPr>
              <p14:xfrm>
                <a:off x="10496507" y="1826807"/>
                <a:ext cx="51840" cy="124560"/>
              </p14:xfrm>
            </p:contentPart>
          </mc:Choice>
          <mc:Fallback xmlns="">
            <p:pic>
              <p:nvPicPr>
                <p:cNvPr id="392" name="Ink 391">
                  <a:extLst>
                    <a:ext uri="{FF2B5EF4-FFF2-40B4-BE49-F238E27FC236}">
                      <a16:creationId xmlns:a16="http://schemas.microsoft.com/office/drawing/2014/main" id="{35346615-5F11-3CFE-4FA9-DA2E1499F260}"/>
                    </a:ext>
                  </a:extLst>
                </p:cNvPr>
                <p:cNvPicPr/>
                <p:nvPr/>
              </p:nvPicPr>
              <p:blipFill>
                <a:blip r:embed="rId165"/>
                <a:stretch>
                  <a:fillRect/>
                </a:stretch>
              </p:blipFill>
              <p:spPr>
                <a:xfrm>
                  <a:off x="10487507" y="1818167"/>
                  <a:ext cx="694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93" name="Ink 392">
                  <a:extLst>
                    <a:ext uri="{FF2B5EF4-FFF2-40B4-BE49-F238E27FC236}">
                      <a16:creationId xmlns:a16="http://schemas.microsoft.com/office/drawing/2014/main" id="{64178AA2-5B4B-E2FE-42E3-FD97AB50CF62}"/>
                    </a:ext>
                  </a:extLst>
                </p14:cNvPr>
                <p14:cNvContentPartPr/>
                <p14:nvPr/>
              </p14:nvContentPartPr>
              <p14:xfrm>
                <a:off x="10461587" y="1845887"/>
                <a:ext cx="85320" cy="99720"/>
              </p14:xfrm>
            </p:contentPart>
          </mc:Choice>
          <mc:Fallback xmlns="">
            <p:pic>
              <p:nvPicPr>
                <p:cNvPr id="393" name="Ink 392">
                  <a:extLst>
                    <a:ext uri="{FF2B5EF4-FFF2-40B4-BE49-F238E27FC236}">
                      <a16:creationId xmlns:a16="http://schemas.microsoft.com/office/drawing/2014/main" id="{64178AA2-5B4B-E2FE-42E3-FD97AB50CF62}"/>
                    </a:ext>
                  </a:extLst>
                </p:cNvPr>
                <p:cNvPicPr/>
                <p:nvPr/>
              </p:nvPicPr>
              <p:blipFill>
                <a:blip r:embed="rId167"/>
                <a:stretch>
                  <a:fillRect/>
                </a:stretch>
              </p:blipFill>
              <p:spPr>
                <a:xfrm>
                  <a:off x="10452587" y="1837247"/>
                  <a:ext cx="102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94" name="Ink 393">
                  <a:extLst>
                    <a:ext uri="{FF2B5EF4-FFF2-40B4-BE49-F238E27FC236}">
                      <a16:creationId xmlns:a16="http://schemas.microsoft.com/office/drawing/2014/main" id="{4F0416D8-63F3-4566-D259-58783B7F09AF}"/>
                    </a:ext>
                  </a:extLst>
                </p14:cNvPr>
                <p14:cNvContentPartPr/>
                <p14:nvPr/>
              </p14:nvContentPartPr>
              <p14:xfrm>
                <a:off x="10560947" y="1918967"/>
                <a:ext cx="72000" cy="92520"/>
              </p14:xfrm>
            </p:contentPart>
          </mc:Choice>
          <mc:Fallback xmlns="">
            <p:pic>
              <p:nvPicPr>
                <p:cNvPr id="394" name="Ink 393">
                  <a:extLst>
                    <a:ext uri="{FF2B5EF4-FFF2-40B4-BE49-F238E27FC236}">
                      <a16:creationId xmlns:a16="http://schemas.microsoft.com/office/drawing/2014/main" id="{4F0416D8-63F3-4566-D259-58783B7F09AF}"/>
                    </a:ext>
                  </a:extLst>
                </p:cNvPr>
                <p:cNvPicPr/>
                <p:nvPr/>
              </p:nvPicPr>
              <p:blipFill>
                <a:blip r:embed="rId169"/>
                <a:stretch>
                  <a:fillRect/>
                </a:stretch>
              </p:blipFill>
              <p:spPr>
                <a:xfrm>
                  <a:off x="10552307" y="1910327"/>
                  <a:ext cx="896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96" name="Ink 395">
                  <a:extLst>
                    <a:ext uri="{FF2B5EF4-FFF2-40B4-BE49-F238E27FC236}">
                      <a16:creationId xmlns:a16="http://schemas.microsoft.com/office/drawing/2014/main" id="{C025C96D-2983-4DBC-3B9A-4BEEB10EDAEF}"/>
                    </a:ext>
                  </a:extLst>
                </p14:cNvPr>
                <p14:cNvContentPartPr/>
                <p14:nvPr/>
              </p14:nvContentPartPr>
              <p14:xfrm>
                <a:off x="10494707" y="1751207"/>
                <a:ext cx="109080" cy="56880"/>
              </p14:xfrm>
            </p:contentPart>
          </mc:Choice>
          <mc:Fallback xmlns="">
            <p:pic>
              <p:nvPicPr>
                <p:cNvPr id="396" name="Ink 395">
                  <a:extLst>
                    <a:ext uri="{FF2B5EF4-FFF2-40B4-BE49-F238E27FC236}">
                      <a16:creationId xmlns:a16="http://schemas.microsoft.com/office/drawing/2014/main" id="{C025C96D-2983-4DBC-3B9A-4BEEB10EDAEF}"/>
                    </a:ext>
                  </a:extLst>
                </p:cNvPr>
                <p:cNvPicPr/>
                <p:nvPr/>
              </p:nvPicPr>
              <p:blipFill>
                <a:blip r:embed="rId171"/>
                <a:stretch>
                  <a:fillRect/>
                </a:stretch>
              </p:blipFill>
              <p:spPr>
                <a:xfrm>
                  <a:off x="10485707" y="1742567"/>
                  <a:ext cx="126720" cy="74520"/>
                </a:xfrm>
                <a:prstGeom prst="rect">
                  <a:avLst/>
                </a:prstGeom>
              </p:spPr>
            </p:pic>
          </mc:Fallback>
        </mc:AlternateContent>
      </p:grpSp>
      <p:grpSp>
        <p:nvGrpSpPr>
          <p:cNvPr id="412" name="Group 411">
            <a:extLst>
              <a:ext uri="{FF2B5EF4-FFF2-40B4-BE49-F238E27FC236}">
                <a16:creationId xmlns:a16="http://schemas.microsoft.com/office/drawing/2014/main" id="{46559B02-DA22-6194-2208-5EF3F44703BC}"/>
              </a:ext>
            </a:extLst>
          </p:cNvPr>
          <p:cNvGrpSpPr/>
          <p:nvPr/>
        </p:nvGrpSpPr>
        <p:grpSpPr>
          <a:xfrm>
            <a:off x="10889267" y="1425767"/>
            <a:ext cx="181080" cy="229320"/>
            <a:chOff x="10889267" y="1425767"/>
            <a:chExt cx="181080" cy="229320"/>
          </a:xfrm>
        </p:grpSpPr>
        <mc:AlternateContent xmlns:mc="http://schemas.openxmlformats.org/markup-compatibility/2006" xmlns:p14="http://schemas.microsoft.com/office/powerpoint/2010/main">
          <mc:Choice Requires="p14">
            <p:contentPart p14:bwMode="auto" r:id="rId172">
              <p14:nvContentPartPr>
                <p14:cNvPr id="408" name="Ink 407">
                  <a:extLst>
                    <a:ext uri="{FF2B5EF4-FFF2-40B4-BE49-F238E27FC236}">
                      <a16:creationId xmlns:a16="http://schemas.microsoft.com/office/drawing/2014/main" id="{EC5A9CC0-CB3B-69FE-8A4B-32FC179456EF}"/>
                    </a:ext>
                  </a:extLst>
                </p14:cNvPr>
                <p14:cNvContentPartPr/>
                <p14:nvPr/>
              </p14:nvContentPartPr>
              <p14:xfrm>
                <a:off x="10996187" y="1535927"/>
                <a:ext cx="74160" cy="68040"/>
              </p14:xfrm>
            </p:contentPart>
          </mc:Choice>
          <mc:Fallback xmlns="">
            <p:pic>
              <p:nvPicPr>
                <p:cNvPr id="408" name="Ink 407">
                  <a:extLst>
                    <a:ext uri="{FF2B5EF4-FFF2-40B4-BE49-F238E27FC236}">
                      <a16:creationId xmlns:a16="http://schemas.microsoft.com/office/drawing/2014/main" id="{EC5A9CC0-CB3B-69FE-8A4B-32FC179456EF}"/>
                    </a:ext>
                  </a:extLst>
                </p:cNvPr>
                <p:cNvPicPr/>
                <p:nvPr/>
              </p:nvPicPr>
              <p:blipFill>
                <a:blip r:embed="rId173"/>
                <a:stretch>
                  <a:fillRect/>
                </a:stretch>
              </p:blipFill>
              <p:spPr>
                <a:xfrm>
                  <a:off x="10987547" y="1527287"/>
                  <a:ext cx="918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09" name="Ink 408">
                  <a:extLst>
                    <a:ext uri="{FF2B5EF4-FFF2-40B4-BE49-F238E27FC236}">
                      <a16:creationId xmlns:a16="http://schemas.microsoft.com/office/drawing/2014/main" id="{59BD1C48-C2B5-1E51-A573-B237C235AD61}"/>
                    </a:ext>
                  </a:extLst>
                </p14:cNvPr>
                <p14:cNvContentPartPr/>
                <p14:nvPr/>
              </p14:nvContentPartPr>
              <p14:xfrm>
                <a:off x="11031107" y="1559327"/>
                <a:ext cx="13320" cy="95760"/>
              </p14:xfrm>
            </p:contentPart>
          </mc:Choice>
          <mc:Fallback xmlns="">
            <p:pic>
              <p:nvPicPr>
                <p:cNvPr id="409" name="Ink 408">
                  <a:extLst>
                    <a:ext uri="{FF2B5EF4-FFF2-40B4-BE49-F238E27FC236}">
                      <a16:creationId xmlns:a16="http://schemas.microsoft.com/office/drawing/2014/main" id="{59BD1C48-C2B5-1E51-A573-B237C235AD61}"/>
                    </a:ext>
                  </a:extLst>
                </p:cNvPr>
                <p:cNvPicPr/>
                <p:nvPr/>
              </p:nvPicPr>
              <p:blipFill>
                <a:blip r:embed="rId175"/>
                <a:stretch>
                  <a:fillRect/>
                </a:stretch>
              </p:blipFill>
              <p:spPr>
                <a:xfrm>
                  <a:off x="11022467" y="1550687"/>
                  <a:ext cx="309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1" name="Ink 410">
                  <a:extLst>
                    <a:ext uri="{FF2B5EF4-FFF2-40B4-BE49-F238E27FC236}">
                      <a16:creationId xmlns:a16="http://schemas.microsoft.com/office/drawing/2014/main" id="{D94FB92E-48B7-24A6-8437-DB1A4D84191E}"/>
                    </a:ext>
                  </a:extLst>
                </p14:cNvPr>
                <p14:cNvContentPartPr/>
                <p14:nvPr/>
              </p14:nvContentPartPr>
              <p14:xfrm>
                <a:off x="10889267" y="1425767"/>
                <a:ext cx="81360" cy="111960"/>
              </p14:xfrm>
            </p:contentPart>
          </mc:Choice>
          <mc:Fallback xmlns="">
            <p:pic>
              <p:nvPicPr>
                <p:cNvPr id="411" name="Ink 410">
                  <a:extLst>
                    <a:ext uri="{FF2B5EF4-FFF2-40B4-BE49-F238E27FC236}">
                      <a16:creationId xmlns:a16="http://schemas.microsoft.com/office/drawing/2014/main" id="{D94FB92E-48B7-24A6-8437-DB1A4D84191E}"/>
                    </a:ext>
                  </a:extLst>
                </p:cNvPr>
                <p:cNvPicPr/>
                <p:nvPr/>
              </p:nvPicPr>
              <p:blipFill>
                <a:blip r:embed="rId177"/>
                <a:stretch>
                  <a:fillRect/>
                </a:stretch>
              </p:blipFill>
              <p:spPr>
                <a:xfrm>
                  <a:off x="10880267" y="1417127"/>
                  <a:ext cx="99000" cy="129600"/>
                </a:xfrm>
                <a:prstGeom prst="rect">
                  <a:avLst/>
                </a:prstGeom>
              </p:spPr>
            </p:pic>
          </mc:Fallback>
        </mc:AlternateContent>
      </p:grpSp>
      <p:grpSp>
        <p:nvGrpSpPr>
          <p:cNvPr id="418" name="Group 417">
            <a:extLst>
              <a:ext uri="{FF2B5EF4-FFF2-40B4-BE49-F238E27FC236}">
                <a16:creationId xmlns:a16="http://schemas.microsoft.com/office/drawing/2014/main" id="{4EE58AA5-1A32-18E7-5A06-CD32CFBB4CC4}"/>
              </a:ext>
            </a:extLst>
          </p:cNvPr>
          <p:cNvGrpSpPr/>
          <p:nvPr/>
        </p:nvGrpSpPr>
        <p:grpSpPr>
          <a:xfrm>
            <a:off x="5781587" y="1804847"/>
            <a:ext cx="210600" cy="153000"/>
            <a:chOff x="5781587" y="1804847"/>
            <a:chExt cx="210600" cy="153000"/>
          </a:xfrm>
        </p:grpSpPr>
        <mc:AlternateContent xmlns:mc="http://schemas.openxmlformats.org/markup-compatibility/2006" xmlns:p14="http://schemas.microsoft.com/office/powerpoint/2010/main">
          <mc:Choice Requires="p14">
            <p:contentPart p14:bwMode="auto" r:id="rId178">
              <p14:nvContentPartPr>
                <p14:cNvPr id="416" name="Ink 415">
                  <a:extLst>
                    <a:ext uri="{FF2B5EF4-FFF2-40B4-BE49-F238E27FC236}">
                      <a16:creationId xmlns:a16="http://schemas.microsoft.com/office/drawing/2014/main" id="{99F63869-DFF8-0200-D94C-305D80C88EAC}"/>
                    </a:ext>
                  </a:extLst>
                </p14:cNvPr>
                <p14:cNvContentPartPr/>
                <p14:nvPr/>
              </p14:nvContentPartPr>
              <p14:xfrm>
                <a:off x="5781587" y="1810607"/>
                <a:ext cx="78480" cy="147240"/>
              </p14:xfrm>
            </p:contentPart>
          </mc:Choice>
          <mc:Fallback xmlns="">
            <p:pic>
              <p:nvPicPr>
                <p:cNvPr id="416" name="Ink 415">
                  <a:extLst>
                    <a:ext uri="{FF2B5EF4-FFF2-40B4-BE49-F238E27FC236}">
                      <a16:creationId xmlns:a16="http://schemas.microsoft.com/office/drawing/2014/main" id="{99F63869-DFF8-0200-D94C-305D80C88EAC}"/>
                    </a:ext>
                  </a:extLst>
                </p:cNvPr>
                <p:cNvPicPr/>
                <p:nvPr/>
              </p:nvPicPr>
              <p:blipFill>
                <a:blip r:embed="rId179"/>
                <a:stretch>
                  <a:fillRect/>
                </a:stretch>
              </p:blipFill>
              <p:spPr>
                <a:xfrm>
                  <a:off x="5772587" y="1801967"/>
                  <a:ext cx="961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17" name="Ink 416">
                  <a:extLst>
                    <a:ext uri="{FF2B5EF4-FFF2-40B4-BE49-F238E27FC236}">
                      <a16:creationId xmlns:a16="http://schemas.microsoft.com/office/drawing/2014/main" id="{2E0F3561-AB31-2639-CE98-C1EF3A033F6C}"/>
                    </a:ext>
                  </a:extLst>
                </p14:cNvPr>
                <p14:cNvContentPartPr/>
                <p14:nvPr/>
              </p14:nvContentPartPr>
              <p14:xfrm>
                <a:off x="5888507" y="1804847"/>
                <a:ext cx="103680" cy="138240"/>
              </p14:xfrm>
            </p:contentPart>
          </mc:Choice>
          <mc:Fallback xmlns="">
            <p:pic>
              <p:nvPicPr>
                <p:cNvPr id="417" name="Ink 416">
                  <a:extLst>
                    <a:ext uri="{FF2B5EF4-FFF2-40B4-BE49-F238E27FC236}">
                      <a16:creationId xmlns:a16="http://schemas.microsoft.com/office/drawing/2014/main" id="{2E0F3561-AB31-2639-CE98-C1EF3A033F6C}"/>
                    </a:ext>
                  </a:extLst>
                </p:cNvPr>
                <p:cNvPicPr/>
                <p:nvPr/>
              </p:nvPicPr>
              <p:blipFill>
                <a:blip r:embed="rId181"/>
                <a:stretch>
                  <a:fillRect/>
                </a:stretch>
              </p:blipFill>
              <p:spPr>
                <a:xfrm>
                  <a:off x="5879507" y="1796207"/>
                  <a:ext cx="121320" cy="15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419" name="Ink 418">
                <a:extLst>
                  <a:ext uri="{FF2B5EF4-FFF2-40B4-BE49-F238E27FC236}">
                    <a16:creationId xmlns:a16="http://schemas.microsoft.com/office/drawing/2014/main" id="{B4EDED4D-5F34-4E54-A79D-F9170E08D7DA}"/>
                  </a:ext>
                </a:extLst>
              </p14:cNvPr>
              <p14:cNvContentPartPr/>
              <p14:nvPr/>
            </p14:nvContentPartPr>
            <p14:xfrm>
              <a:off x="1029587" y="2307407"/>
              <a:ext cx="221760" cy="225720"/>
            </p14:xfrm>
          </p:contentPart>
        </mc:Choice>
        <mc:Fallback xmlns="">
          <p:pic>
            <p:nvPicPr>
              <p:cNvPr id="419" name="Ink 418">
                <a:extLst>
                  <a:ext uri="{FF2B5EF4-FFF2-40B4-BE49-F238E27FC236}">
                    <a16:creationId xmlns:a16="http://schemas.microsoft.com/office/drawing/2014/main" id="{B4EDED4D-5F34-4E54-A79D-F9170E08D7DA}"/>
                  </a:ext>
                </a:extLst>
              </p:cNvPr>
              <p:cNvPicPr/>
              <p:nvPr/>
            </p:nvPicPr>
            <p:blipFill>
              <a:blip r:embed="rId183"/>
              <a:stretch>
                <a:fillRect/>
              </a:stretch>
            </p:blipFill>
            <p:spPr>
              <a:xfrm>
                <a:off x="1020947" y="2298767"/>
                <a:ext cx="2394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23" name="Ink 422">
                <a:extLst>
                  <a:ext uri="{FF2B5EF4-FFF2-40B4-BE49-F238E27FC236}">
                    <a16:creationId xmlns:a16="http://schemas.microsoft.com/office/drawing/2014/main" id="{B424CCAF-153D-1178-A48F-E46B0DA8BDA5}"/>
                  </a:ext>
                </a:extLst>
              </p14:cNvPr>
              <p14:cNvContentPartPr/>
              <p14:nvPr/>
            </p14:nvContentPartPr>
            <p14:xfrm>
              <a:off x="1027787" y="2318207"/>
              <a:ext cx="227160" cy="226800"/>
            </p14:xfrm>
          </p:contentPart>
        </mc:Choice>
        <mc:Fallback xmlns="">
          <p:pic>
            <p:nvPicPr>
              <p:cNvPr id="423" name="Ink 422">
                <a:extLst>
                  <a:ext uri="{FF2B5EF4-FFF2-40B4-BE49-F238E27FC236}">
                    <a16:creationId xmlns:a16="http://schemas.microsoft.com/office/drawing/2014/main" id="{B424CCAF-153D-1178-A48F-E46B0DA8BDA5}"/>
                  </a:ext>
                </a:extLst>
              </p:cNvPr>
              <p:cNvPicPr/>
              <p:nvPr/>
            </p:nvPicPr>
            <p:blipFill>
              <a:blip r:embed="rId185"/>
              <a:stretch>
                <a:fillRect/>
              </a:stretch>
            </p:blipFill>
            <p:spPr>
              <a:xfrm>
                <a:off x="1019147" y="2309207"/>
                <a:ext cx="244800" cy="244440"/>
              </a:xfrm>
              <a:prstGeom prst="rect">
                <a:avLst/>
              </a:prstGeom>
            </p:spPr>
          </p:pic>
        </mc:Fallback>
      </mc:AlternateContent>
      <p:grpSp>
        <p:nvGrpSpPr>
          <p:cNvPr id="438" name="Group 437">
            <a:extLst>
              <a:ext uri="{FF2B5EF4-FFF2-40B4-BE49-F238E27FC236}">
                <a16:creationId xmlns:a16="http://schemas.microsoft.com/office/drawing/2014/main" id="{E0F7E99D-8E2F-F44B-733C-D6E423817184}"/>
              </a:ext>
            </a:extLst>
          </p:cNvPr>
          <p:cNvGrpSpPr/>
          <p:nvPr/>
        </p:nvGrpSpPr>
        <p:grpSpPr>
          <a:xfrm>
            <a:off x="6941507" y="1772447"/>
            <a:ext cx="191880" cy="284400"/>
            <a:chOff x="6941507" y="1772447"/>
            <a:chExt cx="191880" cy="284400"/>
          </a:xfrm>
        </p:grpSpPr>
        <mc:AlternateContent xmlns:mc="http://schemas.openxmlformats.org/markup-compatibility/2006" xmlns:p14="http://schemas.microsoft.com/office/powerpoint/2010/main">
          <mc:Choice Requires="p14">
            <p:contentPart p14:bwMode="auto" r:id="rId186">
              <p14:nvContentPartPr>
                <p14:cNvPr id="436" name="Ink 435">
                  <a:extLst>
                    <a:ext uri="{FF2B5EF4-FFF2-40B4-BE49-F238E27FC236}">
                      <a16:creationId xmlns:a16="http://schemas.microsoft.com/office/drawing/2014/main" id="{90AD5D0F-7859-F75A-98D7-894FE2F9FBF5}"/>
                    </a:ext>
                  </a:extLst>
                </p14:cNvPr>
                <p14:cNvContentPartPr/>
                <p14:nvPr/>
              </p14:nvContentPartPr>
              <p14:xfrm>
                <a:off x="6941507" y="1772447"/>
                <a:ext cx="159120" cy="284400"/>
              </p14:xfrm>
            </p:contentPart>
          </mc:Choice>
          <mc:Fallback xmlns="">
            <p:pic>
              <p:nvPicPr>
                <p:cNvPr id="436" name="Ink 435">
                  <a:extLst>
                    <a:ext uri="{FF2B5EF4-FFF2-40B4-BE49-F238E27FC236}">
                      <a16:creationId xmlns:a16="http://schemas.microsoft.com/office/drawing/2014/main" id="{90AD5D0F-7859-F75A-98D7-894FE2F9FBF5}"/>
                    </a:ext>
                  </a:extLst>
                </p:cNvPr>
                <p:cNvPicPr/>
                <p:nvPr/>
              </p:nvPicPr>
              <p:blipFill>
                <a:blip r:embed="rId187"/>
                <a:stretch>
                  <a:fillRect/>
                </a:stretch>
              </p:blipFill>
              <p:spPr>
                <a:xfrm>
                  <a:off x="6932507" y="1763807"/>
                  <a:ext cx="176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37" name="Ink 436">
                  <a:extLst>
                    <a:ext uri="{FF2B5EF4-FFF2-40B4-BE49-F238E27FC236}">
                      <a16:creationId xmlns:a16="http://schemas.microsoft.com/office/drawing/2014/main" id="{1301864D-FBBE-8FD4-B6F1-0F6D83F5095D}"/>
                    </a:ext>
                  </a:extLst>
                </p14:cNvPr>
                <p14:cNvContentPartPr/>
                <p14:nvPr/>
              </p14:nvContentPartPr>
              <p14:xfrm>
                <a:off x="7129427" y="1965047"/>
                <a:ext cx="3960" cy="79560"/>
              </p14:xfrm>
            </p:contentPart>
          </mc:Choice>
          <mc:Fallback xmlns="">
            <p:pic>
              <p:nvPicPr>
                <p:cNvPr id="437" name="Ink 436">
                  <a:extLst>
                    <a:ext uri="{FF2B5EF4-FFF2-40B4-BE49-F238E27FC236}">
                      <a16:creationId xmlns:a16="http://schemas.microsoft.com/office/drawing/2014/main" id="{1301864D-FBBE-8FD4-B6F1-0F6D83F5095D}"/>
                    </a:ext>
                  </a:extLst>
                </p:cNvPr>
                <p:cNvPicPr/>
                <p:nvPr/>
              </p:nvPicPr>
              <p:blipFill>
                <a:blip r:embed="rId189"/>
                <a:stretch>
                  <a:fillRect/>
                </a:stretch>
              </p:blipFill>
              <p:spPr>
                <a:xfrm>
                  <a:off x="7120427" y="1956047"/>
                  <a:ext cx="21600" cy="97200"/>
                </a:xfrm>
                <a:prstGeom prst="rect">
                  <a:avLst/>
                </a:prstGeom>
              </p:spPr>
            </p:pic>
          </mc:Fallback>
        </mc:AlternateContent>
      </p:grpSp>
      <p:grpSp>
        <p:nvGrpSpPr>
          <p:cNvPr id="441" name="Group 440">
            <a:extLst>
              <a:ext uri="{FF2B5EF4-FFF2-40B4-BE49-F238E27FC236}">
                <a16:creationId xmlns:a16="http://schemas.microsoft.com/office/drawing/2014/main" id="{CEB46D7F-8192-199B-B553-47EB6649F952}"/>
              </a:ext>
            </a:extLst>
          </p:cNvPr>
          <p:cNvGrpSpPr/>
          <p:nvPr/>
        </p:nvGrpSpPr>
        <p:grpSpPr>
          <a:xfrm>
            <a:off x="8105027" y="1817807"/>
            <a:ext cx="256320" cy="291600"/>
            <a:chOff x="8105027" y="1817807"/>
            <a:chExt cx="256320" cy="291600"/>
          </a:xfrm>
        </p:grpSpPr>
        <mc:AlternateContent xmlns:mc="http://schemas.openxmlformats.org/markup-compatibility/2006" xmlns:p14="http://schemas.microsoft.com/office/powerpoint/2010/main">
          <mc:Choice Requires="p14">
            <p:contentPart p14:bwMode="auto" r:id="rId190">
              <p14:nvContentPartPr>
                <p14:cNvPr id="439" name="Ink 438">
                  <a:extLst>
                    <a:ext uri="{FF2B5EF4-FFF2-40B4-BE49-F238E27FC236}">
                      <a16:creationId xmlns:a16="http://schemas.microsoft.com/office/drawing/2014/main" id="{A9D59626-0D53-997D-F3D3-4E0CB8853CDE}"/>
                    </a:ext>
                  </a:extLst>
                </p14:cNvPr>
                <p14:cNvContentPartPr/>
                <p14:nvPr/>
              </p14:nvContentPartPr>
              <p14:xfrm>
                <a:off x="8105027" y="1817807"/>
                <a:ext cx="129960" cy="291600"/>
              </p14:xfrm>
            </p:contentPart>
          </mc:Choice>
          <mc:Fallback xmlns="">
            <p:pic>
              <p:nvPicPr>
                <p:cNvPr id="439" name="Ink 438">
                  <a:extLst>
                    <a:ext uri="{FF2B5EF4-FFF2-40B4-BE49-F238E27FC236}">
                      <a16:creationId xmlns:a16="http://schemas.microsoft.com/office/drawing/2014/main" id="{A9D59626-0D53-997D-F3D3-4E0CB8853CDE}"/>
                    </a:ext>
                  </a:extLst>
                </p:cNvPr>
                <p:cNvPicPr/>
                <p:nvPr/>
              </p:nvPicPr>
              <p:blipFill>
                <a:blip r:embed="rId191"/>
                <a:stretch>
                  <a:fillRect/>
                </a:stretch>
              </p:blipFill>
              <p:spPr>
                <a:xfrm>
                  <a:off x="8096027" y="1809167"/>
                  <a:ext cx="147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40" name="Ink 439">
                  <a:extLst>
                    <a:ext uri="{FF2B5EF4-FFF2-40B4-BE49-F238E27FC236}">
                      <a16:creationId xmlns:a16="http://schemas.microsoft.com/office/drawing/2014/main" id="{B364A866-884A-C2AF-AEBD-DA16130C0798}"/>
                    </a:ext>
                  </a:extLst>
                </p14:cNvPr>
                <p14:cNvContentPartPr/>
                <p14:nvPr/>
              </p14:nvContentPartPr>
              <p14:xfrm>
                <a:off x="8265227" y="2018327"/>
                <a:ext cx="96120" cy="61920"/>
              </p14:xfrm>
            </p:contentPart>
          </mc:Choice>
          <mc:Fallback xmlns="">
            <p:pic>
              <p:nvPicPr>
                <p:cNvPr id="440" name="Ink 439">
                  <a:extLst>
                    <a:ext uri="{FF2B5EF4-FFF2-40B4-BE49-F238E27FC236}">
                      <a16:creationId xmlns:a16="http://schemas.microsoft.com/office/drawing/2014/main" id="{B364A866-884A-C2AF-AEBD-DA16130C0798}"/>
                    </a:ext>
                  </a:extLst>
                </p:cNvPr>
                <p:cNvPicPr/>
                <p:nvPr/>
              </p:nvPicPr>
              <p:blipFill>
                <a:blip r:embed="rId193"/>
                <a:stretch>
                  <a:fillRect/>
                </a:stretch>
              </p:blipFill>
              <p:spPr>
                <a:xfrm>
                  <a:off x="8256587" y="2009327"/>
                  <a:ext cx="113760" cy="79560"/>
                </a:xfrm>
                <a:prstGeom prst="rect">
                  <a:avLst/>
                </a:prstGeom>
              </p:spPr>
            </p:pic>
          </mc:Fallback>
        </mc:AlternateContent>
      </p:grpSp>
      <p:grpSp>
        <p:nvGrpSpPr>
          <p:cNvPr id="444" name="Group 443">
            <a:extLst>
              <a:ext uri="{FF2B5EF4-FFF2-40B4-BE49-F238E27FC236}">
                <a16:creationId xmlns:a16="http://schemas.microsoft.com/office/drawing/2014/main" id="{1532E8AC-5623-B510-BA40-6BF909424513}"/>
              </a:ext>
            </a:extLst>
          </p:cNvPr>
          <p:cNvGrpSpPr/>
          <p:nvPr/>
        </p:nvGrpSpPr>
        <p:grpSpPr>
          <a:xfrm>
            <a:off x="9487787" y="1818887"/>
            <a:ext cx="221760" cy="244440"/>
            <a:chOff x="9487787" y="1818887"/>
            <a:chExt cx="221760" cy="244440"/>
          </a:xfrm>
        </p:grpSpPr>
        <mc:AlternateContent xmlns:mc="http://schemas.openxmlformats.org/markup-compatibility/2006" xmlns:p14="http://schemas.microsoft.com/office/powerpoint/2010/main">
          <mc:Choice Requires="p14">
            <p:contentPart p14:bwMode="auto" r:id="rId194">
              <p14:nvContentPartPr>
                <p14:cNvPr id="442" name="Ink 441">
                  <a:extLst>
                    <a:ext uri="{FF2B5EF4-FFF2-40B4-BE49-F238E27FC236}">
                      <a16:creationId xmlns:a16="http://schemas.microsoft.com/office/drawing/2014/main" id="{20EEA8E6-BA14-D246-DCF6-7C9BFC6501B8}"/>
                    </a:ext>
                  </a:extLst>
                </p14:cNvPr>
                <p14:cNvContentPartPr/>
                <p14:nvPr/>
              </p14:nvContentPartPr>
              <p14:xfrm>
                <a:off x="9487787" y="1818887"/>
                <a:ext cx="138600" cy="244080"/>
              </p14:xfrm>
            </p:contentPart>
          </mc:Choice>
          <mc:Fallback xmlns="">
            <p:pic>
              <p:nvPicPr>
                <p:cNvPr id="442" name="Ink 441">
                  <a:extLst>
                    <a:ext uri="{FF2B5EF4-FFF2-40B4-BE49-F238E27FC236}">
                      <a16:creationId xmlns:a16="http://schemas.microsoft.com/office/drawing/2014/main" id="{20EEA8E6-BA14-D246-DCF6-7C9BFC6501B8}"/>
                    </a:ext>
                  </a:extLst>
                </p:cNvPr>
                <p:cNvPicPr/>
                <p:nvPr/>
              </p:nvPicPr>
              <p:blipFill>
                <a:blip r:embed="rId195"/>
                <a:stretch>
                  <a:fillRect/>
                </a:stretch>
              </p:blipFill>
              <p:spPr>
                <a:xfrm>
                  <a:off x="9479147" y="1810247"/>
                  <a:ext cx="1562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43" name="Ink 442">
                  <a:extLst>
                    <a:ext uri="{FF2B5EF4-FFF2-40B4-BE49-F238E27FC236}">
                      <a16:creationId xmlns:a16="http://schemas.microsoft.com/office/drawing/2014/main" id="{672AAA88-31C6-BD78-13F5-29CA71E05EAF}"/>
                    </a:ext>
                  </a:extLst>
                </p14:cNvPr>
                <p14:cNvContentPartPr/>
                <p14:nvPr/>
              </p14:nvContentPartPr>
              <p14:xfrm>
                <a:off x="9650147" y="1964687"/>
                <a:ext cx="59400" cy="98640"/>
              </p14:xfrm>
            </p:contentPart>
          </mc:Choice>
          <mc:Fallback xmlns="">
            <p:pic>
              <p:nvPicPr>
                <p:cNvPr id="443" name="Ink 442">
                  <a:extLst>
                    <a:ext uri="{FF2B5EF4-FFF2-40B4-BE49-F238E27FC236}">
                      <a16:creationId xmlns:a16="http://schemas.microsoft.com/office/drawing/2014/main" id="{672AAA88-31C6-BD78-13F5-29CA71E05EAF}"/>
                    </a:ext>
                  </a:extLst>
                </p:cNvPr>
                <p:cNvPicPr/>
                <p:nvPr/>
              </p:nvPicPr>
              <p:blipFill>
                <a:blip r:embed="rId197"/>
                <a:stretch>
                  <a:fillRect/>
                </a:stretch>
              </p:blipFill>
              <p:spPr>
                <a:xfrm>
                  <a:off x="9641147" y="1955687"/>
                  <a:ext cx="77040" cy="116280"/>
                </a:xfrm>
                <a:prstGeom prst="rect">
                  <a:avLst/>
                </a:prstGeom>
              </p:spPr>
            </p:pic>
          </mc:Fallback>
        </mc:AlternateContent>
      </p:grpSp>
      <p:grpSp>
        <p:nvGrpSpPr>
          <p:cNvPr id="448" name="Group 447">
            <a:extLst>
              <a:ext uri="{FF2B5EF4-FFF2-40B4-BE49-F238E27FC236}">
                <a16:creationId xmlns:a16="http://schemas.microsoft.com/office/drawing/2014/main" id="{AE0D320A-8308-79CB-D74A-F5488CAAF972}"/>
              </a:ext>
            </a:extLst>
          </p:cNvPr>
          <p:cNvGrpSpPr/>
          <p:nvPr/>
        </p:nvGrpSpPr>
        <p:grpSpPr>
          <a:xfrm>
            <a:off x="10904027" y="1776407"/>
            <a:ext cx="195840" cy="278280"/>
            <a:chOff x="10904027" y="1776407"/>
            <a:chExt cx="195840" cy="278280"/>
          </a:xfrm>
        </p:grpSpPr>
        <mc:AlternateContent xmlns:mc="http://schemas.openxmlformats.org/markup-compatibility/2006" xmlns:p14="http://schemas.microsoft.com/office/powerpoint/2010/main">
          <mc:Choice Requires="p14">
            <p:contentPart p14:bwMode="auto" r:id="rId198">
              <p14:nvContentPartPr>
                <p14:cNvPr id="445" name="Ink 444">
                  <a:extLst>
                    <a:ext uri="{FF2B5EF4-FFF2-40B4-BE49-F238E27FC236}">
                      <a16:creationId xmlns:a16="http://schemas.microsoft.com/office/drawing/2014/main" id="{D3945D2A-C35D-E218-ECCB-A12608C62582}"/>
                    </a:ext>
                  </a:extLst>
                </p14:cNvPr>
                <p14:cNvContentPartPr/>
                <p14:nvPr/>
              </p14:nvContentPartPr>
              <p14:xfrm>
                <a:off x="10904027" y="1776407"/>
                <a:ext cx="118440" cy="278280"/>
              </p14:xfrm>
            </p:contentPart>
          </mc:Choice>
          <mc:Fallback xmlns="">
            <p:pic>
              <p:nvPicPr>
                <p:cNvPr id="445" name="Ink 444">
                  <a:extLst>
                    <a:ext uri="{FF2B5EF4-FFF2-40B4-BE49-F238E27FC236}">
                      <a16:creationId xmlns:a16="http://schemas.microsoft.com/office/drawing/2014/main" id="{D3945D2A-C35D-E218-ECCB-A12608C62582}"/>
                    </a:ext>
                  </a:extLst>
                </p:cNvPr>
                <p:cNvPicPr/>
                <p:nvPr/>
              </p:nvPicPr>
              <p:blipFill>
                <a:blip r:embed="rId199"/>
                <a:stretch>
                  <a:fillRect/>
                </a:stretch>
              </p:blipFill>
              <p:spPr>
                <a:xfrm>
                  <a:off x="10895027" y="1767407"/>
                  <a:ext cx="1360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46" name="Ink 445">
                  <a:extLst>
                    <a:ext uri="{FF2B5EF4-FFF2-40B4-BE49-F238E27FC236}">
                      <a16:creationId xmlns:a16="http://schemas.microsoft.com/office/drawing/2014/main" id="{166D538A-5B21-A8B1-4584-C8C0629CDA42}"/>
                    </a:ext>
                  </a:extLst>
                </p14:cNvPr>
                <p14:cNvContentPartPr/>
                <p14:nvPr/>
              </p14:nvContentPartPr>
              <p14:xfrm>
                <a:off x="11038307" y="1925447"/>
                <a:ext cx="61560" cy="81000"/>
              </p14:xfrm>
            </p:contentPart>
          </mc:Choice>
          <mc:Fallback xmlns="">
            <p:pic>
              <p:nvPicPr>
                <p:cNvPr id="446" name="Ink 445">
                  <a:extLst>
                    <a:ext uri="{FF2B5EF4-FFF2-40B4-BE49-F238E27FC236}">
                      <a16:creationId xmlns:a16="http://schemas.microsoft.com/office/drawing/2014/main" id="{166D538A-5B21-A8B1-4584-C8C0629CDA42}"/>
                    </a:ext>
                  </a:extLst>
                </p:cNvPr>
                <p:cNvPicPr/>
                <p:nvPr/>
              </p:nvPicPr>
              <p:blipFill>
                <a:blip r:embed="rId201"/>
                <a:stretch>
                  <a:fillRect/>
                </a:stretch>
              </p:blipFill>
              <p:spPr>
                <a:xfrm>
                  <a:off x="11029307" y="1916447"/>
                  <a:ext cx="792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47" name="Ink 446">
                  <a:extLst>
                    <a:ext uri="{FF2B5EF4-FFF2-40B4-BE49-F238E27FC236}">
                      <a16:creationId xmlns:a16="http://schemas.microsoft.com/office/drawing/2014/main" id="{98BE30E5-077D-3252-AFA7-E16E30E18F17}"/>
                    </a:ext>
                  </a:extLst>
                </p14:cNvPr>
                <p14:cNvContentPartPr/>
                <p14:nvPr/>
              </p14:nvContentPartPr>
              <p14:xfrm>
                <a:off x="11066387" y="1954607"/>
                <a:ext cx="31680" cy="84240"/>
              </p14:xfrm>
            </p:contentPart>
          </mc:Choice>
          <mc:Fallback xmlns="">
            <p:pic>
              <p:nvPicPr>
                <p:cNvPr id="447" name="Ink 446">
                  <a:extLst>
                    <a:ext uri="{FF2B5EF4-FFF2-40B4-BE49-F238E27FC236}">
                      <a16:creationId xmlns:a16="http://schemas.microsoft.com/office/drawing/2014/main" id="{98BE30E5-077D-3252-AFA7-E16E30E18F17}"/>
                    </a:ext>
                  </a:extLst>
                </p:cNvPr>
                <p:cNvPicPr/>
                <p:nvPr/>
              </p:nvPicPr>
              <p:blipFill>
                <a:blip r:embed="rId203"/>
                <a:stretch>
                  <a:fillRect/>
                </a:stretch>
              </p:blipFill>
              <p:spPr>
                <a:xfrm>
                  <a:off x="11057387" y="1945967"/>
                  <a:ext cx="49320" cy="10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455" name="Ink 454">
                <a:extLst>
                  <a:ext uri="{FF2B5EF4-FFF2-40B4-BE49-F238E27FC236}">
                    <a16:creationId xmlns:a16="http://schemas.microsoft.com/office/drawing/2014/main" id="{84C236EF-353D-FD9C-B8E2-2A336FCE6843}"/>
                  </a:ext>
                </a:extLst>
              </p14:cNvPr>
              <p14:cNvContentPartPr/>
              <p14:nvPr/>
            </p14:nvContentPartPr>
            <p14:xfrm>
              <a:off x="1486787" y="3124247"/>
              <a:ext cx="85320" cy="97920"/>
            </p14:xfrm>
          </p:contentPart>
        </mc:Choice>
        <mc:Fallback xmlns="">
          <p:pic>
            <p:nvPicPr>
              <p:cNvPr id="455" name="Ink 454">
                <a:extLst>
                  <a:ext uri="{FF2B5EF4-FFF2-40B4-BE49-F238E27FC236}">
                    <a16:creationId xmlns:a16="http://schemas.microsoft.com/office/drawing/2014/main" id="{84C236EF-353D-FD9C-B8E2-2A336FCE6843}"/>
                  </a:ext>
                </a:extLst>
              </p:cNvPr>
              <p:cNvPicPr/>
              <p:nvPr/>
            </p:nvPicPr>
            <p:blipFill>
              <a:blip r:embed="rId205"/>
              <a:stretch>
                <a:fillRect/>
              </a:stretch>
            </p:blipFill>
            <p:spPr>
              <a:xfrm>
                <a:off x="1478147" y="3115607"/>
                <a:ext cx="102960" cy="115560"/>
              </a:xfrm>
              <a:prstGeom prst="rect">
                <a:avLst/>
              </a:prstGeom>
            </p:spPr>
          </p:pic>
        </mc:Fallback>
      </mc:AlternateContent>
      <p:sp>
        <p:nvSpPr>
          <p:cNvPr id="21" name="Rectangle 20">
            <a:extLst>
              <a:ext uri="{FF2B5EF4-FFF2-40B4-BE49-F238E27FC236}">
                <a16:creationId xmlns:a16="http://schemas.microsoft.com/office/drawing/2014/main" id="{A32764FD-564B-4905-A536-E3E57DEC44C5}"/>
              </a:ext>
            </a:extLst>
          </p:cNvPr>
          <p:cNvSpPr/>
          <p:nvPr/>
        </p:nvSpPr>
        <p:spPr>
          <a:xfrm>
            <a:off x="1738080" y="3317400"/>
            <a:ext cx="365760" cy="1828800"/>
          </a:xfrm>
          <a:prstGeom prst="rect">
            <a:avLst/>
          </a:prstGeom>
          <a:solidFill>
            <a:srgbClr val="004F8B">
              <a:alpha val="5000"/>
            </a:srgbClr>
          </a:solidFill>
          <a:ln w="18000">
            <a:solidFill>
              <a:srgbClr val="004F8B"/>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4F8B"/>
              </a:solidFill>
            </a:endParaRPr>
          </a:p>
        </p:txBody>
      </p:sp>
      <p:grpSp>
        <p:nvGrpSpPr>
          <p:cNvPr id="492" name="Group 491">
            <a:extLst>
              <a:ext uri="{FF2B5EF4-FFF2-40B4-BE49-F238E27FC236}">
                <a16:creationId xmlns:a16="http://schemas.microsoft.com/office/drawing/2014/main" id="{13401C35-3C81-8973-19FC-B7736C9EE046}"/>
              </a:ext>
            </a:extLst>
          </p:cNvPr>
          <p:cNvGrpSpPr/>
          <p:nvPr/>
        </p:nvGrpSpPr>
        <p:grpSpPr>
          <a:xfrm>
            <a:off x="1770827" y="3106967"/>
            <a:ext cx="320760" cy="168840"/>
            <a:chOff x="1770827" y="3106967"/>
            <a:chExt cx="320760" cy="168840"/>
          </a:xfrm>
        </p:grpSpPr>
        <mc:AlternateContent xmlns:mc="http://schemas.openxmlformats.org/markup-compatibility/2006" xmlns:p14="http://schemas.microsoft.com/office/powerpoint/2010/main">
          <mc:Choice Requires="p14">
            <p:contentPart p14:bwMode="auto" r:id="rId206">
              <p14:nvContentPartPr>
                <p14:cNvPr id="488" name="Ink 487">
                  <a:extLst>
                    <a:ext uri="{FF2B5EF4-FFF2-40B4-BE49-F238E27FC236}">
                      <a16:creationId xmlns:a16="http://schemas.microsoft.com/office/drawing/2014/main" id="{53CB00DC-593B-B25F-D9E2-241BFCA31317}"/>
                    </a:ext>
                  </a:extLst>
                </p14:cNvPr>
                <p14:cNvContentPartPr/>
                <p14:nvPr/>
              </p14:nvContentPartPr>
              <p14:xfrm>
                <a:off x="1770827" y="3106967"/>
                <a:ext cx="100080" cy="153000"/>
              </p14:xfrm>
            </p:contentPart>
          </mc:Choice>
          <mc:Fallback xmlns="">
            <p:pic>
              <p:nvPicPr>
                <p:cNvPr id="488" name="Ink 487">
                  <a:extLst>
                    <a:ext uri="{FF2B5EF4-FFF2-40B4-BE49-F238E27FC236}">
                      <a16:creationId xmlns:a16="http://schemas.microsoft.com/office/drawing/2014/main" id="{53CB00DC-593B-B25F-D9E2-241BFCA31317}"/>
                    </a:ext>
                  </a:extLst>
                </p:cNvPr>
                <p:cNvPicPr/>
                <p:nvPr/>
              </p:nvPicPr>
              <p:blipFill>
                <a:blip r:embed="rId207"/>
                <a:stretch>
                  <a:fillRect/>
                </a:stretch>
              </p:blipFill>
              <p:spPr>
                <a:xfrm>
                  <a:off x="1762187" y="3097967"/>
                  <a:ext cx="117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89" name="Ink 488">
                  <a:extLst>
                    <a:ext uri="{FF2B5EF4-FFF2-40B4-BE49-F238E27FC236}">
                      <a16:creationId xmlns:a16="http://schemas.microsoft.com/office/drawing/2014/main" id="{A56BDC15-F040-DBE0-6A2F-73E27A765AEE}"/>
                    </a:ext>
                  </a:extLst>
                </p14:cNvPr>
                <p14:cNvContentPartPr/>
                <p14:nvPr/>
              </p14:nvContentPartPr>
              <p14:xfrm>
                <a:off x="1897547" y="3165287"/>
                <a:ext cx="26280" cy="20520"/>
              </p14:xfrm>
            </p:contentPart>
          </mc:Choice>
          <mc:Fallback xmlns="">
            <p:pic>
              <p:nvPicPr>
                <p:cNvPr id="489" name="Ink 488">
                  <a:extLst>
                    <a:ext uri="{FF2B5EF4-FFF2-40B4-BE49-F238E27FC236}">
                      <a16:creationId xmlns:a16="http://schemas.microsoft.com/office/drawing/2014/main" id="{A56BDC15-F040-DBE0-6A2F-73E27A765AEE}"/>
                    </a:ext>
                  </a:extLst>
                </p:cNvPr>
                <p:cNvPicPr/>
                <p:nvPr/>
              </p:nvPicPr>
              <p:blipFill>
                <a:blip r:embed="rId209"/>
                <a:stretch>
                  <a:fillRect/>
                </a:stretch>
              </p:blipFill>
              <p:spPr>
                <a:xfrm>
                  <a:off x="1888907" y="3156647"/>
                  <a:ext cx="439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90" name="Ink 489">
                  <a:extLst>
                    <a:ext uri="{FF2B5EF4-FFF2-40B4-BE49-F238E27FC236}">
                      <a16:creationId xmlns:a16="http://schemas.microsoft.com/office/drawing/2014/main" id="{A21EE819-0903-D408-9E6D-16B9E148EBC3}"/>
                    </a:ext>
                  </a:extLst>
                </p14:cNvPr>
                <p14:cNvContentPartPr/>
                <p14:nvPr/>
              </p14:nvContentPartPr>
              <p14:xfrm>
                <a:off x="1965947" y="3132167"/>
                <a:ext cx="54360" cy="117000"/>
              </p14:xfrm>
            </p:contentPart>
          </mc:Choice>
          <mc:Fallback xmlns="">
            <p:pic>
              <p:nvPicPr>
                <p:cNvPr id="490" name="Ink 489">
                  <a:extLst>
                    <a:ext uri="{FF2B5EF4-FFF2-40B4-BE49-F238E27FC236}">
                      <a16:creationId xmlns:a16="http://schemas.microsoft.com/office/drawing/2014/main" id="{A21EE819-0903-D408-9E6D-16B9E148EBC3}"/>
                    </a:ext>
                  </a:extLst>
                </p:cNvPr>
                <p:cNvPicPr/>
                <p:nvPr/>
              </p:nvPicPr>
              <p:blipFill>
                <a:blip r:embed="rId211"/>
                <a:stretch>
                  <a:fillRect/>
                </a:stretch>
              </p:blipFill>
              <p:spPr>
                <a:xfrm>
                  <a:off x="1956947" y="3123527"/>
                  <a:ext cx="72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91" name="Ink 490">
                  <a:extLst>
                    <a:ext uri="{FF2B5EF4-FFF2-40B4-BE49-F238E27FC236}">
                      <a16:creationId xmlns:a16="http://schemas.microsoft.com/office/drawing/2014/main" id="{BCE0E440-3906-C8DC-8E6C-D70AE75D51F0}"/>
                    </a:ext>
                  </a:extLst>
                </p14:cNvPr>
                <p14:cNvContentPartPr/>
                <p14:nvPr/>
              </p14:nvContentPartPr>
              <p14:xfrm>
                <a:off x="2082587" y="3211007"/>
                <a:ext cx="9000" cy="64800"/>
              </p14:xfrm>
            </p:contentPart>
          </mc:Choice>
          <mc:Fallback xmlns="">
            <p:pic>
              <p:nvPicPr>
                <p:cNvPr id="491" name="Ink 490">
                  <a:extLst>
                    <a:ext uri="{FF2B5EF4-FFF2-40B4-BE49-F238E27FC236}">
                      <a16:creationId xmlns:a16="http://schemas.microsoft.com/office/drawing/2014/main" id="{BCE0E440-3906-C8DC-8E6C-D70AE75D51F0}"/>
                    </a:ext>
                  </a:extLst>
                </p:cNvPr>
                <p:cNvPicPr/>
                <p:nvPr/>
              </p:nvPicPr>
              <p:blipFill>
                <a:blip r:embed="rId213"/>
                <a:stretch>
                  <a:fillRect/>
                </a:stretch>
              </p:blipFill>
              <p:spPr>
                <a:xfrm>
                  <a:off x="2073587" y="3202367"/>
                  <a:ext cx="26640" cy="82440"/>
                </a:xfrm>
                <a:prstGeom prst="rect">
                  <a:avLst/>
                </a:prstGeom>
              </p:spPr>
            </p:pic>
          </mc:Fallback>
        </mc:AlternateContent>
      </p:grpSp>
      <p:grpSp>
        <p:nvGrpSpPr>
          <p:cNvPr id="510" name="Group 509">
            <a:extLst>
              <a:ext uri="{FF2B5EF4-FFF2-40B4-BE49-F238E27FC236}">
                <a16:creationId xmlns:a16="http://schemas.microsoft.com/office/drawing/2014/main" id="{9C0279E1-3D5A-5A67-60DA-C4ABCD458647}"/>
              </a:ext>
            </a:extLst>
          </p:cNvPr>
          <p:cNvGrpSpPr/>
          <p:nvPr/>
        </p:nvGrpSpPr>
        <p:grpSpPr>
          <a:xfrm rot="16200000">
            <a:off x="1121387" y="4022743"/>
            <a:ext cx="812160" cy="301320"/>
            <a:chOff x="705227" y="4072127"/>
            <a:chExt cx="812160" cy="301320"/>
          </a:xfrm>
        </p:grpSpPr>
        <mc:AlternateContent xmlns:mc="http://schemas.openxmlformats.org/markup-compatibility/2006" xmlns:p14="http://schemas.microsoft.com/office/powerpoint/2010/main">
          <mc:Choice Requires="p14">
            <p:contentPart p14:bwMode="auto" r:id="rId214">
              <p14:nvContentPartPr>
                <p14:cNvPr id="502" name="Ink 501">
                  <a:extLst>
                    <a:ext uri="{FF2B5EF4-FFF2-40B4-BE49-F238E27FC236}">
                      <a16:creationId xmlns:a16="http://schemas.microsoft.com/office/drawing/2014/main" id="{EEE30411-6D95-CA1B-FACD-60B346E774C8}"/>
                    </a:ext>
                  </a:extLst>
                </p14:cNvPr>
                <p14:cNvContentPartPr/>
                <p14:nvPr/>
              </p14:nvContentPartPr>
              <p14:xfrm>
                <a:off x="705227" y="4072127"/>
                <a:ext cx="70560" cy="223560"/>
              </p14:xfrm>
            </p:contentPart>
          </mc:Choice>
          <mc:Fallback xmlns="">
            <p:pic>
              <p:nvPicPr>
                <p:cNvPr id="502" name="Ink 501">
                  <a:extLst>
                    <a:ext uri="{FF2B5EF4-FFF2-40B4-BE49-F238E27FC236}">
                      <a16:creationId xmlns:a16="http://schemas.microsoft.com/office/drawing/2014/main" id="{EEE30411-6D95-CA1B-FACD-60B346E774C8}"/>
                    </a:ext>
                  </a:extLst>
                </p:cNvPr>
                <p:cNvPicPr/>
                <p:nvPr/>
              </p:nvPicPr>
              <p:blipFill>
                <a:blip r:embed="rId215"/>
                <a:stretch>
                  <a:fillRect/>
                </a:stretch>
              </p:blipFill>
              <p:spPr>
                <a:xfrm>
                  <a:off x="696227" y="4063127"/>
                  <a:ext cx="88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03" name="Ink 502">
                  <a:extLst>
                    <a:ext uri="{FF2B5EF4-FFF2-40B4-BE49-F238E27FC236}">
                      <a16:creationId xmlns:a16="http://schemas.microsoft.com/office/drawing/2014/main" id="{88ADD896-1712-BC25-96AB-C1377321A660}"/>
                    </a:ext>
                  </a:extLst>
                </p14:cNvPr>
                <p14:cNvContentPartPr/>
                <p14:nvPr/>
              </p14:nvContentPartPr>
              <p14:xfrm>
                <a:off x="828707" y="4251407"/>
                <a:ext cx="102600" cy="87120"/>
              </p14:xfrm>
            </p:contentPart>
          </mc:Choice>
          <mc:Fallback xmlns="">
            <p:pic>
              <p:nvPicPr>
                <p:cNvPr id="503" name="Ink 502">
                  <a:extLst>
                    <a:ext uri="{FF2B5EF4-FFF2-40B4-BE49-F238E27FC236}">
                      <a16:creationId xmlns:a16="http://schemas.microsoft.com/office/drawing/2014/main" id="{88ADD896-1712-BC25-96AB-C1377321A660}"/>
                    </a:ext>
                  </a:extLst>
                </p:cNvPr>
                <p:cNvPicPr/>
                <p:nvPr/>
              </p:nvPicPr>
              <p:blipFill>
                <a:blip r:embed="rId217"/>
                <a:stretch>
                  <a:fillRect/>
                </a:stretch>
              </p:blipFill>
              <p:spPr>
                <a:xfrm>
                  <a:off x="819707" y="4242407"/>
                  <a:ext cx="1202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4" name="Ink 503">
                  <a:extLst>
                    <a:ext uri="{FF2B5EF4-FFF2-40B4-BE49-F238E27FC236}">
                      <a16:creationId xmlns:a16="http://schemas.microsoft.com/office/drawing/2014/main" id="{160DA631-0DD7-1E4D-8C57-F93E1BC31F75}"/>
                    </a:ext>
                  </a:extLst>
                </p14:cNvPr>
                <p14:cNvContentPartPr/>
                <p14:nvPr/>
              </p14:nvContentPartPr>
              <p14:xfrm>
                <a:off x="912947" y="4155287"/>
                <a:ext cx="29160" cy="55440"/>
              </p14:xfrm>
            </p:contentPart>
          </mc:Choice>
          <mc:Fallback xmlns="">
            <p:pic>
              <p:nvPicPr>
                <p:cNvPr id="504" name="Ink 503">
                  <a:extLst>
                    <a:ext uri="{FF2B5EF4-FFF2-40B4-BE49-F238E27FC236}">
                      <a16:creationId xmlns:a16="http://schemas.microsoft.com/office/drawing/2014/main" id="{160DA631-0DD7-1E4D-8C57-F93E1BC31F75}"/>
                    </a:ext>
                  </a:extLst>
                </p:cNvPr>
                <p:cNvPicPr/>
                <p:nvPr/>
              </p:nvPicPr>
              <p:blipFill>
                <a:blip r:embed="rId219"/>
                <a:stretch>
                  <a:fillRect/>
                </a:stretch>
              </p:blipFill>
              <p:spPr>
                <a:xfrm>
                  <a:off x="904307" y="4146287"/>
                  <a:ext cx="46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05" name="Ink 504">
                  <a:extLst>
                    <a:ext uri="{FF2B5EF4-FFF2-40B4-BE49-F238E27FC236}">
                      <a16:creationId xmlns:a16="http://schemas.microsoft.com/office/drawing/2014/main" id="{D5D4E7D6-33DC-EB87-CA13-C7A7F93E6177}"/>
                    </a:ext>
                  </a:extLst>
                </p14:cNvPr>
                <p14:cNvContentPartPr/>
                <p14:nvPr/>
              </p14:nvContentPartPr>
              <p14:xfrm>
                <a:off x="1005827" y="4134407"/>
                <a:ext cx="79560" cy="120240"/>
              </p14:xfrm>
            </p:contentPart>
          </mc:Choice>
          <mc:Fallback xmlns="">
            <p:pic>
              <p:nvPicPr>
                <p:cNvPr id="505" name="Ink 504">
                  <a:extLst>
                    <a:ext uri="{FF2B5EF4-FFF2-40B4-BE49-F238E27FC236}">
                      <a16:creationId xmlns:a16="http://schemas.microsoft.com/office/drawing/2014/main" id="{D5D4E7D6-33DC-EB87-CA13-C7A7F93E6177}"/>
                    </a:ext>
                  </a:extLst>
                </p:cNvPr>
                <p:cNvPicPr/>
                <p:nvPr/>
              </p:nvPicPr>
              <p:blipFill>
                <a:blip r:embed="rId221"/>
                <a:stretch>
                  <a:fillRect/>
                </a:stretch>
              </p:blipFill>
              <p:spPr>
                <a:xfrm>
                  <a:off x="996827" y="4125767"/>
                  <a:ext cx="97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06" name="Ink 505">
                  <a:extLst>
                    <a:ext uri="{FF2B5EF4-FFF2-40B4-BE49-F238E27FC236}">
                      <a16:creationId xmlns:a16="http://schemas.microsoft.com/office/drawing/2014/main" id="{41C6954D-E56C-BF48-C454-19C9B6E93F45}"/>
                    </a:ext>
                  </a:extLst>
                </p14:cNvPr>
                <p14:cNvContentPartPr/>
                <p14:nvPr/>
              </p14:nvContentPartPr>
              <p14:xfrm>
                <a:off x="1112747" y="4208927"/>
                <a:ext cx="81360" cy="134640"/>
              </p14:xfrm>
            </p:contentPart>
          </mc:Choice>
          <mc:Fallback xmlns="">
            <p:pic>
              <p:nvPicPr>
                <p:cNvPr id="506" name="Ink 505">
                  <a:extLst>
                    <a:ext uri="{FF2B5EF4-FFF2-40B4-BE49-F238E27FC236}">
                      <a16:creationId xmlns:a16="http://schemas.microsoft.com/office/drawing/2014/main" id="{41C6954D-E56C-BF48-C454-19C9B6E93F45}"/>
                    </a:ext>
                  </a:extLst>
                </p:cNvPr>
                <p:cNvPicPr/>
                <p:nvPr/>
              </p:nvPicPr>
              <p:blipFill>
                <a:blip r:embed="rId223"/>
                <a:stretch>
                  <a:fillRect/>
                </a:stretch>
              </p:blipFill>
              <p:spPr>
                <a:xfrm>
                  <a:off x="1103747" y="4200287"/>
                  <a:ext cx="99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07" name="Ink 506">
                  <a:extLst>
                    <a:ext uri="{FF2B5EF4-FFF2-40B4-BE49-F238E27FC236}">
                      <a16:creationId xmlns:a16="http://schemas.microsoft.com/office/drawing/2014/main" id="{02FB7D85-AF74-422F-0460-1D1B978E5F64}"/>
                    </a:ext>
                  </a:extLst>
                </p14:cNvPr>
                <p14:cNvContentPartPr/>
                <p14:nvPr/>
              </p14:nvContentPartPr>
              <p14:xfrm>
                <a:off x="1217147" y="4165007"/>
                <a:ext cx="28440" cy="35280"/>
              </p14:xfrm>
            </p:contentPart>
          </mc:Choice>
          <mc:Fallback xmlns="">
            <p:pic>
              <p:nvPicPr>
                <p:cNvPr id="507" name="Ink 506">
                  <a:extLst>
                    <a:ext uri="{FF2B5EF4-FFF2-40B4-BE49-F238E27FC236}">
                      <a16:creationId xmlns:a16="http://schemas.microsoft.com/office/drawing/2014/main" id="{02FB7D85-AF74-422F-0460-1D1B978E5F64}"/>
                    </a:ext>
                  </a:extLst>
                </p:cNvPr>
                <p:cNvPicPr/>
                <p:nvPr/>
              </p:nvPicPr>
              <p:blipFill>
                <a:blip r:embed="rId225"/>
                <a:stretch>
                  <a:fillRect/>
                </a:stretch>
              </p:blipFill>
              <p:spPr>
                <a:xfrm>
                  <a:off x="1208507" y="4156007"/>
                  <a:ext cx="46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08" name="Ink 507">
                  <a:extLst>
                    <a:ext uri="{FF2B5EF4-FFF2-40B4-BE49-F238E27FC236}">
                      <a16:creationId xmlns:a16="http://schemas.microsoft.com/office/drawing/2014/main" id="{1E011217-C303-DD2D-7DDB-05B2B969EC94}"/>
                    </a:ext>
                  </a:extLst>
                </p14:cNvPr>
                <p14:cNvContentPartPr/>
                <p14:nvPr/>
              </p14:nvContentPartPr>
              <p14:xfrm>
                <a:off x="1299947" y="4130807"/>
                <a:ext cx="91440" cy="133560"/>
              </p14:xfrm>
            </p:contentPart>
          </mc:Choice>
          <mc:Fallback xmlns="">
            <p:pic>
              <p:nvPicPr>
                <p:cNvPr id="508" name="Ink 507">
                  <a:extLst>
                    <a:ext uri="{FF2B5EF4-FFF2-40B4-BE49-F238E27FC236}">
                      <a16:creationId xmlns:a16="http://schemas.microsoft.com/office/drawing/2014/main" id="{1E011217-C303-DD2D-7DDB-05B2B969EC94}"/>
                    </a:ext>
                  </a:extLst>
                </p:cNvPr>
                <p:cNvPicPr/>
                <p:nvPr/>
              </p:nvPicPr>
              <p:blipFill>
                <a:blip r:embed="rId227"/>
                <a:stretch>
                  <a:fillRect/>
                </a:stretch>
              </p:blipFill>
              <p:spPr>
                <a:xfrm>
                  <a:off x="1291307" y="4121807"/>
                  <a:ext cx="1090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09" name="Ink 508">
                  <a:extLst>
                    <a:ext uri="{FF2B5EF4-FFF2-40B4-BE49-F238E27FC236}">
                      <a16:creationId xmlns:a16="http://schemas.microsoft.com/office/drawing/2014/main" id="{A7091242-6E5F-AA22-7CB5-86FC0C71E1FD}"/>
                    </a:ext>
                  </a:extLst>
                </p14:cNvPr>
                <p14:cNvContentPartPr/>
                <p14:nvPr/>
              </p14:nvContentPartPr>
              <p14:xfrm>
                <a:off x="1435307" y="4204247"/>
                <a:ext cx="82080" cy="169200"/>
              </p14:xfrm>
            </p:contentPart>
          </mc:Choice>
          <mc:Fallback xmlns="">
            <p:pic>
              <p:nvPicPr>
                <p:cNvPr id="509" name="Ink 508">
                  <a:extLst>
                    <a:ext uri="{FF2B5EF4-FFF2-40B4-BE49-F238E27FC236}">
                      <a16:creationId xmlns:a16="http://schemas.microsoft.com/office/drawing/2014/main" id="{A7091242-6E5F-AA22-7CB5-86FC0C71E1FD}"/>
                    </a:ext>
                  </a:extLst>
                </p:cNvPr>
                <p:cNvPicPr/>
                <p:nvPr/>
              </p:nvPicPr>
              <p:blipFill>
                <a:blip r:embed="rId229"/>
                <a:stretch>
                  <a:fillRect/>
                </a:stretch>
              </p:blipFill>
              <p:spPr>
                <a:xfrm>
                  <a:off x="1426307" y="4195607"/>
                  <a:ext cx="99720" cy="186840"/>
                </a:xfrm>
                <a:prstGeom prst="rect">
                  <a:avLst/>
                </a:prstGeom>
              </p:spPr>
            </p:pic>
          </mc:Fallback>
        </mc:AlternateContent>
      </p:grpSp>
      <p:grpSp>
        <p:nvGrpSpPr>
          <p:cNvPr id="558" name="Group 557">
            <a:extLst>
              <a:ext uri="{FF2B5EF4-FFF2-40B4-BE49-F238E27FC236}">
                <a16:creationId xmlns:a16="http://schemas.microsoft.com/office/drawing/2014/main" id="{09A5384A-BAD0-EF24-38DD-34417711CA10}"/>
              </a:ext>
            </a:extLst>
          </p:cNvPr>
          <p:cNvGrpSpPr/>
          <p:nvPr/>
        </p:nvGrpSpPr>
        <p:grpSpPr>
          <a:xfrm>
            <a:off x="2965667" y="2234327"/>
            <a:ext cx="1269360" cy="471600"/>
            <a:chOff x="2965667" y="2234327"/>
            <a:chExt cx="1269360" cy="471600"/>
          </a:xfrm>
        </p:grpSpPr>
        <mc:AlternateContent xmlns:mc="http://schemas.openxmlformats.org/markup-compatibility/2006" xmlns:p14="http://schemas.microsoft.com/office/powerpoint/2010/main">
          <mc:Choice Requires="p14">
            <p:contentPart p14:bwMode="auto" r:id="rId230">
              <p14:nvContentPartPr>
                <p14:cNvPr id="534" name="Ink 533">
                  <a:extLst>
                    <a:ext uri="{FF2B5EF4-FFF2-40B4-BE49-F238E27FC236}">
                      <a16:creationId xmlns:a16="http://schemas.microsoft.com/office/drawing/2014/main" id="{7B40963E-AD5B-E544-8265-6367E1BA93B6}"/>
                    </a:ext>
                  </a:extLst>
                </p14:cNvPr>
                <p14:cNvContentPartPr/>
                <p14:nvPr/>
              </p14:nvContentPartPr>
              <p14:xfrm>
                <a:off x="2965667" y="2234327"/>
                <a:ext cx="147960" cy="216000"/>
              </p14:xfrm>
            </p:contentPart>
          </mc:Choice>
          <mc:Fallback xmlns="">
            <p:pic>
              <p:nvPicPr>
                <p:cNvPr id="534" name="Ink 533">
                  <a:extLst>
                    <a:ext uri="{FF2B5EF4-FFF2-40B4-BE49-F238E27FC236}">
                      <a16:creationId xmlns:a16="http://schemas.microsoft.com/office/drawing/2014/main" id="{7B40963E-AD5B-E544-8265-6367E1BA93B6}"/>
                    </a:ext>
                  </a:extLst>
                </p:cNvPr>
                <p:cNvPicPr/>
                <p:nvPr/>
              </p:nvPicPr>
              <p:blipFill>
                <a:blip r:embed="rId231"/>
                <a:stretch>
                  <a:fillRect/>
                </a:stretch>
              </p:blipFill>
              <p:spPr>
                <a:xfrm>
                  <a:off x="2957027" y="2225327"/>
                  <a:ext cx="165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35" name="Ink 534">
                  <a:extLst>
                    <a:ext uri="{FF2B5EF4-FFF2-40B4-BE49-F238E27FC236}">
                      <a16:creationId xmlns:a16="http://schemas.microsoft.com/office/drawing/2014/main" id="{62095760-8F7C-F383-CF6A-0F5939B19B95}"/>
                    </a:ext>
                  </a:extLst>
                </p14:cNvPr>
                <p14:cNvContentPartPr/>
                <p14:nvPr/>
              </p14:nvContentPartPr>
              <p14:xfrm>
                <a:off x="3092027" y="2408927"/>
                <a:ext cx="88200" cy="132480"/>
              </p14:xfrm>
            </p:contentPart>
          </mc:Choice>
          <mc:Fallback xmlns="">
            <p:pic>
              <p:nvPicPr>
                <p:cNvPr id="535" name="Ink 534">
                  <a:extLst>
                    <a:ext uri="{FF2B5EF4-FFF2-40B4-BE49-F238E27FC236}">
                      <a16:creationId xmlns:a16="http://schemas.microsoft.com/office/drawing/2014/main" id="{62095760-8F7C-F383-CF6A-0F5939B19B95}"/>
                    </a:ext>
                  </a:extLst>
                </p:cNvPr>
                <p:cNvPicPr/>
                <p:nvPr/>
              </p:nvPicPr>
              <p:blipFill>
                <a:blip r:embed="rId233"/>
                <a:stretch>
                  <a:fillRect/>
                </a:stretch>
              </p:blipFill>
              <p:spPr>
                <a:xfrm>
                  <a:off x="3083027" y="2399927"/>
                  <a:ext cx="105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48" name="Ink 547">
                  <a:extLst>
                    <a:ext uri="{FF2B5EF4-FFF2-40B4-BE49-F238E27FC236}">
                      <a16:creationId xmlns:a16="http://schemas.microsoft.com/office/drawing/2014/main" id="{88E78D66-6DA4-BB47-8609-4849E6D528C2}"/>
                    </a:ext>
                  </a:extLst>
                </p14:cNvPr>
                <p14:cNvContentPartPr/>
                <p14:nvPr/>
              </p14:nvContentPartPr>
              <p14:xfrm>
                <a:off x="3264467" y="2556167"/>
                <a:ext cx="28080" cy="135000"/>
              </p14:xfrm>
            </p:contentPart>
          </mc:Choice>
          <mc:Fallback xmlns="">
            <p:pic>
              <p:nvPicPr>
                <p:cNvPr id="548" name="Ink 547">
                  <a:extLst>
                    <a:ext uri="{FF2B5EF4-FFF2-40B4-BE49-F238E27FC236}">
                      <a16:creationId xmlns:a16="http://schemas.microsoft.com/office/drawing/2014/main" id="{88E78D66-6DA4-BB47-8609-4849E6D528C2}"/>
                    </a:ext>
                  </a:extLst>
                </p:cNvPr>
                <p:cNvPicPr/>
                <p:nvPr/>
              </p:nvPicPr>
              <p:blipFill>
                <a:blip r:embed="rId235"/>
                <a:stretch>
                  <a:fillRect/>
                </a:stretch>
              </p:blipFill>
              <p:spPr>
                <a:xfrm>
                  <a:off x="3255827" y="2547167"/>
                  <a:ext cx="45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549" name="Ink 548">
                  <a:extLst>
                    <a:ext uri="{FF2B5EF4-FFF2-40B4-BE49-F238E27FC236}">
                      <a16:creationId xmlns:a16="http://schemas.microsoft.com/office/drawing/2014/main" id="{0CA704C5-F2C0-42D1-4A86-496F8423AE53}"/>
                    </a:ext>
                  </a:extLst>
                </p14:cNvPr>
                <p14:cNvContentPartPr/>
                <p14:nvPr/>
              </p14:nvContentPartPr>
              <p14:xfrm>
                <a:off x="3209027" y="2545367"/>
                <a:ext cx="123840" cy="18000"/>
              </p14:xfrm>
            </p:contentPart>
          </mc:Choice>
          <mc:Fallback xmlns="">
            <p:pic>
              <p:nvPicPr>
                <p:cNvPr id="549" name="Ink 548">
                  <a:extLst>
                    <a:ext uri="{FF2B5EF4-FFF2-40B4-BE49-F238E27FC236}">
                      <a16:creationId xmlns:a16="http://schemas.microsoft.com/office/drawing/2014/main" id="{0CA704C5-F2C0-42D1-4A86-496F8423AE53}"/>
                    </a:ext>
                  </a:extLst>
                </p:cNvPr>
                <p:cNvPicPr/>
                <p:nvPr/>
              </p:nvPicPr>
              <p:blipFill>
                <a:blip r:embed="rId237"/>
                <a:stretch>
                  <a:fillRect/>
                </a:stretch>
              </p:blipFill>
              <p:spPr>
                <a:xfrm>
                  <a:off x="3200387" y="2536727"/>
                  <a:ext cx="1414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50" name="Ink 549">
                  <a:extLst>
                    <a:ext uri="{FF2B5EF4-FFF2-40B4-BE49-F238E27FC236}">
                      <a16:creationId xmlns:a16="http://schemas.microsoft.com/office/drawing/2014/main" id="{46B1C574-0421-52FB-B7CF-5230609CD772}"/>
                    </a:ext>
                  </a:extLst>
                </p14:cNvPr>
                <p14:cNvContentPartPr/>
                <p14:nvPr/>
              </p14:nvContentPartPr>
              <p14:xfrm>
                <a:off x="3334667" y="2507567"/>
                <a:ext cx="105840" cy="170280"/>
              </p14:xfrm>
            </p:contentPart>
          </mc:Choice>
          <mc:Fallback xmlns="">
            <p:pic>
              <p:nvPicPr>
                <p:cNvPr id="550" name="Ink 549">
                  <a:extLst>
                    <a:ext uri="{FF2B5EF4-FFF2-40B4-BE49-F238E27FC236}">
                      <a16:creationId xmlns:a16="http://schemas.microsoft.com/office/drawing/2014/main" id="{46B1C574-0421-52FB-B7CF-5230609CD772}"/>
                    </a:ext>
                  </a:extLst>
                </p:cNvPr>
                <p:cNvPicPr/>
                <p:nvPr/>
              </p:nvPicPr>
              <p:blipFill>
                <a:blip r:embed="rId239"/>
                <a:stretch>
                  <a:fillRect/>
                </a:stretch>
              </p:blipFill>
              <p:spPr>
                <a:xfrm>
                  <a:off x="3325667" y="2498927"/>
                  <a:ext cx="1234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51" name="Ink 550">
                  <a:extLst>
                    <a:ext uri="{FF2B5EF4-FFF2-40B4-BE49-F238E27FC236}">
                      <a16:creationId xmlns:a16="http://schemas.microsoft.com/office/drawing/2014/main" id="{BFE3272E-4712-97CD-2E33-7B76191B908C}"/>
                    </a:ext>
                  </a:extLst>
                </p14:cNvPr>
                <p14:cNvContentPartPr/>
                <p14:nvPr/>
              </p14:nvContentPartPr>
              <p14:xfrm>
                <a:off x="3474707" y="2583527"/>
                <a:ext cx="105480" cy="101880"/>
              </p14:xfrm>
            </p:contentPart>
          </mc:Choice>
          <mc:Fallback xmlns="">
            <p:pic>
              <p:nvPicPr>
                <p:cNvPr id="551" name="Ink 550">
                  <a:extLst>
                    <a:ext uri="{FF2B5EF4-FFF2-40B4-BE49-F238E27FC236}">
                      <a16:creationId xmlns:a16="http://schemas.microsoft.com/office/drawing/2014/main" id="{BFE3272E-4712-97CD-2E33-7B76191B908C}"/>
                    </a:ext>
                  </a:extLst>
                </p:cNvPr>
                <p:cNvPicPr/>
                <p:nvPr/>
              </p:nvPicPr>
              <p:blipFill>
                <a:blip r:embed="rId241"/>
                <a:stretch>
                  <a:fillRect/>
                </a:stretch>
              </p:blipFill>
              <p:spPr>
                <a:xfrm>
                  <a:off x="3465707" y="2574887"/>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52" name="Ink 551">
                  <a:extLst>
                    <a:ext uri="{FF2B5EF4-FFF2-40B4-BE49-F238E27FC236}">
                      <a16:creationId xmlns:a16="http://schemas.microsoft.com/office/drawing/2014/main" id="{53F6852E-6417-05D5-7220-871F2027B51C}"/>
                    </a:ext>
                  </a:extLst>
                </p14:cNvPr>
                <p14:cNvContentPartPr/>
                <p14:nvPr/>
              </p14:nvContentPartPr>
              <p14:xfrm>
                <a:off x="3616907" y="2572007"/>
                <a:ext cx="72000" cy="112320"/>
              </p14:xfrm>
            </p:contentPart>
          </mc:Choice>
          <mc:Fallback xmlns="">
            <p:pic>
              <p:nvPicPr>
                <p:cNvPr id="552" name="Ink 551">
                  <a:extLst>
                    <a:ext uri="{FF2B5EF4-FFF2-40B4-BE49-F238E27FC236}">
                      <a16:creationId xmlns:a16="http://schemas.microsoft.com/office/drawing/2014/main" id="{53F6852E-6417-05D5-7220-871F2027B51C}"/>
                    </a:ext>
                  </a:extLst>
                </p:cNvPr>
                <p:cNvPicPr/>
                <p:nvPr/>
              </p:nvPicPr>
              <p:blipFill>
                <a:blip r:embed="rId243"/>
                <a:stretch>
                  <a:fillRect/>
                </a:stretch>
              </p:blipFill>
              <p:spPr>
                <a:xfrm>
                  <a:off x="3608267" y="2563007"/>
                  <a:ext cx="896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53" name="Ink 552">
                  <a:extLst>
                    <a:ext uri="{FF2B5EF4-FFF2-40B4-BE49-F238E27FC236}">
                      <a16:creationId xmlns:a16="http://schemas.microsoft.com/office/drawing/2014/main" id="{70114FD7-A4C3-B81A-2A07-421DCE2E1452}"/>
                    </a:ext>
                  </a:extLst>
                </p14:cNvPr>
                <p14:cNvContentPartPr/>
                <p14:nvPr/>
              </p14:nvContentPartPr>
              <p14:xfrm>
                <a:off x="3698267" y="2599727"/>
                <a:ext cx="67680" cy="91800"/>
              </p14:xfrm>
            </p:contentPart>
          </mc:Choice>
          <mc:Fallback xmlns="">
            <p:pic>
              <p:nvPicPr>
                <p:cNvPr id="553" name="Ink 552">
                  <a:extLst>
                    <a:ext uri="{FF2B5EF4-FFF2-40B4-BE49-F238E27FC236}">
                      <a16:creationId xmlns:a16="http://schemas.microsoft.com/office/drawing/2014/main" id="{70114FD7-A4C3-B81A-2A07-421DCE2E1452}"/>
                    </a:ext>
                  </a:extLst>
                </p:cNvPr>
                <p:cNvPicPr/>
                <p:nvPr/>
              </p:nvPicPr>
              <p:blipFill>
                <a:blip r:embed="rId245"/>
                <a:stretch>
                  <a:fillRect/>
                </a:stretch>
              </p:blipFill>
              <p:spPr>
                <a:xfrm>
                  <a:off x="3689267" y="2590727"/>
                  <a:ext cx="85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54" name="Ink 553">
                  <a:extLst>
                    <a:ext uri="{FF2B5EF4-FFF2-40B4-BE49-F238E27FC236}">
                      <a16:creationId xmlns:a16="http://schemas.microsoft.com/office/drawing/2014/main" id="{1E52CB2C-8E1D-E20A-94DA-EBB088DF7F22}"/>
                    </a:ext>
                  </a:extLst>
                </p14:cNvPr>
                <p14:cNvContentPartPr/>
                <p14:nvPr/>
              </p14:nvContentPartPr>
              <p14:xfrm>
                <a:off x="3804827" y="2510087"/>
                <a:ext cx="105480" cy="185400"/>
              </p14:xfrm>
            </p:contentPart>
          </mc:Choice>
          <mc:Fallback xmlns="">
            <p:pic>
              <p:nvPicPr>
                <p:cNvPr id="554" name="Ink 553">
                  <a:extLst>
                    <a:ext uri="{FF2B5EF4-FFF2-40B4-BE49-F238E27FC236}">
                      <a16:creationId xmlns:a16="http://schemas.microsoft.com/office/drawing/2014/main" id="{1E52CB2C-8E1D-E20A-94DA-EBB088DF7F22}"/>
                    </a:ext>
                  </a:extLst>
                </p:cNvPr>
                <p:cNvPicPr/>
                <p:nvPr/>
              </p:nvPicPr>
              <p:blipFill>
                <a:blip r:embed="rId247"/>
                <a:stretch>
                  <a:fillRect/>
                </a:stretch>
              </p:blipFill>
              <p:spPr>
                <a:xfrm>
                  <a:off x="3795827" y="250144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55" name="Ink 554">
                  <a:extLst>
                    <a:ext uri="{FF2B5EF4-FFF2-40B4-BE49-F238E27FC236}">
                      <a16:creationId xmlns:a16="http://schemas.microsoft.com/office/drawing/2014/main" id="{4DDDF381-CCA1-52F0-D86D-E1A8F5238BDB}"/>
                    </a:ext>
                  </a:extLst>
                </p14:cNvPr>
                <p14:cNvContentPartPr/>
                <p14:nvPr/>
              </p14:nvContentPartPr>
              <p14:xfrm>
                <a:off x="3962507" y="2621687"/>
                <a:ext cx="49320" cy="78480"/>
              </p14:xfrm>
            </p:contentPart>
          </mc:Choice>
          <mc:Fallback xmlns="">
            <p:pic>
              <p:nvPicPr>
                <p:cNvPr id="555" name="Ink 554">
                  <a:extLst>
                    <a:ext uri="{FF2B5EF4-FFF2-40B4-BE49-F238E27FC236}">
                      <a16:creationId xmlns:a16="http://schemas.microsoft.com/office/drawing/2014/main" id="{4DDDF381-CCA1-52F0-D86D-E1A8F5238BDB}"/>
                    </a:ext>
                  </a:extLst>
                </p:cNvPr>
                <p:cNvPicPr/>
                <p:nvPr/>
              </p:nvPicPr>
              <p:blipFill>
                <a:blip r:embed="rId249"/>
                <a:stretch>
                  <a:fillRect/>
                </a:stretch>
              </p:blipFill>
              <p:spPr>
                <a:xfrm>
                  <a:off x="3953867" y="2613047"/>
                  <a:ext cx="669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56" name="Ink 555">
                  <a:extLst>
                    <a:ext uri="{FF2B5EF4-FFF2-40B4-BE49-F238E27FC236}">
                      <a16:creationId xmlns:a16="http://schemas.microsoft.com/office/drawing/2014/main" id="{3DA7D078-2319-5EB3-54E6-6B1CF5B5336C}"/>
                    </a:ext>
                  </a:extLst>
                </p14:cNvPr>
                <p14:cNvContentPartPr/>
                <p14:nvPr/>
              </p14:nvContentPartPr>
              <p14:xfrm>
                <a:off x="4023707" y="2548607"/>
                <a:ext cx="28440" cy="153360"/>
              </p14:xfrm>
            </p:contentPart>
          </mc:Choice>
          <mc:Fallback xmlns="">
            <p:pic>
              <p:nvPicPr>
                <p:cNvPr id="556" name="Ink 555">
                  <a:extLst>
                    <a:ext uri="{FF2B5EF4-FFF2-40B4-BE49-F238E27FC236}">
                      <a16:creationId xmlns:a16="http://schemas.microsoft.com/office/drawing/2014/main" id="{3DA7D078-2319-5EB3-54E6-6B1CF5B5336C}"/>
                    </a:ext>
                  </a:extLst>
                </p:cNvPr>
                <p:cNvPicPr/>
                <p:nvPr/>
              </p:nvPicPr>
              <p:blipFill>
                <a:blip r:embed="rId251"/>
                <a:stretch>
                  <a:fillRect/>
                </a:stretch>
              </p:blipFill>
              <p:spPr>
                <a:xfrm>
                  <a:off x="4014707" y="2539607"/>
                  <a:ext cx="46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57" name="Ink 556">
                  <a:extLst>
                    <a:ext uri="{FF2B5EF4-FFF2-40B4-BE49-F238E27FC236}">
                      <a16:creationId xmlns:a16="http://schemas.microsoft.com/office/drawing/2014/main" id="{A4A20CB6-EFE7-17F7-09D3-49B29F18BBD9}"/>
                    </a:ext>
                  </a:extLst>
                </p14:cNvPr>
                <p14:cNvContentPartPr/>
                <p14:nvPr/>
              </p14:nvContentPartPr>
              <p14:xfrm>
                <a:off x="4101467" y="2520527"/>
                <a:ext cx="133560" cy="185400"/>
              </p14:xfrm>
            </p:contentPart>
          </mc:Choice>
          <mc:Fallback xmlns="">
            <p:pic>
              <p:nvPicPr>
                <p:cNvPr id="557" name="Ink 556">
                  <a:extLst>
                    <a:ext uri="{FF2B5EF4-FFF2-40B4-BE49-F238E27FC236}">
                      <a16:creationId xmlns:a16="http://schemas.microsoft.com/office/drawing/2014/main" id="{A4A20CB6-EFE7-17F7-09D3-49B29F18BBD9}"/>
                    </a:ext>
                  </a:extLst>
                </p:cNvPr>
                <p:cNvPicPr/>
                <p:nvPr/>
              </p:nvPicPr>
              <p:blipFill>
                <a:blip r:embed="rId253"/>
                <a:stretch>
                  <a:fillRect/>
                </a:stretch>
              </p:blipFill>
              <p:spPr>
                <a:xfrm>
                  <a:off x="4092467" y="2511527"/>
                  <a:ext cx="151200" cy="203040"/>
                </a:xfrm>
                <a:prstGeom prst="rect">
                  <a:avLst/>
                </a:prstGeom>
              </p:spPr>
            </p:pic>
          </mc:Fallback>
        </mc:AlternateContent>
      </p:grpSp>
      <p:grpSp>
        <p:nvGrpSpPr>
          <p:cNvPr id="577" name="Group 576">
            <a:extLst>
              <a:ext uri="{FF2B5EF4-FFF2-40B4-BE49-F238E27FC236}">
                <a16:creationId xmlns:a16="http://schemas.microsoft.com/office/drawing/2014/main" id="{30C8B906-6E12-3272-E527-CE5097457A59}"/>
              </a:ext>
            </a:extLst>
          </p:cNvPr>
          <p:cNvGrpSpPr/>
          <p:nvPr/>
        </p:nvGrpSpPr>
        <p:grpSpPr>
          <a:xfrm>
            <a:off x="1819427" y="2291567"/>
            <a:ext cx="1091160" cy="741240"/>
            <a:chOff x="1819427" y="2291567"/>
            <a:chExt cx="1091160" cy="741240"/>
          </a:xfrm>
        </p:grpSpPr>
        <mc:AlternateContent xmlns:mc="http://schemas.openxmlformats.org/markup-compatibility/2006" xmlns:p14="http://schemas.microsoft.com/office/powerpoint/2010/main">
          <mc:Choice Requires="p14">
            <p:contentPart p14:bwMode="auto" r:id="rId254">
              <p14:nvContentPartPr>
                <p14:cNvPr id="559" name="Ink 558">
                  <a:extLst>
                    <a:ext uri="{FF2B5EF4-FFF2-40B4-BE49-F238E27FC236}">
                      <a16:creationId xmlns:a16="http://schemas.microsoft.com/office/drawing/2014/main" id="{D85C6C3D-3C7C-CA89-9355-48C240705AE1}"/>
                    </a:ext>
                  </a:extLst>
                </p14:cNvPr>
                <p14:cNvContentPartPr/>
                <p14:nvPr/>
              </p14:nvContentPartPr>
              <p14:xfrm>
                <a:off x="2549147" y="2291567"/>
                <a:ext cx="88920" cy="154080"/>
              </p14:xfrm>
            </p:contentPart>
          </mc:Choice>
          <mc:Fallback xmlns="">
            <p:pic>
              <p:nvPicPr>
                <p:cNvPr id="559" name="Ink 558">
                  <a:extLst>
                    <a:ext uri="{FF2B5EF4-FFF2-40B4-BE49-F238E27FC236}">
                      <a16:creationId xmlns:a16="http://schemas.microsoft.com/office/drawing/2014/main" id="{D85C6C3D-3C7C-CA89-9355-48C240705AE1}"/>
                    </a:ext>
                  </a:extLst>
                </p:cNvPr>
                <p:cNvPicPr/>
                <p:nvPr/>
              </p:nvPicPr>
              <p:blipFill>
                <a:blip r:embed="rId255"/>
                <a:stretch>
                  <a:fillRect/>
                </a:stretch>
              </p:blipFill>
              <p:spPr>
                <a:xfrm>
                  <a:off x="2540147" y="2282927"/>
                  <a:ext cx="106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60" name="Ink 559">
                  <a:extLst>
                    <a:ext uri="{FF2B5EF4-FFF2-40B4-BE49-F238E27FC236}">
                      <a16:creationId xmlns:a16="http://schemas.microsoft.com/office/drawing/2014/main" id="{9E659532-8932-C2FB-58FE-18CEC8CF4A25}"/>
                    </a:ext>
                  </a:extLst>
                </p14:cNvPr>
                <p14:cNvContentPartPr/>
                <p14:nvPr/>
              </p14:nvContentPartPr>
              <p14:xfrm>
                <a:off x="2506667" y="2392367"/>
                <a:ext cx="107280" cy="113760"/>
              </p14:xfrm>
            </p:contentPart>
          </mc:Choice>
          <mc:Fallback xmlns="">
            <p:pic>
              <p:nvPicPr>
                <p:cNvPr id="560" name="Ink 559">
                  <a:extLst>
                    <a:ext uri="{FF2B5EF4-FFF2-40B4-BE49-F238E27FC236}">
                      <a16:creationId xmlns:a16="http://schemas.microsoft.com/office/drawing/2014/main" id="{9E659532-8932-C2FB-58FE-18CEC8CF4A25}"/>
                    </a:ext>
                  </a:extLst>
                </p:cNvPr>
                <p:cNvPicPr/>
                <p:nvPr/>
              </p:nvPicPr>
              <p:blipFill>
                <a:blip r:embed="rId257"/>
                <a:stretch>
                  <a:fillRect/>
                </a:stretch>
              </p:blipFill>
              <p:spPr>
                <a:xfrm>
                  <a:off x="2497667" y="2383367"/>
                  <a:ext cx="124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62" name="Ink 561">
                  <a:extLst>
                    <a:ext uri="{FF2B5EF4-FFF2-40B4-BE49-F238E27FC236}">
                      <a16:creationId xmlns:a16="http://schemas.microsoft.com/office/drawing/2014/main" id="{03E863B0-3C7C-8D81-9BD4-CB8FCF327123}"/>
                    </a:ext>
                  </a:extLst>
                </p14:cNvPr>
                <p14:cNvContentPartPr/>
                <p14:nvPr/>
              </p14:nvContentPartPr>
              <p14:xfrm>
                <a:off x="1829867" y="2538167"/>
                <a:ext cx="22680" cy="162720"/>
              </p14:xfrm>
            </p:contentPart>
          </mc:Choice>
          <mc:Fallback xmlns="">
            <p:pic>
              <p:nvPicPr>
                <p:cNvPr id="562" name="Ink 561">
                  <a:extLst>
                    <a:ext uri="{FF2B5EF4-FFF2-40B4-BE49-F238E27FC236}">
                      <a16:creationId xmlns:a16="http://schemas.microsoft.com/office/drawing/2014/main" id="{03E863B0-3C7C-8D81-9BD4-CB8FCF327123}"/>
                    </a:ext>
                  </a:extLst>
                </p:cNvPr>
                <p:cNvPicPr/>
                <p:nvPr/>
              </p:nvPicPr>
              <p:blipFill>
                <a:blip r:embed="rId259"/>
                <a:stretch>
                  <a:fillRect/>
                </a:stretch>
              </p:blipFill>
              <p:spPr>
                <a:xfrm>
                  <a:off x="1821227" y="2529167"/>
                  <a:ext cx="40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63" name="Ink 562">
                  <a:extLst>
                    <a:ext uri="{FF2B5EF4-FFF2-40B4-BE49-F238E27FC236}">
                      <a16:creationId xmlns:a16="http://schemas.microsoft.com/office/drawing/2014/main" id="{4DCADEEA-7B38-A096-E312-6BD82CE0F120}"/>
                    </a:ext>
                  </a:extLst>
                </p14:cNvPr>
                <p14:cNvContentPartPr/>
                <p14:nvPr/>
              </p14:nvContentPartPr>
              <p14:xfrm>
                <a:off x="1819427" y="2522687"/>
                <a:ext cx="108360" cy="178200"/>
              </p14:xfrm>
            </p:contentPart>
          </mc:Choice>
          <mc:Fallback xmlns="">
            <p:pic>
              <p:nvPicPr>
                <p:cNvPr id="563" name="Ink 562">
                  <a:extLst>
                    <a:ext uri="{FF2B5EF4-FFF2-40B4-BE49-F238E27FC236}">
                      <a16:creationId xmlns:a16="http://schemas.microsoft.com/office/drawing/2014/main" id="{4DCADEEA-7B38-A096-E312-6BD82CE0F120}"/>
                    </a:ext>
                  </a:extLst>
                </p:cNvPr>
                <p:cNvPicPr/>
                <p:nvPr/>
              </p:nvPicPr>
              <p:blipFill>
                <a:blip r:embed="rId261"/>
                <a:stretch>
                  <a:fillRect/>
                </a:stretch>
              </p:blipFill>
              <p:spPr>
                <a:xfrm>
                  <a:off x="1810787" y="2514047"/>
                  <a:ext cx="126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64" name="Ink 563">
                  <a:extLst>
                    <a:ext uri="{FF2B5EF4-FFF2-40B4-BE49-F238E27FC236}">
                      <a16:creationId xmlns:a16="http://schemas.microsoft.com/office/drawing/2014/main" id="{170045A8-1B6A-ADA6-5359-DB571DD95EE6}"/>
                    </a:ext>
                  </a:extLst>
                </p14:cNvPr>
                <p14:cNvContentPartPr/>
                <p14:nvPr/>
              </p14:nvContentPartPr>
              <p14:xfrm>
                <a:off x="1942547" y="2500007"/>
                <a:ext cx="149760" cy="213480"/>
              </p14:xfrm>
            </p:contentPart>
          </mc:Choice>
          <mc:Fallback xmlns="">
            <p:pic>
              <p:nvPicPr>
                <p:cNvPr id="564" name="Ink 563">
                  <a:extLst>
                    <a:ext uri="{FF2B5EF4-FFF2-40B4-BE49-F238E27FC236}">
                      <a16:creationId xmlns:a16="http://schemas.microsoft.com/office/drawing/2014/main" id="{170045A8-1B6A-ADA6-5359-DB571DD95EE6}"/>
                    </a:ext>
                  </a:extLst>
                </p:cNvPr>
                <p:cNvPicPr/>
                <p:nvPr/>
              </p:nvPicPr>
              <p:blipFill>
                <a:blip r:embed="rId263"/>
                <a:stretch>
                  <a:fillRect/>
                </a:stretch>
              </p:blipFill>
              <p:spPr>
                <a:xfrm>
                  <a:off x="1933547" y="2491007"/>
                  <a:ext cx="1674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565" name="Ink 564">
                  <a:extLst>
                    <a:ext uri="{FF2B5EF4-FFF2-40B4-BE49-F238E27FC236}">
                      <a16:creationId xmlns:a16="http://schemas.microsoft.com/office/drawing/2014/main" id="{7449C7D4-0A7E-1BF4-2347-B66707C552D0}"/>
                    </a:ext>
                  </a:extLst>
                </p14:cNvPr>
                <p14:cNvContentPartPr/>
                <p14:nvPr/>
              </p14:nvContentPartPr>
              <p14:xfrm>
                <a:off x="2117147" y="2594687"/>
                <a:ext cx="79920" cy="93600"/>
              </p14:xfrm>
            </p:contentPart>
          </mc:Choice>
          <mc:Fallback xmlns="">
            <p:pic>
              <p:nvPicPr>
                <p:cNvPr id="565" name="Ink 564">
                  <a:extLst>
                    <a:ext uri="{FF2B5EF4-FFF2-40B4-BE49-F238E27FC236}">
                      <a16:creationId xmlns:a16="http://schemas.microsoft.com/office/drawing/2014/main" id="{7449C7D4-0A7E-1BF4-2347-B66707C552D0}"/>
                    </a:ext>
                  </a:extLst>
                </p:cNvPr>
                <p:cNvPicPr/>
                <p:nvPr/>
              </p:nvPicPr>
              <p:blipFill>
                <a:blip r:embed="rId265"/>
                <a:stretch>
                  <a:fillRect/>
                </a:stretch>
              </p:blipFill>
              <p:spPr>
                <a:xfrm>
                  <a:off x="2108507" y="2586047"/>
                  <a:ext cx="97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66" name="Ink 565">
                  <a:extLst>
                    <a:ext uri="{FF2B5EF4-FFF2-40B4-BE49-F238E27FC236}">
                      <a16:creationId xmlns:a16="http://schemas.microsoft.com/office/drawing/2014/main" id="{51AD7225-243E-2482-245F-393051B23BCA}"/>
                    </a:ext>
                  </a:extLst>
                </p14:cNvPr>
                <p14:cNvContentPartPr/>
                <p14:nvPr/>
              </p14:nvContentPartPr>
              <p14:xfrm>
                <a:off x="2242787" y="2510087"/>
                <a:ext cx="33480" cy="185760"/>
              </p14:xfrm>
            </p:contentPart>
          </mc:Choice>
          <mc:Fallback xmlns="">
            <p:pic>
              <p:nvPicPr>
                <p:cNvPr id="566" name="Ink 565">
                  <a:extLst>
                    <a:ext uri="{FF2B5EF4-FFF2-40B4-BE49-F238E27FC236}">
                      <a16:creationId xmlns:a16="http://schemas.microsoft.com/office/drawing/2014/main" id="{51AD7225-243E-2482-245F-393051B23BCA}"/>
                    </a:ext>
                  </a:extLst>
                </p:cNvPr>
                <p:cNvPicPr/>
                <p:nvPr/>
              </p:nvPicPr>
              <p:blipFill>
                <a:blip r:embed="rId267"/>
                <a:stretch>
                  <a:fillRect/>
                </a:stretch>
              </p:blipFill>
              <p:spPr>
                <a:xfrm>
                  <a:off x="2234147" y="2501447"/>
                  <a:ext cx="51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67" name="Ink 566">
                  <a:extLst>
                    <a:ext uri="{FF2B5EF4-FFF2-40B4-BE49-F238E27FC236}">
                      <a16:creationId xmlns:a16="http://schemas.microsoft.com/office/drawing/2014/main" id="{D2DEA41A-0F88-31AE-EF17-53D419D36EAB}"/>
                    </a:ext>
                  </a:extLst>
                </p14:cNvPr>
                <p14:cNvContentPartPr/>
                <p14:nvPr/>
              </p14:nvContentPartPr>
              <p14:xfrm>
                <a:off x="2231987" y="2591807"/>
                <a:ext cx="103680" cy="84600"/>
              </p14:xfrm>
            </p:contentPart>
          </mc:Choice>
          <mc:Fallback xmlns="">
            <p:pic>
              <p:nvPicPr>
                <p:cNvPr id="567" name="Ink 566">
                  <a:extLst>
                    <a:ext uri="{FF2B5EF4-FFF2-40B4-BE49-F238E27FC236}">
                      <a16:creationId xmlns:a16="http://schemas.microsoft.com/office/drawing/2014/main" id="{D2DEA41A-0F88-31AE-EF17-53D419D36EAB}"/>
                    </a:ext>
                  </a:extLst>
                </p:cNvPr>
                <p:cNvPicPr/>
                <p:nvPr/>
              </p:nvPicPr>
              <p:blipFill>
                <a:blip r:embed="rId269"/>
                <a:stretch>
                  <a:fillRect/>
                </a:stretch>
              </p:blipFill>
              <p:spPr>
                <a:xfrm>
                  <a:off x="2222987" y="2583167"/>
                  <a:ext cx="1213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68" name="Ink 567">
                  <a:extLst>
                    <a:ext uri="{FF2B5EF4-FFF2-40B4-BE49-F238E27FC236}">
                      <a16:creationId xmlns:a16="http://schemas.microsoft.com/office/drawing/2014/main" id="{A6F54C29-24AD-4C9F-94EC-57988358F5E0}"/>
                    </a:ext>
                  </a:extLst>
                </p14:cNvPr>
                <p14:cNvContentPartPr/>
                <p14:nvPr/>
              </p14:nvContentPartPr>
              <p14:xfrm>
                <a:off x="2312987" y="2536727"/>
                <a:ext cx="360" cy="360"/>
              </p14:xfrm>
            </p:contentPart>
          </mc:Choice>
          <mc:Fallback xmlns="">
            <p:pic>
              <p:nvPicPr>
                <p:cNvPr id="568" name="Ink 567">
                  <a:extLst>
                    <a:ext uri="{FF2B5EF4-FFF2-40B4-BE49-F238E27FC236}">
                      <a16:creationId xmlns:a16="http://schemas.microsoft.com/office/drawing/2014/main" id="{A6F54C29-24AD-4C9F-94EC-57988358F5E0}"/>
                    </a:ext>
                  </a:extLst>
                </p:cNvPr>
                <p:cNvPicPr/>
                <p:nvPr/>
              </p:nvPicPr>
              <p:blipFill>
                <a:blip r:embed="rId271"/>
                <a:stretch>
                  <a:fillRect/>
                </a:stretch>
              </p:blipFill>
              <p:spPr>
                <a:xfrm>
                  <a:off x="2304347" y="25277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569" name="Ink 568">
                  <a:extLst>
                    <a:ext uri="{FF2B5EF4-FFF2-40B4-BE49-F238E27FC236}">
                      <a16:creationId xmlns:a16="http://schemas.microsoft.com/office/drawing/2014/main" id="{42B47B69-31C4-5590-EED5-57B07DE4B04E}"/>
                    </a:ext>
                  </a:extLst>
                </p14:cNvPr>
                <p14:cNvContentPartPr/>
                <p14:nvPr/>
              </p14:nvContentPartPr>
              <p14:xfrm>
                <a:off x="2312987" y="2536727"/>
                <a:ext cx="97920" cy="128160"/>
              </p14:xfrm>
            </p:contentPart>
          </mc:Choice>
          <mc:Fallback xmlns="">
            <p:pic>
              <p:nvPicPr>
                <p:cNvPr id="569" name="Ink 568">
                  <a:extLst>
                    <a:ext uri="{FF2B5EF4-FFF2-40B4-BE49-F238E27FC236}">
                      <a16:creationId xmlns:a16="http://schemas.microsoft.com/office/drawing/2014/main" id="{42B47B69-31C4-5590-EED5-57B07DE4B04E}"/>
                    </a:ext>
                  </a:extLst>
                </p:cNvPr>
                <p:cNvPicPr/>
                <p:nvPr/>
              </p:nvPicPr>
              <p:blipFill>
                <a:blip r:embed="rId273"/>
                <a:stretch>
                  <a:fillRect/>
                </a:stretch>
              </p:blipFill>
              <p:spPr>
                <a:xfrm>
                  <a:off x="2304347" y="2527727"/>
                  <a:ext cx="115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70" name="Ink 569">
                  <a:extLst>
                    <a:ext uri="{FF2B5EF4-FFF2-40B4-BE49-F238E27FC236}">
                      <a16:creationId xmlns:a16="http://schemas.microsoft.com/office/drawing/2014/main" id="{F5AE4B1A-1527-F5EF-FEA9-921F6604A879}"/>
                    </a:ext>
                  </a:extLst>
                </p14:cNvPr>
                <p14:cNvContentPartPr/>
                <p14:nvPr/>
              </p14:nvContentPartPr>
              <p14:xfrm>
                <a:off x="2454107" y="2573447"/>
                <a:ext cx="110160" cy="115920"/>
              </p14:xfrm>
            </p:contentPart>
          </mc:Choice>
          <mc:Fallback xmlns="">
            <p:pic>
              <p:nvPicPr>
                <p:cNvPr id="570" name="Ink 569">
                  <a:extLst>
                    <a:ext uri="{FF2B5EF4-FFF2-40B4-BE49-F238E27FC236}">
                      <a16:creationId xmlns:a16="http://schemas.microsoft.com/office/drawing/2014/main" id="{F5AE4B1A-1527-F5EF-FEA9-921F6604A879}"/>
                    </a:ext>
                  </a:extLst>
                </p:cNvPr>
                <p:cNvPicPr/>
                <p:nvPr/>
              </p:nvPicPr>
              <p:blipFill>
                <a:blip r:embed="rId275"/>
                <a:stretch>
                  <a:fillRect/>
                </a:stretch>
              </p:blipFill>
              <p:spPr>
                <a:xfrm>
                  <a:off x="2445107" y="2564447"/>
                  <a:ext cx="127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71" name="Ink 570">
                  <a:extLst>
                    <a:ext uri="{FF2B5EF4-FFF2-40B4-BE49-F238E27FC236}">
                      <a16:creationId xmlns:a16="http://schemas.microsoft.com/office/drawing/2014/main" id="{3A880E55-957C-87F9-4398-52C4546ABE59}"/>
                    </a:ext>
                  </a:extLst>
                </p14:cNvPr>
                <p14:cNvContentPartPr/>
                <p14:nvPr/>
              </p14:nvContentPartPr>
              <p14:xfrm>
                <a:off x="2061347" y="2808887"/>
                <a:ext cx="148680" cy="113040"/>
              </p14:xfrm>
            </p:contentPart>
          </mc:Choice>
          <mc:Fallback xmlns="">
            <p:pic>
              <p:nvPicPr>
                <p:cNvPr id="571" name="Ink 570">
                  <a:extLst>
                    <a:ext uri="{FF2B5EF4-FFF2-40B4-BE49-F238E27FC236}">
                      <a16:creationId xmlns:a16="http://schemas.microsoft.com/office/drawing/2014/main" id="{3A880E55-957C-87F9-4398-52C4546ABE59}"/>
                    </a:ext>
                  </a:extLst>
                </p:cNvPr>
                <p:cNvPicPr/>
                <p:nvPr/>
              </p:nvPicPr>
              <p:blipFill>
                <a:blip r:embed="rId277"/>
                <a:stretch>
                  <a:fillRect/>
                </a:stretch>
              </p:blipFill>
              <p:spPr>
                <a:xfrm>
                  <a:off x="2052707" y="2800247"/>
                  <a:ext cx="1663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72" name="Ink 571">
                  <a:extLst>
                    <a:ext uri="{FF2B5EF4-FFF2-40B4-BE49-F238E27FC236}">
                      <a16:creationId xmlns:a16="http://schemas.microsoft.com/office/drawing/2014/main" id="{0EB6602B-C55C-EC63-35D6-4570241142DF}"/>
                    </a:ext>
                  </a:extLst>
                </p14:cNvPr>
                <p14:cNvContentPartPr/>
                <p14:nvPr/>
              </p14:nvContentPartPr>
              <p14:xfrm>
                <a:off x="2201387" y="2804927"/>
                <a:ext cx="88200" cy="116640"/>
              </p14:xfrm>
            </p:contentPart>
          </mc:Choice>
          <mc:Fallback xmlns="">
            <p:pic>
              <p:nvPicPr>
                <p:cNvPr id="572" name="Ink 571">
                  <a:extLst>
                    <a:ext uri="{FF2B5EF4-FFF2-40B4-BE49-F238E27FC236}">
                      <a16:creationId xmlns:a16="http://schemas.microsoft.com/office/drawing/2014/main" id="{0EB6602B-C55C-EC63-35D6-4570241142DF}"/>
                    </a:ext>
                  </a:extLst>
                </p:cNvPr>
                <p:cNvPicPr/>
                <p:nvPr/>
              </p:nvPicPr>
              <p:blipFill>
                <a:blip r:embed="rId279"/>
                <a:stretch>
                  <a:fillRect/>
                </a:stretch>
              </p:blipFill>
              <p:spPr>
                <a:xfrm>
                  <a:off x="2192387" y="2796287"/>
                  <a:ext cx="1058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73" name="Ink 572">
                  <a:extLst>
                    <a:ext uri="{FF2B5EF4-FFF2-40B4-BE49-F238E27FC236}">
                      <a16:creationId xmlns:a16="http://schemas.microsoft.com/office/drawing/2014/main" id="{456A5592-5C6F-D48E-FD32-85C7711F7F72}"/>
                    </a:ext>
                  </a:extLst>
                </p14:cNvPr>
                <p14:cNvContentPartPr/>
                <p14:nvPr/>
              </p14:nvContentPartPr>
              <p14:xfrm>
                <a:off x="2280227" y="2815367"/>
                <a:ext cx="62640" cy="94680"/>
              </p14:xfrm>
            </p:contentPart>
          </mc:Choice>
          <mc:Fallback xmlns="">
            <p:pic>
              <p:nvPicPr>
                <p:cNvPr id="573" name="Ink 572">
                  <a:extLst>
                    <a:ext uri="{FF2B5EF4-FFF2-40B4-BE49-F238E27FC236}">
                      <a16:creationId xmlns:a16="http://schemas.microsoft.com/office/drawing/2014/main" id="{456A5592-5C6F-D48E-FD32-85C7711F7F72}"/>
                    </a:ext>
                  </a:extLst>
                </p:cNvPr>
                <p:cNvPicPr/>
                <p:nvPr/>
              </p:nvPicPr>
              <p:blipFill>
                <a:blip r:embed="rId281"/>
                <a:stretch>
                  <a:fillRect/>
                </a:stretch>
              </p:blipFill>
              <p:spPr>
                <a:xfrm>
                  <a:off x="2271587" y="2806727"/>
                  <a:ext cx="802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74" name="Ink 573">
                  <a:extLst>
                    <a:ext uri="{FF2B5EF4-FFF2-40B4-BE49-F238E27FC236}">
                      <a16:creationId xmlns:a16="http://schemas.microsoft.com/office/drawing/2014/main" id="{FB5E7355-52F2-594E-6D88-1C5C59BF27F8}"/>
                    </a:ext>
                  </a:extLst>
                </p14:cNvPr>
                <p14:cNvContentPartPr/>
                <p14:nvPr/>
              </p14:nvContentPartPr>
              <p14:xfrm>
                <a:off x="2362667" y="2777567"/>
                <a:ext cx="222120" cy="135000"/>
              </p14:xfrm>
            </p:contentPart>
          </mc:Choice>
          <mc:Fallback xmlns="">
            <p:pic>
              <p:nvPicPr>
                <p:cNvPr id="574" name="Ink 573">
                  <a:extLst>
                    <a:ext uri="{FF2B5EF4-FFF2-40B4-BE49-F238E27FC236}">
                      <a16:creationId xmlns:a16="http://schemas.microsoft.com/office/drawing/2014/main" id="{FB5E7355-52F2-594E-6D88-1C5C59BF27F8}"/>
                    </a:ext>
                  </a:extLst>
                </p:cNvPr>
                <p:cNvPicPr/>
                <p:nvPr/>
              </p:nvPicPr>
              <p:blipFill>
                <a:blip r:embed="rId283"/>
                <a:stretch>
                  <a:fillRect/>
                </a:stretch>
              </p:blipFill>
              <p:spPr>
                <a:xfrm>
                  <a:off x="2353667" y="2768567"/>
                  <a:ext cx="239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75" name="Ink 574">
                  <a:extLst>
                    <a:ext uri="{FF2B5EF4-FFF2-40B4-BE49-F238E27FC236}">
                      <a16:creationId xmlns:a16="http://schemas.microsoft.com/office/drawing/2014/main" id="{8ECA0D86-1F5F-BA6B-D54B-42037D9BB25E}"/>
                    </a:ext>
                  </a:extLst>
                </p14:cNvPr>
                <p14:cNvContentPartPr/>
                <p14:nvPr/>
              </p14:nvContentPartPr>
              <p14:xfrm>
                <a:off x="2594867" y="2786207"/>
                <a:ext cx="72360" cy="110520"/>
              </p14:xfrm>
            </p:contentPart>
          </mc:Choice>
          <mc:Fallback xmlns="">
            <p:pic>
              <p:nvPicPr>
                <p:cNvPr id="575" name="Ink 574">
                  <a:extLst>
                    <a:ext uri="{FF2B5EF4-FFF2-40B4-BE49-F238E27FC236}">
                      <a16:creationId xmlns:a16="http://schemas.microsoft.com/office/drawing/2014/main" id="{8ECA0D86-1F5F-BA6B-D54B-42037D9BB25E}"/>
                    </a:ext>
                  </a:extLst>
                </p:cNvPr>
                <p:cNvPicPr/>
                <p:nvPr/>
              </p:nvPicPr>
              <p:blipFill>
                <a:blip r:embed="rId285"/>
                <a:stretch>
                  <a:fillRect/>
                </a:stretch>
              </p:blipFill>
              <p:spPr>
                <a:xfrm>
                  <a:off x="2586227" y="2777567"/>
                  <a:ext cx="90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76" name="Ink 575">
                  <a:extLst>
                    <a:ext uri="{FF2B5EF4-FFF2-40B4-BE49-F238E27FC236}">
                      <a16:creationId xmlns:a16="http://schemas.microsoft.com/office/drawing/2014/main" id="{511872DE-0E39-8835-B948-04444096BA15}"/>
                    </a:ext>
                  </a:extLst>
                </p14:cNvPr>
                <p14:cNvContentPartPr/>
                <p14:nvPr/>
              </p14:nvContentPartPr>
              <p14:xfrm>
                <a:off x="2700707" y="2779007"/>
                <a:ext cx="209880" cy="253800"/>
              </p14:xfrm>
            </p:contentPart>
          </mc:Choice>
          <mc:Fallback xmlns="">
            <p:pic>
              <p:nvPicPr>
                <p:cNvPr id="576" name="Ink 575">
                  <a:extLst>
                    <a:ext uri="{FF2B5EF4-FFF2-40B4-BE49-F238E27FC236}">
                      <a16:creationId xmlns:a16="http://schemas.microsoft.com/office/drawing/2014/main" id="{511872DE-0E39-8835-B948-04444096BA15}"/>
                    </a:ext>
                  </a:extLst>
                </p:cNvPr>
                <p:cNvPicPr/>
                <p:nvPr/>
              </p:nvPicPr>
              <p:blipFill>
                <a:blip r:embed="rId287"/>
                <a:stretch>
                  <a:fillRect/>
                </a:stretch>
              </p:blipFill>
              <p:spPr>
                <a:xfrm>
                  <a:off x="2692067" y="2770367"/>
                  <a:ext cx="227520" cy="271440"/>
                </a:xfrm>
                <a:prstGeom prst="rect">
                  <a:avLst/>
                </a:prstGeom>
              </p:spPr>
            </p:pic>
          </mc:Fallback>
        </mc:AlternateContent>
      </p:grpSp>
      <p:grpSp>
        <p:nvGrpSpPr>
          <p:cNvPr id="654" name="Group 653">
            <a:extLst>
              <a:ext uri="{FF2B5EF4-FFF2-40B4-BE49-F238E27FC236}">
                <a16:creationId xmlns:a16="http://schemas.microsoft.com/office/drawing/2014/main" id="{5E6DA3CD-9E12-F200-8A80-B4E578017304}"/>
              </a:ext>
            </a:extLst>
          </p:cNvPr>
          <p:cNvGrpSpPr/>
          <p:nvPr/>
        </p:nvGrpSpPr>
        <p:grpSpPr>
          <a:xfrm>
            <a:off x="1173587" y="2646887"/>
            <a:ext cx="402120" cy="587880"/>
            <a:chOff x="1173587" y="2646887"/>
            <a:chExt cx="402120" cy="587880"/>
          </a:xfrm>
        </p:grpSpPr>
        <mc:AlternateContent xmlns:mc="http://schemas.openxmlformats.org/markup-compatibility/2006" xmlns:p14="http://schemas.microsoft.com/office/powerpoint/2010/main">
          <mc:Choice Requires="p14">
            <p:contentPart p14:bwMode="auto" r:id="rId288">
              <p14:nvContentPartPr>
                <p14:cNvPr id="649" name="Ink 648">
                  <a:extLst>
                    <a:ext uri="{FF2B5EF4-FFF2-40B4-BE49-F238E27FC236}">
                      <a16:creationId xmlns:a16="http://schemas.microsoft.com/office/drawing/2014/main" id="{6689D808-3C66-A294-9B57-7CE158F485CF}"/>
                    </a:ext>
                  </a:extLst>
                </p14:cNvPr>
                <p14:cNvContentPartPr/>
                <p14:nvPr/>
              </p14:nvContentPartPr>
              <p14:xfrm>
                <a:off x="1173587" y="2646887"/>
                <a:ext cx="394920" cy="585000"/>
              </p14:xfrm>
            </p:contentPart>
          </mc:Choice>
          <mc:Fallback xmlns="">
            <p:pic>
              <p:nvPicPr>
                <p:cNvPr id="649" name="Ink 648">
                  <a:extLst>
                    <a:ext uri="{FF2B5EF4-FFF2-40B4-BE49-F238E27FC236}">
                      <a16:creationId xmlns:a16="http://schemas.microsoft.com/office/drawing/2014/main" id="{6689D808-3C66-A294-9B57-7CE158F485CF}"/>
                    </a:ext>
                  </a:extLst>
                </p:cNvPr>
                <p:cNvPicPr/>
                <p:nvPr/>
              </p:nvPicPr>
              <p:blipFill>
                <a:blip r:embed="rId289"/>
                <a:stretch>
                  <a:fillRect/>
                </a:stretch>
              </p:blipFill>
              <p:spPr>
                <a:xfrm>
                  <a:off x="1164587" y="2637887"/>
                  <a:ext cx="41256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650" name="Ink 649">
                  <a:extLst>
                    <a:ext uri="{FF2B5EF4-FFF2-40B4-BE49-F238E27FC236}">
                      <a16:creationId xmlns:a16="http://schemas.microsoft.com/office/drawing/2014/main" id="{0C5FE4C4-0CEA-2686-2290-762DB5B61C5C}"/>
                    </a:ext>
                  </a:extLst>
                </p14:cNvPr>
                <p14:cNvContentPartPr/>
                <p14:nvPr/>
              </p14:nvContentPartPr>
              <p14:xfrm>
                <a:off x="1398587" y="3196247"/>
                <a:ext cx="146160" cy="9000"/>
              </p14:xfrm>
            </p:contentPart>
          </mc:Choice>
          <mc:Fallback xmlns="">
            <p:pic>
              <p:nvPicPr>
                <p:cNvPr id="650" name="Ink 649">
                  <a:extLst>
                    <a:ext uri="{FF2B5EF4-FFF2-40B4-BE49-F238E27FC236}">
                      <a16:creationId xmlns:a16="http://schemas.microsoft.com/office/drawing/2014/main" id="{0C5FE4C4-0CEA-2686-2290-762DB5B61C5C}"/>
                    </a:ext>
                  </a:extLst>
                </p:cNvPr>
                <p:cNvPicPr/>
                <p:nvPr/>
              </p:nvPicPr>
              <p:blipFill>
                <a:blip r:embed="rId291"/>
                <a:stretch>
                  <a:fillRect/>
                </a:stretch>
              </p:blipFill>
              <p:spPr>
                <a:xfrm>
                  <a:off x="1389587" y="3187607"/>
                  <a:ext cx="163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651" name="Ink 650">
                  <a:extLst>
                    <a:ext uri="{FF2B5EF4-FFF2-40B4-BE49-F238E27FC236}">
                      <a16:creationId xmlns:a16="http://schemas.microsoft.com/office/drawing/2014/main" id="{D5C78BC7-7926-F9CB-B1B8-93D3F0B4A943}"/>
                    </a:ext>
                  </a:extLst>
                </p14:cNvPr>
                <p14:cNvContentPartPr/>
                <p14:nvPr/>
              </p14:nvContentPartPr>
              <p14:xfrm>
                <a:off x="1553387" y="3100847"/>
                <a:ext cx="3960" cy="113400"/>
              </p14:xfrm>
            </p:contentPart>
          </mc:Choice>
          <mc:Fallback xmlns="">
            <p:pic>
              <p:nvPicPr>
                <p:cNvPr id="651" name="Ink 650">
                  <a:extLst>
                    <a:ext uri="{FF2B5EF4-FFF2-40B4-BE49-F238E27FC236}">
                      <a16:creationId xmlns:a16="http://schemas.microsoft.com/office/drawing/2014/main" id="{D5C78BC7-7926-F9CB-B1B8-93D3F0B4A943}"/>
                    </a:ext>
                  </a:extLst>
                </p:cNvPr>
                <p:cNvPicPr/>
                <p:nvPr/>
              </p:nvPicPr>
              <p:blipFill>
                <a:blip r:embed="rId293"/>
                <a:stretch>
                  <a:fillRect/>
                </a:stretch>
              </p:blipFill>
              <p:spPr>
                <a:xfrm>
                  <a:off x="1544387" y="3091847"/>
                  <a:ext cx="216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653" name="Ink 652">
                  <a:extLst>
                    <a:ext uri="{FF2B5EF4-FFF2-40B4-BE49-F238E27FC236}">
                      <a16:creationId xmlns:a16="http://schemas.microsoft.com/office/drawing/2014/main" id="{436173A9-DE51-F5B7-901F-0FFFC019EFF6}"/>
                    </a:ext>
                  </a:extLst>
                </p14:cNvPr>
                <p14:cNvContentPartPr/>
                <p14:nvPr/>
              </p14:nvContentPartPr>
              <p14:xfrm>
                <a:off x="1479587" y="3218207"/>
                <a:ext cx="96120" cy="16560"/>
              </p14:xfrm>
            </p:contentPart>
          </mc:Choice>
          <mc:Fallback xmlns="">
            <p:pic>
              <p:nvPicPr>
                <p:cNvPr id="653" name="Ink 652">
                  <a:extLst>
                    <a:ext uri="{FF2B5EF4-FFF2-40B4-BE49-F238E27FC236}">
                      <a16:creationId xmlns:a16="http://schemas.microsoft.com/office/drawing/2014/main" id="{436173A9-DE51-F5B7-901F-0FFFC019EFF6}"/>
                    </a:ext>
                  </a:extLst>
                </p:cNvPr>
                <p:cNvPicPr/>
                <p:nvPr/>
              </p:nvPicPr>
              <p:blipFill>
                <a:blip r:embed="rId295"/>
                <a:stretch>
                  <a:fillRect/>
                </a:stretch>
              </p:blipFill>
              <p:spPr>
                <a:xfrm>
                  <a:off x="1470587" y="3209567"/>
                  <a:ext cx="11376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6">
            <p14:nvContentPartPr>
              <p14:cNvPr id="693" name="Ink 692">
                <a:extLst>
                  <a:ext uri="{FF2B5EF4-FFF2-40B4-BE49-F238E27FC236}">
                    <a16:creationId xmlns:a16="http://schemas.microsoft.com/office/drawing/2014/main" id="{39AEE5BF-4FA9-4B8D-DEB3-D54D0829F457}"/>
                  </a:ext>
                </a:extLst>
              </p14:cNvPr>
              <p14:cNvContentPartPr/>
              <p14:nvPr/>
            </p14:nvContentPartPr>
            <p14:xfrm>
              <a:off x="3960167" y="3165131"/>
              <a:ext cx="26280" cy="20520"/>
            </p14:xfrm>
          </p:contentPart>
        </mc:Choice>
        <mc:Fallback xmlns="">
          <p:pic>
            <p:nvPicPr>
              <p:cNvPr id="693" name="Ink 692">
                <a:extLst>
                  <a:ext uri="{FF2B5EF4-FFF2-40B4-BE49-F238E27FC236}">
                    <a16:creationId xmlns:a16="http://schemas.microsoft.com/office/drawing/2014/main" id="{39AEE5BF-4FA9-4B8D-DEB3-D54D0829F457}"/>
                  </a:ext>
                </a:extLst>
              </p:cNvPr>
              <p:cNvPicPr/>
              <p:nvPr/>
            </p:nvPicPr>
            <p:blipFill>
              <a:blip r:embed="rId209"/>
              <a:stretch>
                <a:fillRect/>
              </a:stretch>
            </p:blipFill>
            <p:spPr>
              <a:xfrm>
                <a:off x="3951527" y="3156491"/>
                <a:ext cx="439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694" name="Ink 693">
                <a:extLst>
                  <a:ext uri="{FF2B5EF4-FFF2-40B4-BE49-F238E27FC236}">
                    <a16:creationId xmlns:a16="http://schemas.microsoft.com/office/drawing/2014/main" id="{08E9EE04-0D97-8BA9-854F-FA8A0B46F8BE}"/>
                  </a:ext>
                </a:extLst>
              </p14:cNvPr>
              <p14:cNvContentPartPr/>
              <p14:nvPr/>
            </p14:nvContentPartPr>
            <p14:xfrm>
              <a:off x="4028567" y="3132011"/>
              <a:ext cx="54360" cy="117000"/>
            </p14:xfrm>
          </p:contentPart>
        </mc:Choice>
        <mc:Fallback xmlns="">
          <p:pic>
            <p:nvPicPr>
              <p:cNvPr id="694" name="Ink 693">
                <a:extLst>
                  <a:ext uri="{FF2B5EF4-FFF2-40B4-BE49-F238E27FC236}">
                    <a16:creationId xmlns:a16="http://schemas.microsoft.com/office/drawing/2014/main" id="{08E9EE04-0D97-8BA9-854F-FA8A0B46F8BE}"/>
                  </a:ext>
                </a:extLst>
              </p:cNvPr>
              <p:cNvPicPr/>
              <p:nvPr/>
            </p:nvPicPr>
            <p:blipFill>
              <a:blip r:embed="rId211"/>
              <a:stretch>
                <a:fillRect/>
              </a:stretch>
            </p:blipFill>
            <p:spPr>
              <a:xfrm>
                <a:off x="4019567" y="3123371"/>
                <a:ext cx="72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705" name="Ink 704">
                <a:extLst>
                  <a:ext uri="{FF2B5EF4-FFF2-40B4-BE49-F238E27FC236}">
                    <a16:creationId xmlns:a16="http://schemas.microsoft.com/office/drawing/2014/main" id="{94F9642E-7656-8183-F290-48A3E695F6AB}"/>
                  </a:ext>
                </a:extLst>
              </p14:cNvPr>
              <p14:cNvContentPartPr/>
              <p14:nvPr/>
            </p14:nvContentPartPr>
            <p14:xfrm>
              <a:off x="4136387" y="3211007"/>
              <a:ext cx="76320" cy="77400"/>
            </p14:xfrm>
          </p:contentPart>
        </mc:Choice>
        <mc:Fallback xmlns="">
          <p:pic>
            <p:nvPicPr>
              <p:cNvPr id="705" name="Ink 704">
                <a:extLst>
                  <a:ext uri="{FF2B5EF4-FFF2-40B4-BE49-F238E27FC236}">
                    <a16:creationId xmlns:a16="http://schemas.microsoft.com/office/drawing/2014/main" id="{94F9642E-7656-8183-F290-48A3E695F6AB}"/>
                  </a:ext>
                </a:extLst>
              </p:cNvPr>
              <p:cNvPicPr/>
              <p:nvPr/>
            </p:nvPicPr>
            <p:blipFill>
              <a:blip r:embed="rId299"/>
              <a:stretch>
                <a:fillRect/>
              </a:stretch>
            </p:blipFill>
            <p:spPr>
              <a:xfrm>
                <a:off x="4127747" y="3202007"/>
                <a:ext cx="93960" cy="95040"/>
              </a:xfrm>
              <a:prstGeom prst="rect">
                <a:avLst/>
              </a:prstGeom>
            </p:spPr>
          </p:pic>
        </mc:Fallback>
      </mc:AlternateContent>
      <p:grpSp>
        <p:nvGrpSpPr>
          <p:cNvPr id="710" name="Group 709">
            <a:extLst>
              <a:ext uri="{FF2B5EF4-FFF2-40B4-BE49-F238E27FC236}">
                <a16:creationId xmlns:a16="http://schemas.microsoft.com/office/drawing/2014/main" id="{DBA4D8D5-B7C1-51D7-3342-E09DBEC34483}"/>
              </a:ext>
            </a:extLst>
          </p:cNvPr>
          <p:cNvGrpSpPr/>
          <p:nvPr/>
        </p:nvGrpSpPr>
        <p:grpSpPr>
          <a:xfrm>
            <a:off x="3701507" y="3003287"/>
            <a:ext cx="166320" cy="254520"/>
            <a:chOff x="3701507" y="3003287"/>
            <a:chExt cx="166320" cy="254520"/>
          </a:xfrm>
        </p:grpSpPr>
        <mc:AlternateContent xmlns:mc="http://schemas.openxmlformats.org/markup-compatibility/2006" xmlns:p14="http://schemas.microsoft.com/office/powerpoint/2010/main">
          <mc:Choice Requires="p14">
            <p:contentPart p14:bwMode="auto" r:id="rId300">
              <p14:nvContentPartPr>
                <p14:cNvPr id="706" name="Ink 705">
                  <a:extLst>
                    <a:ext uri="{FF2B5EF4-FFF2-40B4-BE49-F238E27FC236}">
                      <a16:creationId xmlns:a16="http://schemas.microsoft.com/office/drawing/2014/main" id="{1A275CDE-1329-A927-0428-D38557438288}"/>
                    </a:ext>
                  </a:extLst>
                </p14:cNvPr>
                <p14:cNvContentPartPr/>
                <p14:nvPr/>
              </p14:nvContentPartPr>
              <p14:xfrm>
                <a:off x="3740387" y="3086087"/>
                <a:ext cx="81360" cy="131040"/>
              </p14:xfrm>
            </p:contentPart>
          </mc:Choice>
          <mc:Fallback xmlns="">
            <p:pic>
              <p:nvPicPr>
                <p:cNvPr id="706" name="Ink 705">
                  <a:extLst>
                    <a:ext uri="{FF2B5EF4-FFF2-40B4-BE49-F238E27FC236}">
                      <a16:creationId xmlns:a16="http://schemas.microsoft.com/office/drawing/2014/main" id="{1A275CDE-1329-A927-0428-D38557438288}"/>
                    </a:ext>
                  </a:extLst>
                </p:cNvPr>
                <p:cNvPicPr/>
                <p:nvPr/>
              </p:nvPicPr>
              <p:blipFill>
                <a:blip r:embed="rId301"/>
                <a:stretch>
                  <a:fillRect/>
                </a:stretch>
              </p:blipFill>
              <p:spPr>
                <a:xfrm>
                  <a:off x="3731387" y="3077447"/>
                  <a:ext cx="99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707" name="Ink 706">
                  <a:extLst>
                    <a:ext uri="{FF2B5EF4-FFF2-40B4-BE49-F238E27FC236}">
                      <a16:creationId xmlns:a16="http://schemas.microsoft.com/office/drawing/2014/main" id="{C4205659-D962-308A-67EF-30943CA4FC9D}"/>
                    </a:ext>
                  </a:extLst>
                </p14:cNvPr>
                <p14:cNvContentPartPr/>
                <p14:nvPr/>
              </p14:nvContentPartPr>
              <p14:xfrm>
                <a:off x="3867467" y="3184727"/>
                <a:ext cx="360" cy="73080"/>
              </p14:xfrm>
            </p:contentPart>
          </mc:Choice>
          <mc:Fallback xmlns="">
            <p:pic>
              <p:nvPicPr>
                <p:cNvPr id="707" name="Ink 706">
                  <a:extLst>
                    <a:ext uri="{FF2B5EF4-FFF2-40B4-BE49-F238E27FC236}">
                      <a16:creationId xmlns:a16="http://schemas.microsoft.com/office/drawing/2014/main" id="{C4205659-D962-308A-67EF-30943CA4FC9D}"/>
                    </a:ext>
                  </a:extLst>
                </p:cNvPr>
                <p:cNvPicPr/>
                <p:nvPr/>
              </p:nvPicPr>
              <p:blipFill>
                <a:blip r:embed="rId303"/>
                <a:stretch>
                  <a:fillRect/>
                </a:stretch>
              </p:blipFill>
              <p:spPr>
                <a:xfrm>
                  <a:off x="3858827" y="3175727"/>
                  <a:ext cx="180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708" name="Ink 707">
                  <a:extLst>
                    <a:ext uri="{FF2B5EF4-FFF2-40B4-BE49-F238E27FC236}">
                      <a16:creationId xmlns:a16="http://schemas.microsoft.com/office/drawing/2014/main" id="{E57155A1-7C94-3FF0-8425-932095FD353D}"/>
                    </a:ext>
                  </a:extLst>
                </p14:cNvPr>
                <p14:cNvContentPartPr/>
                <p14:nvPr/>
              </p14:nvContentPartPr>
              <p14:xfrm>
                <a:off x="3724547" y="3003287"/>
                <a:ext cx="126720" cy="46440"/>
              </p14:xfrm>
            </p:contentPart>
          </mc:Choice>
          <mc:Fallback xmlns="">
            <p:pic>
              <p:nvPicPr>
                <p:cNvPr id="708" name="Ink 707">
                  <a:extLst>
                    <a:ext uri="{FF2B5EF4-FFF2-40B4-BE49-F238E27FC236}">
                      <a16:creationId xmlns:a16="http://schemas.microsoft.com/office/drawing/2014/main" id="{E57155A1-7C94-3FF0-8425-932095FD353D}"/>
                    </a:ext>
                  </a:extLst>
                </p:cNvPr>
                <p:cNvPicPr/>
                <p:nvPr/>
              </p:nvPicPr>
              <p:blipFill>
                <a:blip r:embed="rId305"/>
                <a:stretch>
                  <a:fillRect/>
                </a:stretch>
              </p:blipFill>
              <p:spPr>
                <a:xfrm>
                  <a:off x="3715907" y="2994647"/>
                  <a:ext cx="1443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709" name="Ink 708">
                  <a:extLst>
                    <a:ext uri="{FF2B5EF4-FFF2-40B4-BE49-F238E27FC236}">
                      <a16:creationId xmlns:a16="http://schemas.microsoft.com/office/drawing/2014/main" id="{7781FF27-E047-7B6E-9E06-98F614B445B9}"/>
                    </a:ext>
                  </a:extLst>
                </p14:cNvPr>
                <p14:cNvContentPartPr/>
                <p14:nvPr/>
              </p14:nvContentPartPr>
              <p14:xfrm>
                <a:off x="3701507" y="3024527"/>
                <a:ext cx="28080" cy="29160"/>
              </p14:xfrm>
            </p:contentPart>
          </mc:Choice>
          <mc:Fallback xmlns="">
            <p:pic>
              <p:nvPicPr>
                <p:cNvPr id="709" name="Ink 708">
                  <a:extLst>
                    <a:ext uri="{FF2B5EF4-FFF2-40B4-BE49-F238E27FC236}">
                      <a16:creationId xmlns:a16="http://schemas.microsoft.com/office/drawing/2014/main" id="{7781FF27-E047-7B6E-9E06-98F614B445B9}"/>
                    </a:ext>
                  </a:extLst>
                </p:cNvPr>
                <p:cNvPicPr/>
                <p:nvPr/>
              </p:nvPicPr>
              <p:blipFill>
                <a:blip r:embed="rId307"/>
                <a:stretch>
                  <a:fillRect/>
                </a:stretch>
              </p:blipFill>
              <p:spPr>
                <a:xfrm>
                  <a:off x="3692867" y="3015527"/>
                  <a:ext cx="45720" cy="46800"/>
                </a:xfrm>
                <a:prstGeom prst="rect">
                  <a:avLst/>
                </a:prstGeom>
              </p:spPr>
            </p:pic>
          </mc:Fallback>
        </mc:AlternateContent>
      </p:grpSp>
      <p:sp>
        <p:nvSpPr>
          <p:cNvPr id="711" name="Rectangle 710">
            <a:extLst>
              <a:ext uri="{FF2B5EF4-FFF2-40B4-BE49-F238E27FC236}">
                <a16:creationId xmlns:a16="http://schemas.microsoft.com/office/drawing/2014/main" id="{1E4DD414-A79B-CCCC-C9B7-A3C97F4DEFFA}"/>
              </a:ext>
            </a:extLst>
          </p:cNvPr>
          <p:cNvSpPr/>
          <p:nvPr/>
        </p:nvSpPr>
        <p:spPr>
          <a:xfrm>
            <a:off x="3777287" y="3315998"/>
            <a:ext cx="365760" cy="1828800"/>
          </a:xfrm>
          <a:prstGeom prst="rect">
            <a:avLst/>
          </a:prstGeom>
          <a:solidFill>
            <a:srgbClr val="004F8B">
              <a:alpha val="5000"/>
            </a:srgbClr>
          </a:solidFill>
          <a:ln w="18000">
            <a:solidFill>
              <a:srgbClr val="004F8B"/>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4F8B"/>
              </a:solidFill>
            </a:endParaRPr>
          </a:p>
        </p:txBody>
      </p:sp>
      <p:grpSp>
        <p:nvGrpSpPr>
          <p:cNvPr id="740" name="Group 739">
            <a:extLst>
              <a:ext uri="{FF2B5EF4-FFF2-40B4-BE49-F238E27FC236}">
                <a16:creationId xmlns:a16="http://schemas.microsoft.com/office/drawing/2014/main" id="{EB8E0162-1217-4B56-63FA-13AB8E82194F}"/>
              </a:ext>
            </a:extLst>
          </p:cNvPr>
          <p:cNvGrpSpPr/>
          <p:nvPr/>
        </p:nvGrpSpPr>
        <p:grpSpPr>
          <a:xfrm>
            <a:off x="2303627" y="4173287"/>
            <a:ext cx="773280" cy="375840"/>
            <a:chOff x="2303627" y="4173287"/>
            <a:chExt cx="773280" cy="375840"/>
          </a:xfrm>
        </p:grpSpPr>
        <mc:AlternateContent xmlns:mc="http://schemas.openxmlformats.org/markup-compatibility/2006" xmlns:p14="http://schemas.microsoft.com/office/powerpoint/2010/main">
          <mc:Choice Requires="p14">
            <p:contentPart p14:bwMode="auto" r:id="rId308">
              <p14:nvContentPartPr>
                <p14:cNvPr id="712" name="Ink 711">
                  <a:extLst>
                    <a:ext uri="{FF2B5EF4-FFF2-40B4-BE49-F238E27FC236}">
                      <a16:creationId xmlns:a16="http://schemas.microsoft.com/office/drawing/2014/main" id="{36E71ACB-7464-AE32-2C8A-DBC10A3DFB9F}"/>
                    </a:ext>
                  </a:extLst>
                </p14:cNvPr>
                <p14:cNvContentPartPr/>
                <p14:nvPr/>
              </p14:nvContentPartPr>
              <p14:xfrm>
                <a:off x="2303627" y="4224767"/>
                <a:ext cx="103680" cy="179640"/>
              </p14:xfrm>
            </p:contentPart>
          </mc:Choice>
          <mc:Fallback xmlns="">
            <p:pic>
              <p:nvPicPr>
                <p:cNvPr id="712" name="Ink 711">
                  <a:extLst>
                    <a:ext uri="{FF2B5EF4-FFF2-40B4-BE49-F238E27FC236}">
                      <a16:creationId xmlns:a16="http://schemas.microsoft.com/office/drawing/2014/main" id="{36E71ACB-7464-AE32-2C8A-DBC10A3DFB9F}"/>
                    </a:ext>
                  </a:extLst>
                </p:cNvPr>
                <p:cNvPicPr/>
                <p:nvPr/>
              </p:nvPicPr>
              <p:blipFill>
                <a:blip r:embed="rId309"/>
                <a:stretch>
                  <a:fillRect/>
                </a:stretch>
              </p:blipFill>
              <p:spPr>
                <a:xfrm>
                  <a:off x="2294987" y="4216127"/>
                  <a:ext cx="1213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713" name="Ink 712">
                  <a:extLst>
                    <a:ext uri="{FF2B5EF4-FFF2-40B4-BE49-F238E27FC236}">
                      <a16:creationId xmlns:a16="http://schemas.microsoft.com/office/drawing/2014/main" id="{C88D9AE5-B502-401C-6CE1-A8B1AF982287}"/>
                    </a:ext>
                  </a:extLst>
                </p14:cNvPr>
                <p14:cNvContentPartPr/>
                <p14:nvPr/>
              </p14:nvContentPartPr>
              <p14:xfrm>
                <a:off x="2444027" y="4368767"/>
                <a:ext cx="56160" cy="123120"/>
              </p14:xfrm>
            </p:contentPart>
          </mc:Choice>
          <mc:Fallback xmlns="">
            <p:pic>
              <p:nvPicPr>
                <p:cNvPr id="713" name="Ink 712">
                  <a:extLst>
                    <a:ext uri="{FF2B5EF4-FFF2-40B4-BE49-F238E27FC236}">
                      <a16:creationId xmlns:a16="http://schemas.microsoft.com/office/drawing/2014/main" id="{C88D9AE5-B502-401C-6CE1-A8B1AF982287}"/>
                    </a:ext>
                  </a:extLst>
                </p:cNvPr>
                <p:cNvPicPr/>
                <p:nvPr/>
              </p:nvPicPr>
              <p:blipFill>
                <a:blip r:embed="rId311"/>
                <a:stretch>
                  <a:fillRect/>
                </a:stretch>
              </p:blipFill>
              <p:spPr>
                <a:xfrm>
                  <a:off x="2435027" y="4360127"/>
                  <a:ext cx="73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715" name="Ink 714">
                  <a:extLst>
                    <a:ext uri="{FF2B5EF4-FFF2-40B4-BE49-F238E27FC236}">
                      <a16:creationId xmlns:a16="http://schemas.microsoft.com/office/drawing/2014/main" id="{EA271C36-30BD-40CF-FF64-C7A867DCECEC}"/>
                    </a:ext>
                  </a:extLst>
                </p14:cNvPr>
                <p14:cNvContentPartPr/>
                <p14:nvPr/>
              </p14:nvContentPartPr>
              <p14:xfrm>
                <a:off x="2552747" y="4195607"/>
                <a:ext cx="184320" cy="24480"/>
              </p14:xfrm>
            </p:contentPart>
          </mc:Choice>
          <mc:Fallback xmlns="">
            <p:pic>
              <p:nvPicPr>
                <p:cNvPr id="715" name="Ink 714">
                  <a:extLst>
                    <a:ext uri="{FF2B5EF4-FFF2-40B4-BE49-F238E27FC236}">
                      <a16:creationId xmlns:a16="http://schemas.microsoft.com/office/drawing/2014/main" id="{EA271C36-30BD-40CF-FF64-C7A867DCECEC}"/>
                    </a:ext>
                  </a:extLst>
                </p:cNvPr>
                <p:cNvPicPr/>
                <p:nvPr/>
              </p:nvPicPr>
              <p:blipFill>
                <a:blip r:embed="rId313"/>
                <a:stretch>
                  <a:fillRect/>
                </a:stretch>
              </p:blipFill>
              <p:spPr>
                <a:xfrm>
                  <a:off x="2544107" y="4186607"/>
                  <a:ext cx="20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716" name="Ink 715">
                  <a:extLst>
                    <a:ext uri="{FF2B5EF4-FFF2-40B4-BE49-F238E27FC236}">
                      <a16:creationId xmlns:a16="http://schemas.microsoft.com/office/drawing/2014/main" id="{F73627E5-2AE8-7E7B-0318-F6094DFD2BF9}"/>
                    </a:ext>
                  </a:extLst>
                </p14:cNvPr>
                <p14:cNvContentPartPr/>
                <p14:nvPr/>
              </p14:nvContentPartPr>
              <p14:xfrm>
                <a:off x="2563547" y="4239527"/>
                <a:ext cx="147960" cy="182520"/>
              </p14:xfrm>
            </p:contentPart>
          </mc:Choice>
          <mc:Fallback xmlns="">
            <p:pic>
              <p:nvPicPr>
                <p:cNvPr id="716" name="Ink 715">
                  <a:extLst>
                    <a:ext uri="{FF2B5EF4-FFF2-40B4-BE49-F238E27FC236}">
                      <a16:creationId xmlns:a16="http://schemas.microsoft.com/office/drawing/2014/main" id="{F73627E5-2AE8-7E7B-0318-F6094DFD2BF9}"/>
                    </a:ext>
                  </a:extLst>
                </p:cNvPr>
                <p:cNvPicPr/>
                <p:nvPr/>
              </p:nvPicPr>
              <p:blipFill>
                <a:blip r:embed="rId315"/>
                <a:stretch>
                  <a:fillRect/>
                </a:stretch>
              </p:blipFill>
              <p:spPr>
                <a:xfrm>
                  <a:off x="2554907" y="4230887"/>
                  <a:ext cx="1656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717" name="Ink 716">
                  <a:extLst>
                    <a:ext uri="{FF2B5EF4-FFF2-40B4-BE49-F238E27FC236}">
                      <a16:creationId xmlns:a16="http://schemas.microsoft.com/office/drawing/2014/main" id="{7E70AE60-09CD-A806-9173-4B1BB4617F35}"/>
                    </a:ext>
                  </a:extLst>
                </p14:cNvPr>
                <p14:cNvContentPartPr/>
                <p14:nvPr/>
              </p14:nvContentPartPr>
              <p14:xfrm>
                <a:off x="2741387" y="4368767"/>
                <a:ext cx="6840" cy="48960"/>
              </p14:xfrm>
            </p:contentPart>
          </mc:Choice>
          <mc:Fallback xmlns="">
            <p:pic>
              <p:nvPicPr>
                <p:cNvPr id="717" name="Ink 716">
                  <a:extLst>
                    <a:ext uri="{FF2B5EF4-FFF2-40B4-BE49-F238E27FC236}">
                      <a16:creationId xmlns:a16="http://schemas.microsoft.com/office/drawing/2014/main" id="{7E70AE60-09CD-A806-9173-4B1BB4617F35}"/>
                    </a:ext>
                  </a:extLst>
                </p:cNvPr>
                <p:cNvPicPr/>
                <p:nvPr/>
              </p:nvPicPr>
              <p:blipFill>
                <a:blip r:embed="rId317"/>
                <a:stretch>
                  <a:fillRect/>
                </a:stretch>
              </p:blipFill>
              <p:spPr>
                <a:xfrm>
                  <a:off x="2732387" y="4359767"/>
                  <a:ext cx="24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718" name="Ink 717">
                  <a:extLst>
                    <a:ext uri="{FF2B5EF4-FFF2-40B4-BE49-F238E27FC236}">
                      <a16:creationId xmlns:a16="http://schemas.microsoft.com/office/drawing/2014/main" id="{23D6A663-C617-965A-B903-FC20C60A2821}"/>
                    </a:ext>
                  </a:extLst>
                </p14:cNvPr>
                <p14:cNvContentPartPr/>
                <p14:nvPr/>
              </p14:nvContentPartPr>
              <p14:xfrm>
                <a:off x="2737067" y="4173287"/>
                <a:ext cx="11520" cy="107640"/>
              </p14:xfrm>
            </p:contentPart>
          </mc:Choice>
          <mc:Fallback xmlns="">
            <p:pic>
              <p:nvPicPr>
                <p:cNvPr id="718" name="Ink 717">
                  <a:extLst>
                    <a:ext uri="{FF2B5EF4-FFF2-40B4-BE49-F238E27FC236}">
                      <a16:creationId xmlns:a16="http://schemas.microsoft.com/office/drawing/2014/main" id="{23D6A663-C617-965A-B903-FC20C60A2821}"/>
                    </a:ext>
                  </a:extLst>
                </p:cNvPr>
                <p:cNvPicPr/>
                <p:nvPr/>
              </p:nvPicPr>
              <p:blipFill>
                <a:blip r:embed="rId319"/>
                <a:stretch>
                  <a:fillRect/>
                </a:stretch>
              </p:blipFill>
              <p:spPr>
                <a:xfrm>
                  <a:off x="2728427" y="4164647"/>
                  <a:ext cx="29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719" name="Ink 718">
                  <a:extLst>
                    <a:ext uri="{FF2B5EF4-FFF2-40B4-BE49-F238E27FC236}">
                      <a16:creationId xmlns:a16="http://schemas.microsoft.com/office/drawing/2014/main" id="{2C4A12B7-ACCC-72F3-E6DA-0C8E7AD20692}"/>
                    </a:ext>
                  </a:extLst>
                </p14:cNvPr>
                <p14:cNvContentPartPr/>
                <p14:nvPr/>
              </p14:nvContentPartPr>
              <p14:xfrm>
                <a:off x="2784227" y="4429247"/>
                <a:ext cx="62280" cy="119880"/>
              </p14:xfrm>
            </p:contentPart>
          </mc:Choice>
          <mc:Fallback xmlns="">
            <p:pic>
              <p:nvPicPr>
                <p:cNvPr id="719" name="Ink 718">
                  <a:extLst>
                    <a:ext uri="{FF2B5EF4-FFF2-40B4-BE49-F238E27FC236}">
                      <a16:creationId xmlns:a16="http://schemas.microsoft.com/office/drawing/2014/main" id="{2C4A12B7-ACCC-72F3-E6DA-0C8E7AD20692}"/>
                    </a:ext>
                  </a:extLst>
                </p:cNvPr>
                <p:cNvPicPr/>
                <p:nvPr/>
              </p:nvPicPr>
              <p:blipFill>
                <a:blip r:embed="rId321"/>
                <a:stretch>
                  <a:fillRect/>
                </a:stretch>
              </p:blipFill>
              <p:spPr>
                <a:xfrm>
                  <a:off x="2775227" y="4420247"/>
                  <a:ext cx="79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725" name="Ink 724">
                  <a:extLst>
                    <a:ext uri="{FF2B5EF4-FFF2-40B4-BE49-F238E27FC236}">
                      <a16:creationId xmlns:a16="http://schemas.microsoft.com/office/drawing/2014/main" id="{B03ABBCB-6568-636D-320E-189B06537808}"/>
                    </a:ext>
                  </a:extLst>
                </p14:cNvPr>
                <p14:cNvContentPartPr/>
                <p14:nvPr/>
              </p14:nvContentPartPr>
              <p14:xfrm>
                <a:off x="2866307" y="4217567"/>
                <a:ext cx="53640" cy="174960"/>
              </p14:xfrm>
            </p:contentPart>
          </mc:Choice>
          <mc:Fallback xmlns="">
            <p:pic>
              <p:nvPicPr>
                <p:cNvPr id="725" name="Ink 724">
                  <a:extLst>
                    <a:ext uri="{FF2B5EF4-FFF2-40B4-BE49-F238E27FC236}">
                      <a16:creationId xmlns:a16="http://schemas.microsoft.com/office/drawing/2014/main" id="{B03ABBCB-6568-636D-320E-189B06537808}"/>
                    </a:ext>
                  </a:extLst>
                </p:cNvPr>
                <p:cNvPicPr/>
                <p:nvPr/>
              </p:nvPicPr>
              <p:blipFill>
                <a:blip r:embed="rId323"/>
                <a:stretch>
                  <a:fillRect/>
                </a:stretch>
              </p:blipFill>
              <p:spPr>
                <a:xfrm>
                  <a:off x="2857307" y="4208567"/>
                  <a:ext cx="71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726" name="Ink 725">
                  <a:extLst>
                    <a:ext uri="{FF2B5EF4-FFF2-40B4-BE49-F238E27FC236}">
                      <a16:creationId xmlns:a16="http://schemas.microsoft.com/office/drawing/2014/main" id="{562A58B2-CDAE-95B0-172D-B39DB69B3802}"/>
                    </a:ext>
                  </a:extLst>
                </p14:cNvPr>
                <p14:cNvContentPartPr/>
                <p14:nvPr/>
              </p14:nvContentPartPr>
              <p14:xfrm>
                <a:off x="2923547" y="4249967"/>
                <a:ext cx="31680" cy="167400"/>
              </p14:xfrm>
            </p:contentPart>
          </mc:Choice>
          <mc:Fallback xmlns="">
            <p:pic>
              <p:nvPicPr>
                <p:cNvPr id="726" name="Ink 725">
                  <a:extLst>
                    <a:ext uri="{FF2B5EF4-FFF2-40B4-BE49-F238E27FC236}">
                      <a16:creationId xmlns:a16="http://schemas.microsoft.com/office/drawing/2014/main" id="{562A58B2-CDAE-95B0-172D-B39DB69B3802}"/>
                    </a:ext>
                  </a:extLst>
                </p:cNvPr>
                <p:cNvPicPr/>
                <p:nvPr/>
              </p:nvPicPr>
              <p:blipFill>
                <a:blip r:embed="rId325"/>
                <a:stretch>
                  <a:fillRect/>
                </a:stretch>
              </p:blipFill>
              <p:spPr>
                <a:xfrm>
                  <a:off x="2914547" y="4240967"/>
                  <a:ext cx="49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730" name="Ink 729">
                  <a:extLst>
                    <a:ext uri="{FF2B5EF4-FFF2-40B4-BE49-F238E27FC236}">
                      <a16:creationId xmlns:a16="http://schemas.microsoft.com/office/drawing/2014/main" id="{5251113A-A74C-90F6-4CF1-AF394A811E34}"/>
                    </a:ext>
                  </a:extLst>
                </p14:cNvPr>
                <p14:cNvContentPartPr/>
                <p14:nvPr/>
              </p14:nvContentPartPr>
              <p14:xfrm>
                <a:off x="2999147" y="4445447"/>
                <a:ext cx="50040" cy="95040"/>
              </p14:xfrm>
            </p:contentPart>
          </mc:Choice>
          <mc:Fallback xmlns="">
            <p:pic>
              <p:nvPicPr>
                <p:cNvPr id="730" name="Ink 729">
                  <a:extLst>
                    <a:ext uri="{FF2B5EF4-FFF2-40B4-BE49-F238E27FC236}">
                      <a16:creationId xmlns:a16="http://schemas.microsoft.com/office/drawing/2014/main" id="{5251113A-A74C-90F6-4CF1-AF394A811E34}"/>
                    </a:ext>
                  </a:extLst>
                </p:cNvPr>
                <p:cNvPicPr/>
                <p:nvPr/>
              </p:nvPicPr>
              <p:blipFill>
                <a:blip r:embed="rId327"/>
                <a:stretch>
                  <a:fillRect/>
                </a:stretch>
              </p:blipFill>
              <p:spPr>
                <a:xfrm>
                  <a:off x="2990147" y="4436447"/>
                  <a:ext cx="67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731" name="Ink 730">
                  <a:extLst>
                    <a:ext uri="{FF2B5EF4-FFF2-40B4-BE49-F238E27FC236}">
                      <a16:creationId xmlns:a16="http://schemas.microsoft.com/office/drawing/2014/main" id="{EB6860C5-6ED6-2B62-61C9-646C1E62F11F}"/>
                    </a:ext>
                  </a:extLst>
                </p14:cNvPr>
                <p14:cNvContentPartPr/>
                <p14:nvPr/>
              </p14:nvContentPartPr>
              <p14:xfrm>
                <a:off x="3017507" y="4427447"/>
                <a:ext cx="39240" cy="4680"/>
              </p14:xfrm>
            </p:contentPart>
          </mc:Choice>
          <mc:Fallback xmlns="">
            <p:pic>
              <p:nvPicPr>
                <p:cNvPr id="731" name="Ink 730">
                  <a:extLst>
                    <a:ext uri="{FF2B5EF4-FFF2-40B4-BE49-F238E27FC236}">
                      <a16:creationId xmlns:a16="http://schemas.microsoft.com/office/drawing/2014/main" id="{EB6860C5-6ED6-2B62-61C9-646C1E62F11F}"/>
                    </a:ext>
                  </a:extLst>
                </p:cNvPr>
                <p:cNvPicPr/>
                <p:nvPr/>
              </p:nvPicPr>
              <p:blipFill>
                <a:blip r:embed="rId329"/>
                <a:stretch>
                  <a:fillRect/>
                </a:stretch>
              </p:blipFill>
              <p:spPr>
                <a:xfrm>
                  <a:off x="3008507" y="4418807"/>
                  <a:ext cx="56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733" name="Ink 732">
                  <a:extLst>
                    <a:ext uri="{FF2B5EF4-FFF2-40B4-BE49-F238E27FC236}">
                      <a16:creationId xmlns:a16="http://schemas.microsoft.com/office/drawing/2014/main" id="{95A28C30-CD29-61D8-5D21-75F626D1A68D}"/>
                    </a:ext>
                  </a:extLst>
                </p14:cNvPr>
                <p14:cNvContentPartPr/>
                <p14:nvPr/>
              </p14:nvContentPartPr>
              <p14:xfrm>
                <a:off x="2995187" y="4194167"/>
                <a:ext cx="54000" cy="3240"/>
              </p14:xfrm>
            </p:contentPart>
          </mc:Choice>
          <mc:Fallback xmlns="">
            <p:pic>
              <p:nvPicPr>
                <p:cNvPr id="733" name="Ink 732">
                  <a:extLst>
                    <a:ext uri="{FF2B5EF4-FFF2-40B4-BE49-F238E27FC236}">
                      <a16:creationId xmlns:a16="http://schemas.microsoft.com/office/drawing/2014/main" id="{95A28C30-CD29-61D8-5D21-75F626D1A68D}"/>
                    </a:ext>
                  </a:extLst>
                </p:cNvPr>
                <p:cNvPicPr/>
                <p:nvPr/>
              </p:nvPicPr>
              <p:blipFill>
                <a:blip r:embed="rId331"/>
                <a:stretch>
                  <a:fillRect/>
                </a:stretch>
              </p:blipFill>
              <p:spPr>
                <a:xfrm>
                  <a:off x="2986547" y="4185167"/>
                  <a:ext cx="716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734" name="Ink 733">
                  <a:extLst>
                    <a:ext uri="{FF2B5EF4-FFF2-40B4-BE49-F238E27FC236}">
                      <a16:creationId xmlns:a16="http://schemas.microsoft.com/office/drawing/2014/main" id="{AD70B920-D699-7139-FC31-4EA7131A6822}"/>
                    </a:ext>
                  </a:extLst>
                </p14:cNvPr>
                <p14:cNvContentPartPr/>
                <p14:nvPr/>
              </p14:nvContentPartPr>
              <p14:xfrm>
                <a:off x="3030467" y="4205687"/>
                <a:ext cx="3960" cy="75240"/>
              </p14:xfrm>
            </p:contentPart>
          </mc:Choice>
          <mc:Fallback xmlns="">
            <p:pic>
              <p:nvPicPr>
                <p:cNvPr id="734" name="Ink 733">
                  <a:extLst>
                    <a:ext uri="{FF2B5EF4-FFF2-40B4-BE49-F238E27FC236}">
                      <a16:creationId xmlns:a16="http://schemas.microsoft.com/office/drawing/2014/main" id="{AD70B920-D699-7139-FC31-4EA7131A6822}"/>
                    </a:ext>
                  </a:extLst>
                </p:cNvPr>
                <p:cNvPicPr/>
                <p:nvPr/>
              </p:nvPicPr>
              <p:blipFill>
                <a:blip r:embed="rId333"/>
                <a:stretch>
                  <a:fillRect/>
                </a:stretch>
              </p:blipFill>
              <p:spPr>
                <a:xfrm>
                  <a:off x="3021467" y="4197047"/>
                  <a:ext cx="21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735" name="Ink 734">
                  <a:extLst>
                    <a:ext uri="{FF2B5EF4-FFF2-40B4-BE49-F238E27FC236}">
                      <a16:creationId xmlns:a16="http://schemas.microsoft.com/office/drawing/2014/main" id="{3B5CEF61-ADA0-6FA5-F839-B84AB6CCFE1A}"/>
                    </a:ext>
                  </a:extLst>
                </p14:cNvPr>
                <p14:cNvContentPartPr/>
                <p14:nvPr/>
              </p14:nvContentPartPr>
              <p14:xfrm>
                <a:off x="2991587" y="4204247"/>
                <a:ext cx="85320" cy="4680"/>
              </p14:xfrm>
            </p:contentPart>
          </mc:Choice>
          <mc:Fallback xmlns="">
            <p:pic>
              <p:nvPicPr>
                <p:cNvPr id="735" name="Ink 734">
                  <a:extLst>
                    <a:ext uri="{FF2B5EF4-FFF2-40B4-BE49-F238E27FC236}">
                      <a16:creationId xmlns:a16="http://schemas.microsoft.com/office/drawing/2014/main" id="{3B5CEF61-ADA0-6FA5-F839-B84AB6CCFE1A}"/>
                    </a:ext>
                  </a:extLst>
                </p:cNvPr>
                <p:cNvPicPr/>
                <p:nvPr/>
              </p:nvPicPr>
              <p:blipFill>
                <a:blip r:embed="rId335"/>
                <a:stretch>
                  <a:fillRect/>
                </a:stretch>
              </p:blipFill>
              <p:spPr>
                <a:xfrm>
                  <a:off x="2982947" y="4195607"/>
                  <a:ext cx="102960" cy="22320"/>
                </a:xfrm>
                <a:prstGeom prst="rect">
                  <a:avLst/>
                </a:prstGeom>
              </p:spPr>
            </p:pic>
          </mc:Fallback>
        </mc:AlternateContent>
      </p:grpSp>
      <p:grpSp>
        <p:nvGrpSpPr>
          <p:cNvPr id="743" name="Group 742">
            <a:extLst>
              <a:ext uri="{FF2B5EF4-FFF2-40B4-BE49-F238E27FC236}">
                <a16:creationId xmlns:a16="http://schemas.microsoft.com/office/drawing/2014/main" id="{0D9C9929-E9B2-8112-260E-CD33E1F30391}"/>
              </a:ext>
            </a:extLst>
          </p:cNvPr>
          <p:cNvGrpSpPr/>
          <p:nvPr/>
        </p:nvGrpSpPr>
        <p:grpSpPr>
          <a:xfrm>
            <a:off x="2320907" y="4576127"/>
            <a:ext cx="143640" cy="858240"/>
            <a:chOff x="2320907" y="4576127"/>
            <a:chExt cx="143640" cy="858240"/>
          </a:xfrm>
        </p:grpSpPr>
        <mc:AlternateContent xmlns:mc="http://schemas.openxmlformats.org/markup-compatibility/2006" xmlns:p14="http://schemas.microsoft.com/office/powerpoint/2010/main">
          <mc:Choice Requires="p14">
            <p:contentPart p14:bwMode="auto" r:id="rId336">
              <p14:nvContentPartPr>
                <p14:cNvPr id="741" name="Ink 740">
                  <a:extLst>
                    <a:ext uri="{FF2B5EF4-FFF2-40B4-BE49-F238E27FC236}">
                      <a16:creationId xmlns:a16="http://schemas.microsoft.com/office/drawing/2014/main" id="{98DE35B4-5DFC-261D-1D9E-B90B51589800}"/>
                    </a:ext>
                  </a:extLst>
                </p14:cNvPr>
                <p14:cNvContentPartPr/>
                <p14:nvPr/>
              </p14:nvContentPartPr>
              <p14:xfrm>
                <a:off x="2368427" y="4576127"/>
                <a:ext cx="12960" cy="830520"/>
              </p14:xfrm>
            </p:contentPart>
          </mc:Choice>
          <mc:Fallback xmlns="">
            <p:pic>
              <p:nvPicPr>
                <p:cNvPr id="741" name="Ink 740">
                  <a:extLst>
                    <a:ext uri="{FF2B5EF4-FFF2-40B4-BE49-F238E27FC236}">
                      <a16:creationId xmlns:a16="http://schemas.microsoft.com/office/drawing/2014/main" id="{98DE35B4-5DFC-261D-1D9E-B90B51589800}"/>
                    </a:ext>
                  </a:extLst>
                </p:cNvPr>
                <p:cNvPicPr/>
                <p:nvPr/>
              </p:nvPicPr>
              <p:blipFill>
                <a:blip r:embed="rId337"/>
                <a:stretch>
                  <a:fillRect/>
                </a:stretch>
              </p:blipFill>
              <p:spPr>
                <a:xfrm>
                  <a:off x="2359427" y="4567487"/>
                  <a:ext cx="3060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742" name="Ink 741">
                  <a:extLst>
                    <a:ext uri="{FF2B5EF4-FFF2-40B4-BE49-F238E27FC236}">
                      <a16:creationId xmlns:a16="http://schemas.microsoft.com/office/drawing/2014/main" id="{09570EF6-1FAD-8998-09A6-419704D49A1D}"/>
                    </a:ext>
                  </a:extLst>
                </p14:cNvPr>
                <p14:cNvContentPartPr/>
                <p14:nvPr/>
              </p14:nvContentPartPr>
              <p14:xfrm>
                <a:off x="2320907" y="5343647"/>
                <a:ext cx="143640" cy="90720"/>
              </p14:xfrm>
            </p:contentPart>
          </mc:Choice>
          <mc:Fallback xmlns="">
            <p:pic>
              <p:nvPicPr>
                <p:cNvPr id="742" name="Ink 741">
                  <a:extLst>
                    <a:ext uri="{FF2B5EF4-FFF2-40B4-BE49-F238E27FC236}">
                      <a16:creationId xmlns:a16="http://schemas.microsoft.com/office/drawing/2014/main" id="{09570EF6-1FAD-8998-09A6-419704D49A1D}"/>
                    </a:ext>
                  </a:extLst>
                </p:cNvPr>
                <p:cNvPicPr/>
                <p:nvPr/>
              </p:nvPicPr>
              <p:blipFill>
                <a:blip r:embed="rId339"/>
                <a:stretch>
                  <a:fillRect/>
                </a:stretch>
              </p:blipFill>
              <p:spPr>
                <a:xfrm>
                  <a:off x="2312267" y="5334647"/>
                  <a:ext cx="161280" cy="108360"/>
                </a:xfrm>
                <a:prstGeom prst="rect">
                  <a:avLst/>
                </a:prstGeom>
              </p:spPr>
            </p:pic>
          </mc:Fallback>
        </mc:AlternateContent>
      </p:grpSp>
      <p:grpSp>
        <p:nvGrpSpPr>
          <p:cNvPr id="749" name="Group 748">
            <a:extLst>
              <a:ext uri="{FF2B5EF4-FFF2-40B4-BE49-F238E27FC236}">
                <a16:creationId xmlns:a16="http://schemas.microsoft.com/office/drawing/2014/main" id="{3252EF60-E799-4007-0062-1ACE91BC21BB}"/>
              </a:ext>
            </a:extLst>
          </p:cNvPr>
          <p:cNvGrpSpPr/>
          <p:nvPr/>
        </p:nvGrpSpPr>
        <p:grpSpPr>
          <a:xfrm>
            <a:off x="2281667" y="5503487"/>
            <a:ext cx="195840" cy="315360"/>
            <a:chOff x="2281667" y="5503487"/>
            <a:chExt cx="195840" cy="315360"/>
          </a:xfrm>
        </p:grpSpPr>
        <mc:AlternateContent xmlns:mc="http://schemas.openxmlformats.org/markup-compatibility/2006" xmlns:p14="http://schemas.microsoft.com/office/powerpoint/2010/main">
          <mc:Choice Requires="p14">
            <p:contentPart p14:bwMode="auto" r:id="rId340">
              <p14:nvContentPartPr>
                <p14:cNvPr id="747" name="Ink 746">
                  <a:extLst>
                    <a:ext uri="{FF2B5EF4-FFF2-40B4-BE49-F238E27FC236}">
                      <a16:creationId xmlns:a16="http://schemas.microsoft.com/office/drawing/2014/main" id="{9BF1F269-661B-6771-A4B0-16971DFBCFF7}"/>
                    </a:ext>
                  </a:extLst>
                </p14:cNvPr>
                <p14:cNvContentPartPr/>
                <p14:nvPr/>
              </p14:nvContentPartPr>
              <p14:xfrm>
                <a:off x="2281667" y="5503487"/>
                <a:ext cx="136800" cy="315360"/>
              </p14:xfrm>
            </p:contentPart>
          </mc:Choice>
          <mc:Fallback xmlns="">
            <p:pic>
              <p:nvPicPr>
                <p:cNvPr id="747" name="Ink 746">
                  <a:extLst>
                    <a:ext uri="{FF2B5EF4-FFF2-40B4-BE49-F238E27FC236}">
                      <a16:creationId xmlns:a16="http://schemas.microsoft.com/office/drawing/2014/main" id="{9BF1F269-661B-6771-A4B0-16971DFBCFF7}"/>
                    </a:ext>
                  </a:extLst>
                </p:cNvPr>
                <p:cNvPicPr/>
                <p:nvPr/>
              </p:nvPicPr>
              <p:blipFill>
                <a:blip r:embed="rId341"/>
                <a:stretch>
                  <a:fillRect/>
                </a:stretch>
              </p:blipFill>
              <p:spPr>
                <a:xfrm>
                  <a:off x="2273027" y="5494487"/>
                  <a:ext cx="1544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748" name="Ink 747">
                  <a:extLst>
                    <a:ext uri="{FF2B5EF4-FFF2-40B4-BE49-F238E27FC236}">
                      <a16:creationId xmlns:a16="http://schemas.microsoft.com/office/drawing/2014/main" id="{CC48270B-08DB-53B2-486F-9EBD65DC80FF}"/>
                    </a:ext>
                  </a:extLst>
                </p14:cNvPr>
                <p14:cNvContentPartPr/>
                <p14:nvPr/>
              </p14:nvContentPartPr>
              <p14:xfrm>
                <a:off x="2464187" y="5691407"/>
                <a:ext cx="13320" cy="69480"/>
              </p14:xfrm>
            </p:contentPart>
          </mc:Choice>
          <mc:Fallback xmlns="">
            <p:pic>
              <p:nvPicPr>
                <p:cNvPr id="748" name="Ink 747">
                  <a:extLst>
                    <a:ext uri="{FF2B5EF4-FFF2-40B4-BE49-F238E27FC236}">
                      <a16:creationId xmlns:a16="http://schemas.microsoft.com/office/drawing/2014/main" id="{CC48270B-08DB-53B2-486F-9EBD65DC80FF}"/>
                    </a:ext>
                  </a:extLst>
                </p:cNvPr>
                <p:cNvPicPr/>
                <p:nvPr/>
              </p:nvPicPr>
              <p:blipFill>
                <a:blip r:embed="rId343"/>
                <a:stretch>
                  <a:fillRect/>
                </a:stretch>
              </p:blipFill>
              <p:spPr>
                <a:xfrm>
                  <a:off x="2455547" y="5682407"/>
                  <a:ext cx="30960" cy="87120"/>
                </a:xfrm>
                <a:prstGeom prst="rect">
                  <a:avLst/>
                </a:prstGeom>
              </p:spPr>
            </p:pic>
          </mc:Fallback>
        </mc:AlternateContent>
      </p:grpSp>
      <p:grpSp>
        <p:nvGrpSpPr>
          <p:cNvPr id="762" name="Group 761">
            <a:extLst>
              <a:ext uri="{FF2B5EF4-FFF2-40B4-BE49-F238E27FC236}">
                <a16:creationId xmlns:a16="http://schemas.microsoft.com/office/drawing/2014/main" id="{812248A3-028C-7AA8-627F-BF097C3A283A}"/>
              </a:ext>
            </a:extLst>
          </p:cNvPr>
          <p:cNvGrpSpPr/>
          <p:nvPr/>
        </p:nvGrpSpPr>
        <p:grpSpPr>
          <a:xfrm rot="16200000">
            <a:off x="3259697" y="4040498"/>
            <a:ext cx="640800" cy="234360"/>
            <a:chOff x="3421067" y="5362727"/>
            <a:chExt cx="640800" cy="234360"/>
          </a:xfrm>
        </p:grpSpPr>
        <mc:AlternateContent xmlns:mc="http://schemas.openxmlformats.org/markup-compatibility/2006" xmlns:p14="http://schemas.microsoft.com/office/powerpoint/2010/main">
          <mc:Choice Requires="p14">
            <p:contentPart p14:bwMode="auto" r:id="rId344">
              <p14:nvContentPartPr>
                <p14:cNvPr id="756" name="Ink 755">
                  <a:extLst>
                    <a:ext uri="{FF2B5EF4-FFF2-40B4-BE49-F238E27FC236}">
                      <a16:creationId xmlns:a16="http://schemas.microsoft.com/office/drawing/2014/main" id="{FE61DC1C-1BE4-74BD-838D-56EFA49131E6}"/>
                    </a:ext>
                  </a:extLst>
                </p14:cNvPr>
                <p14:cNvContentPartPr/>
                <p14:nvPr/>
              </p14:nvContentPartPr>
              <p14:xfrm>
                <a:off x="3421067" y="5362727"/>
                <a:ext cx="79920" cy="141120"/>
              </p14:xfrm>
            </p:contentPart>
          </mc:Choice>
          <mc:Fallback xmlns="">
            <p:pic>
              <p:nvPicPr>
                <p:cNvPr id="756" name="Ink 755">
                  <a:extLst>
                    <a:ext uri="{FF2B5EF4-FFF2-40B4-BE49-F238E27FC236}">
                      <a16:creationId xmlns:a16="http://schemas.microsoft.com/office/drawing/2014/main" id="{FE61DC1C-1BE4-74BD-838D-56EFA49131E6}"/>
                    </a:ext>
                  </a:extLst>
                </p:cNvPr>
                <p:cNvPicPr/>
                <p:nvPr/>
              </p:nvPicPr>
              <p:blipFill>
                <a:blip r:embed="rId345"/>
                <a:stretch>
                  <a:fillRect/>
                </a:stretch>
              </p:blipFill>
              <p:spPr>
                <a:xfrm>
                  <a:off x="3412427" y="5353727"/>
                  <a:ext cx="97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757" name="Ink 756">
                  <a:extLst>
                    <a:ext uri="{FF2B5EF4-FFF2-40B4-BE49-F238E27FC236}">
                      <a16:creationId xmlns:a16="http://schemas.microsoft.com/office/drawing/2014/main" id="{D45FBBB1-7FEA-4856-6BCE-ED72F7B82E8A}"/>
                    </a:ext>
                  </a:extLst>
                </p14:cNvPr>
                <p14:cNvContentPartPr/>
                <p14:nvPr/>
              </p14:nvContentPartPr>
              <p14:xfrm>
                <a:off x="3553907" y="5416007"/>
                <a:ext cx="79920" cy="146160"/>
              </p14:xfrm>
            </p:contentPart>
          </mc:Choice>
          <mc:Fallback xmlns="">
            <p:pic>
              <p:nvPicPr>
                <p:cNvPr id="757" name="Ink 756">
                  <a:extLst>
                    <a:ext uri="{FF2B5EF4-FFF2-40B4-BE49-F238E27FC236}">
                      <a16:creationId xmlns:a16="http://schemas.microsoft.com/office/drawing/2014/main" id="{D45FBBB1-7FEA-4856-6BCE-ED72F7B82E8A}"/>
                    </a:ext>
                  </a:extLst>
                </p:cNvPr>
                <p:cNvPicPr/>
                <p:nvPr/>
              </p:nvPicPr>
              <p:blipFill>
                <a:blip r:embed="rId347"/>
                <a:stretch>
                  <a:fillRect/>
                </a:stretch>
              </p:blipFill>
              <p:spPr>
                <a:xfrm>
                  <a:off x="3545267" y="5407007"/>
                  <a:ext cx="975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758" name="Ink 757">
                  <a:extLst>
                    <a:ext uri="{FF2B5EF4-FFF2-40B4-BE49-F238E27FC236}">
                      <a16:creationId xmlns:a16="http://schemas.microsoft.com/office/drawing/2014/main" id="{8F94767C-C920-533D-F143-C6DBBF10D550}"/>
                    </a:ext>
                  </a:extLst>
                </p14:cNvPr>
                <p14:cNvContentPartPr/>
                <p14:nvPr/>
              </p14:nvContentPartPr>
              <p14:xfrm>
                <a:off x="3668027" y="5425367"/>
                <a:ext cx="51840" cy="32760"/>
              </p14:xfrm>
            </p:contentPart>
          </mc:Choice>
          <mc:Fallback xmlns="">
            <p:pic>
              <p:nvPicPr>
                <p:cNvPr id="758" name="Ink 757">
                  <a:extLst>
                    <a:ext uri="{FF2B5EF4-FFF2-40B4-BE49-F238E27FC236}">
                      <a16:creationId xmlns:a16="http://schemas.microsoft.com/office/drawing/2014/main" id="{8F94767C-C920-533D-F143-C6DBBF10D550}"/>
                    </a:ext>
                  </a:extLst>
                </p:cNvPr>
                <p:cNvPicPr/>
                <p:nvPr/>
              </p:nvPicPr>
              <p:blipFill>
                <a:blip r:embed="rId349"/>
                <a:stretch>
                  <a:fillRect/>
                </a:stretch>
              </p:blipFill>
              <p:spPr>
                <a:xfrm>
                  <a:off x="3659387" y="5416367"/>
                  <a:ext cx="69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759" name="Ink 758">
                  <a:extLst>
                    <a:ext uri="{FF2B5EF4-FFF2-40B4-BE49-F238E27FC236}">
                      <a16:creationId xmlns:a16="http://schemas.microsoft.com/office/drawing/2014/main" id="{7E240B3D-AE23-7920-58BE-C84F9D98CFE0}"/>
                    </a:ext>
                  </a:extLst>
                </p14:cNvPr>
                <p14:cNvContentPartPr/>
                <p14:nvPr/>
              </p14:nvContentPartPr>
              <p14:xfrm>
                <a:off x="3778907" y="5375327"/>
                <a:ext cx="123840" cy="156240"/>
              </p14:xfrm>
            </p:contentPart>
          </mc:Choice>
          <mc:Fallback xmlns="">
            <p:pic>
              <p:nvPicPr>
                <p:cNvPr id="759" name="Ink 758">
                  <a:extLst>
                    <a:ext uri="{FF2B5EF4-FFF2-40B4-BE49-F238E27FC236}">
                      <a16:creationId xmlns:a16="http://schemas.microsoft.com/office/drawing/2014/main" id="{7E240B3D-AE23-7920-58BE-C84F9D98CFE0}"/>
                    </a:ext>
                  </a:extLst>
                </p:cNvPr>
                <p:cNvPicPr/>
                <p:nvPr/>
              </p:nvPicPr>
              <p:blipFill>
                <a:blip r:embed="rId351"/>
                <a:stretch>
                  <a:fillRect/>
                </a:stretch>
              </p:blipFill>
              <p:spPr>
                <a:xfrm>
                  <a:off x="3770267" y="5366327"/>
                  <a:ext cx="141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760" name="Ink 759">
                  <a:extLst>
                    <a:ext uri="{FF2B5EF4-FFF2-40B4-BE49-F238E27FC236}">
                      <a16:creationId xmlns:a16="http://schemas.microsoft.com/office/drawing/2014/main" id="{E1F61E8F-E88E-F3F0-54C5-678E5B5F5D3D}"/>
                    </a:ext>
                  </a:extLst>
                </p14:cNvPr>
                <p14:cNvContentPartPr/>
                <p14:nvPr/>
              </p14:nvContentPartPr>
              <p14:xfrm>
                <a:off x="3981947" y="5438687"/>
                <a:ext cx="79920" cy="104760"/>
              </p14:xfrm>
            </p:contentPart>
          </mc:Choice>
          <mc:Fallback xmlns="">
            <p:pic>
              <p:nvPicPr>
                <p:cNvPr id="760" name="Ink 759">
                  <a:extLst>
                    <a:ext uri="{FF2B5EF4-FFF2-40B4-BE49-F238E27FC236}">
                      <a16:creationId xmlns:a16="http://schemas.microsoft.com/office/drawing/2014/main" id="{E1F61E8F-E88E-F3F0-54C5-678E5B5F5D3D}"/>
                    </a:ext>
                  </a:extLst>
                </p:cNvPr>
                <p:cNvPicPr/>
                <p:nvPr/>
              </p:nvPicPr>
              <p:blipFill>
                <a:blip r:embed="rId353"/>
                <a:stretch>
                  <a:fillRect/>
                </a:stretch>
              </p:blipFill>
              <p:spPr>
                <a:xfrm>
                  <a:off x="3972947" y="5429687"/>
                  <a:ext cx="975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761" name="Ink 760">
                  <a:extLst>
                    <a:ext uri="{FF2B5EF4-FFF2-40B4-BE49-F238E27FC236}">
                      <a16:creationId xmlns:a16="http://schemas.microsoft.com/office/drawing/2014/main" id="{30CE4783-0CDF-7D99-42CC-BCEEA9197995}"/>
                    </a:ext>
                  </a:extLst>
                </p14:cNvPr>
                <p14:cNvContentPartPr/>
                <p14:nvPr/>
              </p14:nvContentPartPr>
              <p14:xfrm>
                <a:off x="4024427" y="5503127"/>
                <a:ext cx="18360" cy="93960"/>
              </p14:xfrm>
            </p:contentPart>
          </mc:Choice>
          <mc:Fallback xmlns="">
            <p:pic>
              <p:nvPicPr>
                <p:cNvPr id="761" name="Ink 760">
                  <a:extLst>
                    <a:ext uri="{FF2B5EF4-FFF2-40B4-BE49-F238E27FC236}">
                      <a16:creationId xmlns:a16="http://schemas.microsoft.com/office/drawing/2014/main" id="{30CE4783-0CDF-7D99-42CC-BCEEA9197995}"/>
                    </a:ext>
                  </a:extLst>
                </p:cNvPr>
                <p:cNvPicPr/>
                <p:nvPr/>
              </p:nvPicPr>
              <p:blipFill>
                <a:blip r:embed="rId355"/>
                <a:stretch>
                  <a:fillRect/>
                </a:stretch>
              </p:blipFill>
              <p:spPr>
                <a:xfrm>
                  <a:off x="4015787" y="5494487"/>
                  <a:ext cx="36000" cy="111600"/>
                </a:xfrm>
                <a:prstGeom prst="rect">
                  <a:avLst/>
                </a:prstGeom>
              </p:spPr>
            </p:pic>
          </mc:Fallback>
        </mc:AlternateContent>
      </p:grpSp>
      <p:grpSp>
        <p:nvGrpSpPr>
          <p:cNvPr id="770" name="Group 769">
            <a:extLst>
              <a:ext uri="{FF2B5EF4-FFF2-40B4-BE49-F238E27FC236}">
                <a16:creationId xmlns:a16="http://schemas.microsoft.com/office/drawing/2014/main" id="{7A10AF87-D514-DEC9-9B0E-30E1DEEE81BC}"/>
              </a:ext>
            </a:extLst>
          </p:cNvPr>
          <p:cNvGrpSpPr/>
          <p:nvPr/>
        </p:nvGrpSpPr>
        <p:grpSpPr>
          <a:xfrm>
            <a:off x="2249987" y="3515207"/>
            <a:ext cx="537480" cy="465840"/>
            <a:chOff x="2249987" y="3515207"/>
            <a:chExt cx="537480" cy="465840"/>
          </a:xfrm>
        </p:grpSpPr>
        <mc:AlternateContent xmlns:mc="http://schemas.openxmlformats.org/markup-compatibility/2006" xmlns:p14="http://schemas.microsoft.com/office/powerpoint/2010/main">
          <mc:Choice Requires="p14">
            <p:contentPart p14:bwMode="auto" r:id="rId356">
              <p14:nvContentPartPr>
                <p14:cNvPr id="764" name="Ink 763">
                  <a:extLst>
                    <a:ext uri="{FF2B5EF4-FFF2-40B4-BE49-F238E27FC236}">
                      <a16:creationId xmlns:a16="http://schemas.microsoft.com/office/drawing/2014/main" id="{68E7731A-DF2F-C50F-1D6D-391F1F3071BB}"/>
                    </a:ext>
                  </a:extLst>
                </p14:cNvPr>
                <p14:cNvContentPartPr/>
                <p14:nvPr/>
              </p14:nvContentPartPr>
              <p14:xfrm>
                <a:off x="2249987" y="3515207"/>
                <a:ext cx="441000" cy="462600"/>
              </p14:xfrm>
            </p:contentPart>
          </mc:Choice>
          <mc:Fallback xmlns="">
            <p:pic>
              <p:nvPicPr>
                <p:cNvPr id="764" name="Ink 763">
                  <a:extLst>
                    <a:ext uri="{FF2B5EF4-FFF2-40B4-BE49-F238E27FC236}">
                      <a16:creationId xmlns:a16="http://schemas.microsoft.com/office/drawing/2014/main" id="{68E7731A-DF2F-C50F-1D6D-391F1F3071BB}"/>
                    </a:ext>
                  </a:extLst>
                </p:cNvPr>
                <p:cNvPicPr/>
                <p:nvPr/>
              </p:nvPicPr>
              <p:blipFill>
                <a:blip r:embed="rId357"/>
                <a:stretch>
                  <a:fillRect/>
                </a:stretch>
              </p:blipFill>
              <p:spPr>
                <a:xfrm>
                  <a:off x="2241347" y="3506567"/>
                  <a:ext cx="4586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765" name="Ink 764">
                  <a:extLst>
                    <a:ext uri="{FF2B5EF4-FFF2-40B4-BE49-F238E27FC236}">
                      <a16:creationId xmlns:a16="http://schemas.microsoft.com/office/drawing/2014/main" id="{5FA77296-6679-F076-3DB9-99554214E88D}"/>
                    </a:ext>
                  </a:extLst>
                </p14:cNvPr>
                <p14:cNvContentPartPr/>
                <p14:nvPr/>
              </p14:nvContentPartPr>
              <p14:xfrm>
                <a:off x="2606387" y="3898607"/>
                <a:ext cx="159120" cy="75960"/>
              </p14:xfrm>
            </p:contentPart>
          </mc:Choice>
          <mc:Fallback xmlns="">
            <p:pic>
              <p:nvPicPr>
                <p:cNvPr id="765" name="Ink 764">
                  <a:extLst>
                    <a:ext uri="{FF2B5EF4-FFF2-40B4-BE49-F238E27FC236}">
                      <a16:creationId xmlns:a16="http://schemas.microsoft.com/office/drawing/2014/main" id="{5FA77296-6679-F076-3DB9-99554214E88D}"/>
                    </a:ext>
                  </a:extLst>
                </p:cNvPr>
                <p:cNvPicPr/>
                <p:nvPr/>
              </p:nvPicPr>
              <p:blipFill>
                <a:blip r:embed="rId359"/>
                <a:stretch>
                  <a:fillRect/>
                </a:stretch>
              </p:blipFill>
              <p:spPr>
                <a:xfrm>
                  <a:off x="2597747" y="3889607"/>
                  <a:ext cx="176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766" name="Ink 765">
                  <a:extLst>
                    <a:ext uri="{FF2B5EF4-FFF2-40B4-BE49-F238E27FC236}">
                      <a16:creationId xmlns:a16="http://schemas.microsoft.com/office/drawing/2014/main" id="{6637BEA0-83B9-E9FE-3029-2C681CBC4BEB}"/>
                    </a:ext>
                  </a:extLst>
                </p14:cNvPr>
                <p14:cNvContentPartPr/>
                <p14:nvPr/>
              </p14:nvContentPartPr>
              <p14:xfrm>
                <a:off x="2700347" y="3869447"/>
                <a:ext cx="87120" cy="73800"/>
              </p14:xfrm>
            </p:contentPart>
          </mc:Choice>
          <mc:Fallback xmlns="">
            <p:pic>
              <p:nvPicPr>
                <p:cNvPr id="766" name="Ink 765">
                  <a:extLst>
                    <a:ext uri="{FF2B5EF4-FFF2-40B4-BE49-F238E27FC236}">
                      <a16:creationId xmlns:a16="http://schemas.microsoft.com/office/drawing/2014/main" id="{6637BEA0-83B9-E9FE-3029-2C681CBC4BEB}"/>
                    </a:ext>
                  </a:extLst>
                </p:cNvPr>
                <p:cNvPicPr/>
                <p:nvPr/>
              </p:nvPicPr>
              <p:blipFill>
                <a:blip r:embed="rId361"/>
                <a:stretch>
                  <a:fillRect/>
                </a:stretch>
              </p:blipFill>
              <p:spPr>
                <a:xfrm>
                  <a:off x="2691347" y="3860447"/>
                  <a:ext cx="104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768" name="Ink 767">
                  <a:extLst>
                    <a:ext uri="{FF2B5EF4-FFF2-40B4-BE49-F238E27FC236}">
                      <a16:creationId xmlns:a16="http://schemas.microsoft.com/office/drawing/2014/main" id="{97DE3ED5-5133-A268-A8FA-5E6DCDC830DE}"/>
                    </a:ext>
                  </a:extLst>
                </p14:cNvPr>
                <p14:cNvContentPartPr/>
                <p14:nvPr/>
              </p14:nvContentPartPr>
              <p14:xfrm>
                <a:off x="2694947" y="3925607"/>
                <a:ext cx="66600" cy="55440"/>
              </p14:xfrm>
            </p:contentPart>
          </mc:Choice>
          <mc:Fallback xmlns="">
            <p:pic>
              <p:nvPicPr>
                <p:cNvPr id="768" name="Ink 767">
                  <a:extLst>
                    <a:ext uri="{FF2B5EF4-FFF2-40B4-BE49-F238E27FC236}">
                      <a16:creationId xmlns:a16="http://schemas.microsoft.com/office/drawing/2014/main" id="{97DE3ED5-5133-A268-A8FA-5E6DCDC830DE}"/>
                    </a:ext>
                  </a:extLst>
                </p:cNvPr>
                <p:cNvPicPr/>
                <p:nvPr/>
              </p:nvPicPr>
              <p:blipFill>
                <a:blip r:embed="rId363"/>
                <a:stretch>
                  <a:fillRect/>
                </a:stretch>
              </p:blipFill>
              <p:spPr>
                <a:xfrm>
                  <a:off x="2686307" y="3916967"/>
                  <a:ext cx="842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769" name="Ink 768">
                  <a:extLst>
                    <a:ext uri="{FF2B5EF4-FFF2-40B4-BE49-F238E27FC236}">
                      <a16:creationId xmlns:a16="http://schemas.microsoft.com/office/drawing/2014/main" id="{7D89D652-29BD-D7B9-A8FC-7DD98700927D}"/>
                    </a:ext>
                  </a:extLst>
                </p14:cNvPr>
                <p14:cNvContentPartPr/>
                <p14:nvPr/>
              </p14:nvContentPartPr>
              <p14:xfrm>
                <a:off x="2604227" y="3888527"/>
                <a:ext cx="72360" cy="48960"/>
              </p14:xfrm>
            </p:contentPart>
          </mc:Choice>
          <mc:Fallback xmlns="">
            <p:pic>
              <p:nvPicPr>
                <p:cNvPr id="769" name="Ink 768">
                  <a:extLst>
                    <a:ext uri="{FF2B5EF4-FFF2-40B4-BE49-F238E27FC236}">
                      <a16:creationId xmlns:a16="http://schemas.microsoft.com/office/drawing/2014/main" id="{7D89D652-29BD-D7B9-A8FC-7DD98700927D}"/>
                    </a:ext>
                  </a:extLst>
                </p:cNvPr>
                <p:cNvPicPr/>
                <p:nvPr/>
              </p:nvPicPr>
              <p:blipFill>
                <a:blip r:embed="rId365"/>
                <a:stretch>
                  <a:fillRect/>
                </a:stretch>
              </p:blipFill>
              <p:spPr>
                <a:xfrm>
                  <a:off x="2595587" y="3879527"/>
                  <a:ext cx="90000" cy="6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6">
            <p14:nvContentPartPr>
              <p14:cNvPr id="776" name="Ink 775">
                <a:extLst>
                  <a:ext uri="{FF2B5EF4-FFF2-40B4-BE49-F238E27FC236}">
                    <a16:creationId xmlns:a16="http://schemas.microsoft.com/office/drawing/2014/main" id="{A37E9BB0-08FF-C63C-31E2-E89FDF5FAC0B}"/>
                  </a:ext>
                </a:extLst>
              </p14:cNvPr>
              <p14:cNvContentPartPr/>
              <p14:nvPr/>
            </p14:nvContentPartPr>
            <p14:xfrm>
              <a:off x="3316307" y="4638047"/>
              <a:ext cx="81360" cy="104400"/>
            </p14:xfrm>
          </p:contentPart>
        </mc:Choice>
        <mc:Fallback xmlns="">
          <p:pic>
            <p:nvPicPr>
              <p:cNvPr id="776" name="Ink 775">
                <a:extLst>
                  <a:ext uri="{FF2B5EF4-FFF2-40B4-BE49-F238E27FC236}">
                    <a16:creationId xmlns:a16="http://schemas.microsoft.com/office/drawing/2014/main" id="{A37E9BB0-08FF-C63C-31E2-E89FDF5FAC0B}"/>
                  </a:ext>
                </a:extLst>
              </p:cNvPr>
              <p:cNvPicPr/>
              <p:nvPr/>
            </p:nvPicPr>
            <p:blipFill>
              <a:blip r:embed="rId367"/>
              <a:stretch>
                <a:fillRect/>
              </a:stretch>
            </p:blipFill>
            <p:spPr>
              <a:xfrm>
                <a:off x="3307307" y="4629407"/>
                <a:ext cx="99000" cy="122040"/>
              </a:xfrm>
              <a:prstGeom prst="rect">
                <a:avLst/>
              </a:prstGeom>
            </p:spPr>
          </p:pic>
        </mc:Fallback>
      </mc:AlternateContent>
      <p:grpSp>
        <p:nvGrpSpPr>
          <p:cNvPr id="780" name="Group 779">
            <a:extLst>
              <a:ext uri="{FF2B5EF4-FFF2-40B4-BE49-F238E27FC236}">
                <a16:creationId xmlns:a16="http://schemas.microsoft.com/office/drawing/2014/main" id="{2666B9DB-82F4-C33A-6D14-52442C6B8C1E}"/>
              </a:ext>
            </a:extLst>
          </p:cNvPr>
          <p:cNvGrpSpPr/>
          <p:nvPr/>
        </p:nvGrpSpPr>
        <p:grpSpPr>
          <a:xfrm>
            <a:off x="2602067" y="4548047"/>
            <a:ext cx="821160" cy="320760"/>
            <a:chOff x="2602067" y="4548047"/>
            <a:chExt cx="821160" cy="320760"/>
          </a:xfrm>
        </p:grpSpPr>
        <mc:AlternateContent xmlns:mc="http://schemas.openxmlformats.org/markup-compatibility/2006" xmlns:p14="http://schemas.microsoft.com/office/powerpoint/2010/main">
          <mc:Choice Requires="p14">
            <p:contentPart p14:bwMode="auto" r:id="rId368">
              <p14:nvContentPartPr>
                <p14:cNvPr id="771" name="Ink 770">
                  <a:extLst>
                    <a:ext uri="{FF2B5EF4-FFF2-40B4-BE49-F238E27FC236}">
                      <a16:creationId xmlns:a16="http://schemas.microsoft.com/office/drawing/2014/main" id="{78E511B1-597C-E7CA-0C68-82BEF0DD751C}"/>
                    </a:ext>
                  </a:extLst>
                </p14:cNvPr>
                <p14:cNvContentPartPr/>
                <p14:nvPr/>
              </p14:nvContentPartPr>
              <p14:xfrm>
                <a:off x="2602067" y="4548047"/>
                <a:ext cx="523440" cy="116280"/>
              </p14:xfrm>
            </p:contentPart>
          </mc:Choice>
          <mc:Fallback xmlns="">
            <p:pic>
              <p:nvPicPr>
                <p:cNvPr id="771" name="Ink 770">
                  <a:extLst>
                    <a:ext uri="{FF2B5EF4-FFF2-40B4-BE49-F238E27FC236}">
                      <a16:creationId xmlns:a16="http://schemas.microsoft.com/office/drawing/2014/main" id="{78E511B1-597C-E7CA-0C68-82BEF0DD751C}"/>
                    </a:ext>
                  </a:extLst>
                </p:cNvPr>
                <p:cNvPicPr/>
                <p:nvPr/>
              </p:nvPicPr>
              <p:blipFill>
                <a:blip r:embed="rId369"/>
                <a:stretch>
                  <a:fillRect/>
                </a:stretch>
              </p:blipFill>
              <p:spPr>
                <a:xfrm>
                  <a:off x="2593427" y="4539407"/>
                  <a:ext cx="541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772" name="Ink 771">
                  <a:extLst>
                    <a:ext uri="{FF2B5EF4-FFF2-40B4-BE49-F238E27FC236}">
                      <a16:creationId xmlns:a16="http://schemas.microsoft.com/office/drawing/2014/main" id="{B489B866-2E6E-3A5A-377C-D0D9EC086689}"/>
                    </a:ext>
                  </a:extLst>
                </p14:cNvPr>
                <p14:cNvContentPartPr/>
                <p14:nvPr/>
              </p14:nvContentPartPr>
              <p14:xfrm>
                <a:off x="2860547" y="4686287"/>
                <a:ext cx="505440" cy="182520"/>
              </p14:xfrm>
            </p:contentPart>
          </mc:Choice>
          <mc:Fallback xmlns="">
            <p:pic>
              <p:nvPicPr>
                <p:cNvPr id="772" name="Ink 771">
                  <a:extLst>
                    <a:ext uri="{FF2B5EF4-FFF2-40B4-BE49-F238E27FC236}">
                      <a16:creationId xmlns:a16="http://schemas.microsoft.com/office/drawing/2014/main" id="{B489B866-2E6E-3A5A-377C-D0D9EC086689}"/>
                    </a:ext>
                  </a:extLst>
                </p:cNvPr>
                <p:cNvPicPr/>
                <p:nvPr/>
              </p:nvPicPr>
              <p:blipFill>
                <a:blip r:embed="rId371"/>
                <a:stretch>
                  <a:fillRect/>
                </a:stretch>
              </p:blipFill>
              <p:spPr>
                <a:xfrm>
                  <a:off x="2851907" y="4677287"/>
                  <a:ext cx="52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773" name="Ink 772">
                  <a:extLst>
                    <a:ext uri="{FF2B5EF4-FFF2-40B4-BE49-F238E27FC236}">
                      <a16:creationId xmlns:a16="http://schemas.microsoft.com/office/drawing/2014/main" id="{C93B5280-A336-4800-EF3C-F1E1DC3BA3B7}"/>
                    </a:ext>
                  </a:extLst>
                </p14:cNvPr>
                <p14:cNvContentPartPr/>
                <p14:nvPr/>
              </p14:nvContentPartPr>
              <p14:xfrm>
                <a:off x="3299027" y="4634807"/>
                <a:ext cx="120600" cy="106200"/>
              </p14:xfrm>
            </p:contentPart>
          </mc:Choice>
          <mc:Fallback xmlns="">
            <p:pic>
              <p:nvPicPr>
                <p:cNvPr id="773" name="Ink 772">
                  <a:extLst>
                    <a:ext uri="{FF2B5EF4-FFF2-40B4-BE49-F238E27FC236}">
                      <a16:creationId xmlns:a16="http://schemas.microsoft.com/office/drawing/2014/main" id="{C93B5280-A336-4800-EF3C-F1E1DC3BA3B7}"/>
                    </a:ext>
                  </a:extLst>
                </p:cNvPr>
                <p:cNvPicPr/>
                <p:nvPr/>
              </p:nvPicPr>
              <p:blipFill>
                <a:blip r:embed="rId373"/>
                <a:stretch>
                  <a:fillRect/>
                </a:stretch>
              </p:blipFill>
              <p:spPr>
                <a:xfrm>
                  <a:off x="3290387" y="4625807"/>
                  <a:ext cx="138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779" name="Ink 778">
                  <a:extLst>
                    <a:ext uri="{FF2B5EF4-FFF2-40B4-BE49-F238E27FC236}">
                      <a16:creationId xmlns:a16="http://schemas.microsoft.com/office/drawing/2014/main" id="{B21C93C2-4BA4-EC63-A98C-0365A1A63EB5}"/>
                    </a:ext>
                  </a:extLst>
                </p14:cNvPr>
                <p14:cNvContentPartPr/>
                <p14:nvPr/>
              </p14:nvContentPartPr>
              <p14:xfrm>
                <a:off x="3275627" y="4622567"/>
                <a:ext cx="147600" cy="117000"/>
              </p14:xfrm>
            </p:contentPart>
          </mc:Choice>
          <mc:Fallback xmlns="">
            <p:pic>
              <p:nvPicPr>
                <p:cNvPr id="779" name="Ink 778">
                  <a:extLst>
                    <a:ext uri="{FF2B5EF4-FFF2-40B4-BE49-F238E27FC236}">
                      <a16:creationId xmlns:a16="http://schemas.microsoft.com/office/drawing/2014/main" id="{B21C93C2-4BA4-EC63-A98C-0365A1A63EB5}"/>
                    </a:ext>
                  </a:extLst>
                </p:cNvPr>
                <p:cNvPicPr/>
                <p:nvPr/>
              </p:nvPicPr>
              <p:blipFill>
                <a:blip r:embed="rId375"/>
                <a:stretch>
                  <a:fillRect/>
                </a:stretch>
              </p:blipFill>
              <p:spPr>
                <a:xfrm>
                  <a:off x="3266627" y="4613927"/>
                  <a:ext cx="165240" cy="13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6">
            <p14:nvContentPartPr>
              <p14:cNvPr id="784" name="Ink 783">
                <a:extLst>
                  <a:ext uri="{FF2B5EF4-FFF2-40B4-BE49-F238E27FC236}">
                    <a16:creationId xmlns:a16="http://schemas.microsoft.com/office/drawing/2014/main" id="{7B4BFB6D-7492-7EC4-9715-95830FC89051}"/>
                  </a:ext>
                </a:extLst>
              </p14:cNvPr>
              <p14:cNvContentPartPr/>
              <p14:nvPr/>
            </p14:nvContentPartPr>
            <p14:xfrm>
              <a:off x="5869787" y="3082975"/>
              <a:ext cx="81360" cy="131040"/>
            </p14:xfrm>
          </p:contentPart>
        </mc:Choice>
        <mc:Fallback xmlns="">
          <p:pic>
            <p:nvPicPr>
              <p:cNvPr id="784" name="Ink 783">
                <a:extLst>
                  <a:ext uri="{FF2B5EF4-FFF2-40B4-BE49-F238E27FC236}">
                    <a16:creationId xmlns:a16="http://schemas.microsoft.com/office/drawing/2014/main" id="{7B4BFB6D-7492-7EC4-9715-95830FC89051}"/>
                  </a:ext>
                </a:extLst>
              </p:cNvPr>
              <p:cNvPicPr/>
              <p:nvPr/>
            </p:nvPicPr>
            <p:blipFill>
              <a:blip r:embed="rId301"/>
              <a:stretch>
                <a:fillRect/>
              </a:stretch>
            </p:blipFill>
            <p:spPr>
              <a:xfrm>
                <a:off x="5860787" y="3074335"/>
                <a:ext cx="99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786" name="Ink 785">
                <a:extLst>
                  <a:ext uri="{FF2B5EF4-FFF2-40B4-BE49-F238E27FC236}">
                    <a16:creationId xmlns:a16="http://schemas.microsoft.com/office/drawing/2014/main" id="{E8E1E2DA-0D7F-B9EA-B63F-57094386607A}"/>
                  </a:ext>
                </a:extLst>
              </p14:cNvPr>
              <p14:cNvContentPartPr/>
              <p14:nvPr/>
            </p14:nvContentPartPr>
            <p14:xfrm>
              <a:off x="5853947" y="3000175"/>
              <a:ext cx="126720" cy="46440"/>
            </p14:xfrm>
          </p:contentPart>
        </mc:Choice>
        <mc:Fallback xmlns="">
          <p:pic>
            <p:nvPicPr>
              <p:cNvPr id="786" name="Ink 785">
                <a:extLst>
                  <a:ext uri="{FF2B5EF4-FFF2-40B4-BE49-F238E27FC236}">
                    <a16:creationId xmlns:a16="http://schemas.microsoft.com/office/drawing/2014/main" id="{E8E1E2DA-0D7F-B9EA-B63F-57094386607A}"/>
                  </a:ext>
                </a:extLst>
              </p:cNvPr>
              <p:cNvPicPr/>
              <p:nvPr/>
            </p:nvPicPr>
            <p:blipFill>
              <a:blip r:embed="rId305"/>
              <a:stretch>
                <a:fillRect/>
              </a:stretch>
            </p:blipFill>
            <p:spPr>
              <a:xfrm>
                <a:off x="5845307" y="2991535"/>
                <a:ext cx="1443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787" name="Ink 786">
                <a:extLst>
                  <a:ext uri="{FF2B5EF4-FFF2-40B4-BE49-F238E27FC236}">
                    <a16:creationId xmlns:a16="http://schemas.microsoft.com/office/drawing/2014/main" id="{ACEE9712-7680-2567-B9DF-02FF4E5D0490}"/>
                  </a:ext>
                </a:extLst>
              </p14:cNvPr>
              <p14:cNvContentPartPr/>
              <p14:nvPr/>
            </p14:nvContentPartPr>
            <p14:xfrm>
              <a:off x="5830907" y="3021415"/>
              <a:ext cx="28080" cy="29160"/>
            </p14:xfrm>
          </p:contentPart>
        </mc:Choice>
        <mc:Fallback xmlns="">
          <p:pic>
            <p:nvPicPr>
              <p:cNvPr id="787" name="Ink 786">
                <a:extLst>
                  <a:ext uri="{FF2B5EF4-FFF2-40B4-BE49-F238E27FC236}">
                    <a16:creationId xmlns:a16="http://schemas.microsoft.com/office/drawing/2014/main" id="{ACEE9712-7680-2567-B9DF-02FF4E5D0490}"/>
                  </a:ext>
                </a:extLst>
              </p:cNvPr>
              <p:cNvPicPr/>
              <p:nvPr/>
            </p:nvPicPr>
            <p:blipFill>
              <a:blip r:embed="rId307"/>
              <a:stretch>
                <a:fillRect/>
              </a:stretch>
            </p:blipFill>
            <p:spPr>
              <a:xfrm>
                <a:off x="5822267" y="3012415"/>
                <a:ext cx="457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788" name="Ink 787">
                <a:extLst>
                  <a:ext uri="{FF2B5EF4-FFF2-40B4-BE49-F238E27FC236}">
                    <a16:creationId xmlns:a16="http://schemas.microsoft.com/office/drawing/2014/main" id="{05745EAC-E8DC-3600-371D-D5BDC1A127DB}"/>
                  </a:ext>
                </a:extLst>
              </p14:cNvPr>
              <p14:cNvContentPartPr/>
              <p14:nvPr/>
            </p14:nvContentPartPr>
            <p14:xfrm>
              <a:off x="4433027" y="4221655"/>
              <a:ext cx="103680" cy="179640"/>
            </p14:xfrm>
          </p:contentPart>
        </mc:Choice>
        <mc:Fallback xmlns="">
          <p:pic>
            <p:nvPicPr>
              <p:cNvPr id="788" name="Ink 787">
                <a:extLst>
                  <a:ext uri="{FF2B5EF4-FFF2-40B4-BE49-F238E27FC236}">
                    <a16:creationId xmlns:a16="http://schemas.microsoft.com/office/drawing/2014/main" id="{05745EAC-E8DC-3600-371D-D5BDC1A127DB}"/>
                  </a:ext>
                </a:extLst>
              </p:cNvPr>
              <p:cNvPicPr/>
              <p:nvPr/>
            </p:nvPicPr>
            <p:blipFill>
              <a:blip r:embed="rId309"/>
              <a:stretch>
                <a:fillRect/>
              </a:stretch>
            </p:blipFill>
            <p:spPr>
              <a:xfrm>
                <a:off x="4424387" y="4213015"/>
                <a:ext cx="1213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789" name="Ink 788">
                <a:extLst>
                  <a:ext uri="{FF2B5EF4-FFF2-40B4-BE49-F238E27FC236}">
                    <a16:creationId xmlns:a16="http://schemas.microsoft.com/office/drawing/2014/main" id="{796D4285-188F-D569-C318-FDBF9C7A5E80}"/>
                  </a:ext>
                </a:extLst>
              </p14:cNvPr>
              <p14:cNvContentPartPr/>
              <p14:nvPr/>
            </p14:nvContentPartPr>
            <p14:xfrm>
              <a:off x="4573427" y="4365655"/>
              <a:ext cx="56160" cy="123120"/>
            </p14:xfrm>
          </p:contentPart>
        </mc:Choice>
        <mc:Fallback xmlns="">
          <p:pic>
            <p:nvPicPr>
              <p:cNvPr id="789" name="Ink 788">
                <a:extLst>
                  <a:ext uri="{FF2B5EF4-FFF2-40B4-BE49-F238E27FC236}">
                    <a16:creationId xmlns:a16="http://schemas.microsoft.com/office/drawing/2014/main" id="{796D4285-188F-D569-C318-FDBF9C7A5E80}"/>
                  </a:ext>
                </a:extLst>
              </p:cNvPr>
              <p:cNvPicPr/>
              <p:nvPr/>
            </p:nvPicPr>
            <p:blipFill>
              <a:blip r:embed="rId311"/>
              <a:stretch>
                <a:fillRect/>
              </a:stretch>
            </p:blipFill>
            <p:spPr>
              <a:xfrm>
                <a:off x="4564427" y="4357015"/>
                <a:ext cx="73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790" name="Ink 789">
                <a:extLst>
                  <a:ext uri="{FF2B5EF4-FFF2-40B4-BE49-F238E27FC236}">
                    <a16:creationId xmlns:a16="http://schemas.microsoft.com/office/drawing/2014/main" id="{DDFCACFE-7D01-8C4D-3BAF-6E13292D3C00}"/>
                  </a:ext>
                </a:extLst>
              </p14:cNvPr>
              <p14:cNvContentPartPr/>
              <p14:nvPr/>
            </p14:nvContentPartPr>
            <p14:xfrm>
              <a:off x="4682147" y="4192495"/>
              <a:ext cx="184320" cy="24480"/>
            </p14:xfrm>
          </p:contentPart>
        </mc:Choice>
        <mc:Fallback xmlns="">
          <p:pic>
            <p:nvPicPr>
              <p:cNvPr id="790" name="Ink 789">
                <a:extLst>
                  <a:ext uri="{FF2B5EF4-FFF2-40B4-BE49-F238E27FC236}">
                    <a16:creationId xmlns:a16="http://schemas.microsoft.com/office/drawing/2014/main" id="{DDFCACFE-7D01-8C4D-3BAF-6E13292D3C00}"/>
                  </a:ext>
                </a:extLst>
              </p:cNvPr>
              <p:cNvPicPr/>
              <p:nvPr/>
            </p:nvPicPr>
            <p:blipFill>
              <a:blip r:embed="rId313"/>
              <a:stretch>
                <a:fillRect/>
              </a:stretch>
            </p:blipFill>
            <p:spPr>
              <a:xfrm>
                <a:off x="4673507" y="4183495"/>
                <a:ext cx="20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791" name="Ink 790">
                <a:extLst>
                  <a:ext uri="{FF2B5EF4-FFF2-40B4-BE49-F238E27FC236}">
                    <a16:creationId xmlns:a16="http://schemas.microsoft.com/office/drawing/2014/main" id="{AF355281-60CA-7874-85A3-8508F9EE26AD}"/>
                  </a:ext>
                </a:extLst>
              </p14:cNvPr>
              <p14:cNvContentPartPr/>
              <p14:nvPr/>
            </p14:nvContentPartPr>
            <p14:xfrm>
              <a:off x="4692947" y="4236415"/>
              <a:ext cx="147960" cy="182520"/>
            </p14:xfrm>
          </p:contentPart>
        </mc:Choice>
        <mc:Fallback xmlns="">
          <p:pic>
            <p:nvPicPr>
              <p:cNvPr id="791" name="Ink 790">
                <a:extLst>
                  <a:ext uri="{FF2B5EF4-FFF2-40B4-BE49-F238E27FC236}">
                    <a16:creationId xmlns:a16="http://schemas.microsoft.com/office/drawing/2014/main" id="{AF355281-60CA-7874-85A3-8508F9EE26AD}"/>
                  </a:ext>
                </a:extLst>
              </p:cNvPr>
              <p:cNvPicPr/>
              <p:nvPr/>
            </p:nvPicPr>
            <p:blipFill>
              <a:blip r:embed="rId315"/>
              <a:stretch>
                <a:fillRect/>
              </a:stretch>
            </p:blipFill>
            <p:spPr>
              <a:xfrm>
                <a:off x="4684307" y="4227775"/>
                <a:ext cx="1656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792" name="Ink 791">
                <a:extLst>
                  <a:ext uri="{FF2B5EF4-FFF2-40B4-BE49-F238E27FC236}">
                    <a16:creationId xmlns:a16="http://schemas.microsoft.com/office/drawing/2014/main" id="{AB3EDAC0-1C4A-57A7-CF8E-53F44FC4F566}"/>
                  </a:ext>
                </a:extLst>
              </p14:cNvPr>
              <p14:cNvContentPartPr/>
              <p14:nvPr/>
            </p14:nvContentPartPr>
            <p14:xfrm>
              <a:off x="4870787" y="4365655"/>
              <a:ext cx="6840" cy="48960"/>
            </p14:xfrm>
          </p:contentPart>
        </mc:Choice>
        <mc:Fallback xmlns="">
          <p:pic>
            <p:nvPicPr>
              <p:cNvPr id="792" name="Ink 791">
                <a:extLst>
                  <a:ext uri="{FF2B5EF4-FFF2-40B4-BE49-F238E27FC236}">
                    <a16:creationId xmlns:a16="http://schemas.microsoft.com/office/drawing/2014/main" id="{AB3EDAC0-1C4A-57A7-CF8E-53F44FC4F566}"/>
                  </a:ext>
                </a:extLst>
              </p:cNvPr>
              <p:cNvPicPr/>
              <p:nvPr/>
            </p:nvPicPr>
            <p:blipFill>
              <a:blip r:embed="rId317"/>
              <a:stretch>
                <a:fillRect/>
              </a:stretch>
            </p:blipFill>
            <p:spPr>
              <a:xfrm>
                <a:off x="4861787" y="4356655"/>
                <a:ext cx="24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793" name="Ink 792">
                <a:extLst>
                  <a:ext uri="{FF2B5EF4-FFF2-40B4-BE49-F238E27FC236}">
                    <a16:creationId xmlns:a16="http://schemas.microsoft.com/office/drawing/2014/main" id="{DB5DD80A-0799-6520-FFB0-358F5507F4E7}"/>
                  </a:ext>
                </a:extLst>
              </p14:cNvPr>
              <p14:cNvContentPartPr/>
              <p14:nvPr/>
            </p14:nvContentPartPr>
            <p14:xfrm>
              <a:off x="4866467" y="4170175"/>
              <a:ext cx="11520" cy="107640"/>
            </p14:xfrm>
          </p:contentPart>
        </mc:Choice>
        <mc:Fallback xmlns="">
          <p:pic>
            <p:nvPicPr>
              <p:cNvPr id="793" name="Ink 792">
                <a:extLst>
                  <a:ext uri="{FF2B5EF4-FFF2-40B4-BE49-F238E27FC236}">
                    <a16:creationId xmlns:a16="http://schemas.microsoft.com/office/drawing/2014/main" id="{DB5DD80A-0799-6520-FFB0-358F5507F4E7}"/>
                  </a:ext>
                </a:extLst>
              </p:cNvPr>
              <p:cNvPicPr/>
              <p:nvPr/>
            </p:nvPicPr>
            <p:blipFill>
              <a:blip r:embed="rId319"/>
              <a:stretch>
                <a:fillRect/>
              </a:stretch>
            </p:blipFill>
            <p:spPr>
              <a:xfrm>
                <a:off x="4857827" y="4161535"/>
                <a:ext cx="29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794" name="Ink 793">
                <a:extLst>
                  <a:ext uri="{FF2B5EF4-FFF2-40B4-BE49-F238E27FC236}">
                    <a16:creationId xmlns:a16="http://schemas.microsoft.com/office/drawing/2014/main" id="{F318147E-520D-4273-70F5-C49CF50F3B74}"/>
                  </a:ext>
                </a:extLst>
              </p14:cNvPr>
              <p14:cNvContentPartPr/>
              <p14:nvPr/>
            </p14:nvContentPartPr>
            <p14:xfrm>
              <a:off x="4913627" y="4426135"/>
              <a:ext cx="62280" cy="119880"/>
            </p14:xfrm>
          </p:contentPart>
        </mc:Choice>
        <mc:Fallback xmlns="">
          <p:pic>
            <p:nvPicPr>
              <p:cNvPr id="794" name="Ink 793">
                <a:extLst>
                  <a:ext uri="{FF2B5EF4-FFF2-40B4-BE49-F238E27FC236}">
                    <a16:creationId xmlns:a16="http://schemas.microsoft.com/office/drawing/2014/main" id="{F318147E-520D-4273-70F5-C49CF50F3B74}"/>
                  </a:ext>
                </a:extLst>
              </p:cNvPr>
              <p:cNvPicPr/>
              <p:nvPr/>
            </p:nvPicPr>
            <p:blipFill>
              <a:blip r:embed="rId321"/>
              <a:stretch>
                <a:fillRect/>
              </a:stretch>
            </p:blipFill>
            <p:spPr>
              <a:xfrm>
                <a:off x="4904627" y="4417135"/>
                <a:ext cx="79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795" name="Ink 794">
                <a:extLst>
                  <a:ext uri="{FF2B5EF4-FFF2-40B4-BE49-F238E27FC236}">
                    <a16:creationId xmlns:a16="http://schemas.microsoft.com/office/drawing/2014/main" id="{CF09197B-4465-0877-200C-84E128C183D8}"/>
                  </a:ext>
                </a:extLst>
              </p14:cNvPr>
              <p14:cNvContentPartPr/>
              <p14:nvPr/>
            </p14:nvContentPartPr>
            <p14:xfrm>
              <a:off x="4995707" y="4214455"/>
              <a:ext cx="53640" cy="174960"/>
            </p14:xfrm>
          </p:contentPart>
        </mc:Choice>
        <mc:Fallback xmlns="">
          <p:pic>
            <p:nvPicPr>
              <p:cNvPr id="795" name="Ink 794">
                <a:extLst>
                  <a:ext uri="{FF2B5EF4-FFF2-40B4-BE49-F238E27FC236}">
                    <a16:creationId xmlns:a16="http://schemas.microsoft.com/office/drawing/2014/main" id="{CF09197B-4465-0877-200C-84E128C183D8}"/>
                  </a:ext>
                </a:extLst>
              </p:cNvPr>
              <p:cNvPicPr/>
              <p:nvPr/>
            </p:nvPicPr>
            <p:blipFill>
              <a:blip r:embed="rId323"/>
              <a:stretch>
                <a:fillRect/>
              </a:stretch>
            </p:blipFill>
            <p:spPr>
              <a:xfrm>
                <a:off x="4986707" y="4205455"/>
                <a:ext cx="71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796" name="Ink 795">
                <a:extLst>
                  <a:ext uri="{FF2B5EF4-FFF2-40B4-BE49-F238E27FC236}">
                    <a16:creationId xmlns:a16="http://schemas.microsoft.com/office/drawing/2014/main" id="{5FBECFFF-7307-2095-C2B1-7A2860C813FA}"/>
                  </a:ext>
                </a:extLst>
              </p14:cNvPr>
              <p14:cNvContentPartPr/>
              <p14:nvPr/>
            </p14:nvContentPartPr>
            <p14:xfrm>
              <a:off x="5052947" y="4246855"/>
              <a:ext cx="31680" cy="167400"/>
            </p14:xfrm>
          </p:contentPart>
        </mc:Choice>
        <mc:Fallback xmlns="">
          <p:pic>
            <p:nvPicPr>
              <p:cNvPr id="796" name="Ink 795">
                <a:extLst>
                  <a:ext uri="{FF2B5EF4-FFF2-40B4-BE49-F238E27FC236}">
                    <a16:creationId xmlns:a16="http://schemas.microsoft.com/office/drawing/2014/main" id="{5FBECFFF-7307-2095-C2B1-7A2860C813FA}"/>
                  </a:ext>
                </a:extLst>
              </p:cNvPr>
              <p:cNvPicPr/>
              <p:nvPr/>
            </p:nvPicPr>
            <p:blipFill>
              <a:blip r:embed="rId325"/>
              <a:stretch>
                <a:fillRect/>
              </a:stretch>
            </p:blipFill>
            <p:spPr>
              <a:xfrm>
                <a:off x="5043947" y="4237855"/>
                <a:ext cx="49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797" name="Ink 796">
                <a:extLst>
                  <a:ext uri="{FF2B5EF4-FFF2-40B4-BE49-F238E27FC236}">
                    <a16:creationId xmlns:a16="http://schemas.microsoft.com/office/drawing/2014/main" id="{05B913EB-3E1E-89A0-E94A-D18B76ED431D}"/>
                  </a:ext>
                </a:extLst>
              </p14:cNvPr>
              <p14:cNvContentPartPr/>
              <p14:nvPr/>
            </p14:nvContentPartPr>
            <p14:xfrm>
              <a:off x="5128547" y="4442335"/>
              <a:ext cx="50040" cy="95040"/>
            </p14:xfrm>
          </p:contentPart>
        </mc:Choice>
        <mc:Fallback xmlns="">
          <p:pic>
            <p:nvPicPr>
              <p:cNvPr id="797" name="Ink 796">
                <a:extLst>
                  <a:ext uri="{FF2B5EF4-FFF2-40B4-BE49-F238E27FC236}">
                    <a16:creationId xmlns:a16="http://schemas.microsoft.com/office/drawing/2014/main" id="{05B913EB-3E1E-89A0-E94A-D18B76ED431D}"/>
                  </a:ext>
                </a:extLst>
              </p:cNvPr>
              <p:cNvPicPr/>
              <p:nvPr/>
            </p:nvPicPr>
            <p:blipFill>
              <a:blip r:embed="rId327"/>
              <a:stretch>
                <a:fillRect/>
              </a:stretch>
            </p:blipFill>
            <p:spPr>
              <a:xfrm>
                <a:off x="5119547" y="4433335"/>
                <a:ext cx="67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798" name="Ink 797">
                <a:extLst>
                  <a:ext uri="{FF2B5EF4-FFF2-40B4-BE49-F238E27FC236}">
                    <a16:creationId xmlns:a16="http://schemas.microsoft.com/office/drawing/2014/main" id="{FE2FECD4-A811-24B2-2E1B-4167C201F852}"/>
                  </a:ext>
                </a:extLst>
              </p14:cNvPr>
              <p14:cNvContentPartPr/>
              <p14:nvPr/>
            </p14:nvContentPartPr>
            <p14:xfrm>
              <a:off x="5146907" y="4424335"/>
              <a:ext cx="39240" cy="4680"/>
            </p14:xfrm>
          </p:contentPart>
        </mc:Choice>
        <mc:Fallback xmlns="">
          <p:pic>
            <p:nvPicPr>
              <p:cNvPr id="798" name="Ink 797">
                <a:extLst>
                  <a:ext uri="{FF2B5EF4-FFF2-40B4-BE49-F238E27FC236}">
                    <a16:creationId xmlns:a16="http://schemas.microsoft.com/office/drawing/2014/main" id="{FE2FECD4-A811-24B2-2E1B-4167C201F852}"/>
                  </a:ext>
                </a:extLst>
              </p:cNvPr>
              <p:cNvPicPr/>
              <p:nvPr/>
            </p:nvPicPr>
            <p:blipFill>
              <a:blip r:embed="rId329"/>
              <a:stretch>
                <a:fillRect/>
              </a:stretch>
            </p:blipFill>
            <p:spPr>
              <a:xfrm>
                <a:off x="5137907" y="4415695"/>
                <a:ext cx="56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799" name="Ink 798">
                <a:extLst>
                  <a:ext uri="{FF2B5EF4-FFF2-40B4-BE49-F238E27FC236}">
                    <a16:creationId xmlns:a16="http://schemas.microsoft.com/office/drawing/2014/main" id="{937CE98B-7841-700A-C83F-279035400258}"/>
                  </a:ext>
                </a:extLst>
              </p14:cNvPr>
              <p14:cNvContentPartPr/>
              <p14:nvPr/>
            </p14:nvContentPartPr>
            <p14:xfrm>
              <a:off x="5124587" y="4191055"/>
              <a:ext cx="54000" cy="3240"/>
            </p14:xfrm>
          </p:contentPart>
        </mc:Choice>
        <mc:Fallback xmlns="">
          <p:pic>
            <p:nvPicPr>
              <p:cNvPr id="799" name="Ink 798">
                <a:extLst>
                  <a:ext uri="{FF2B5EF4-FFF2-40B4-BE49-F238E27FC236}">
                    <a16:creationId xmlns:a16="http://schemas.microsoft.com/office/drawing/2014/main" id="{937CE98B-7841-700A-C83F-279035400258}"/>
                  </a:ext>
                </a:extLst>
              </p:cNvPr>
              <p:cNvPicPr/>
              <p:nvPr/>
            </p:nvPicPr>
            <p:blipFill>
              <a:blip r:embed="rId331"/>
              <a:stretch>
                <a:fillRect/>
              </a:stretch>
            </p:blipFill>
            <p:spPr>
              <a:xfrm>
                <a:off x="5115947" y="4182055"/>
                <a:ext cx="716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800" name="Ink 799">
                <a:extLst>
                  <a:ext uri="{FF2B5EF4-FFF2-40B4-BE49-F238E27FC236}">
                    <a16:creationId xmlns:a16="http://schemas.microsoft.com/office/drawing/2014/main" id="{876A58A3-0B4D-0875-32CD-CE99DCF8ACE4}"/>
                  </a:ext>
                </a:extLst>
              </p14:cNvPr>
              <p14:cNvContentPartPr/>
              <p14:nvPr/>
            </p14:nvContentPartPr>
            <p14:xfrm>
              <a:off x="5159867" y="4202575"/>
              <a:ext cx="3960" cy="75240"/>
            </p14:xfrm>
          </p:contentPart>
        </mc:Choice>
        <mc:Fallback xmlns="">
          <p:pic>
            <p:nvPicPr>
              <p:cNvPr id="800" name="Ink 799">
                <a:extLst>
                  <a:ext uri="{FF2B5EF4-FFF2-40B4-BE49-F238E27FC236}">
                    <a16:creationId xmlns:a16="http://schemas.microsoft.com/office/drawing/2014/main" id="{876A58A3-0B4D-0875-32CD-CE99DCF8ACE4}"/>
                  </a:ext>
                </a:extLst>
              </p:cNvPr>
              <p:cNvPicPr/>
              <p:nvPr/>
            </p:nvPicPr>
            <p:blipFill>
              <a:blip r:embed="rId333"/>
              <a:stretch>
                <a:fillRect/>
              </a:stretch>
            </p:blipFill>
            <p:spPr>
              <a:xfrm>
                <a:off x="5150867" y="4193935"/>
                <a:ext cx="21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801" name="Ink 800">
                <a:extLst>
                  <a:ext uri="{FF2B5EF4-FFF2-40B4-BE49-F238E27FC236}">
                    <a16:creationId xmlns:a16="http://schemas.microsoft.com/office/drawing/2014/main" id="{0464D62E-11F8-03CE-43A6-38B895F3BC93}"/>
                  </a:ext>
                </a:extLst>
              </p14:cNvPr>
              <p14:cNvContentPartPr/>
              <p14:nvPr/>
            </p14:nvContentPartPr>
            <p14:xfrm>
              <a:off x="5120987" y="4201135"/>
              <a:ext cx="85320" cy="4680"/>
            </p14:xfrm>
          </p:contentPart>
        </mc:Choice>
        <mc:Fallback xmlns="">
          <p:pic>
            <p:nvPicPr>
              <p:cNvPr id="801" name="Ink 800">
                <a:extLst>
                  <a:ext uri="{FF2B5EF4-FFF2-40B4-BE49-F238E27FC236}">
                    <a16:creationId xmlns:a16="http://schemas.microsoft.com/office/drawing/2014/main" id="{0464D62E-11F8-03CE-43A6-38B895F3BC93}"/>
                  </a:ext>
                </a:extLst>
              </p:cNvPr>
              <p:cNvPicPr/>
              <p:nvPr/>
            </p:nvPicPr>
            <p:blipFill>
              <a:blip r:embed="rId335"/>
              <a:stretch>
                <a:fillRect/>
              </a:stretch>
            </p:blipFill>
            <p:spPr>
              <a:xfrm>
                <a:off x="5112347" y="4192495"/>
                <a:ext cx="102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802" name="Ink 801">
                <a:extLst>
                  <a:ext uri="{FF2B5EF4-FFF2-40B4-BE49-F238E27FC236}">
                    <a16:creationId xmlns:a16="http://schemas.microsoft.com/office/drawing/2014/main" id="{94568194-F29D-4E79-39C3-850C35147FE2}"/>
                  </a:ext>
                </a:extLst>
              </p14:cNvPr>
              <p14:cNvContentPartPr/>
              <p14:nvPr/>
            </p14:nvContentPartPr>
            <p14:xfrm>
              <a:off x="4497827" y="4573015"/>
              <a:ext cx="12960" cy="830520"/>
            </p14:xfrm>
          </p:contentPart>
        </mc:Choice>
        <mc:Fallback xmlns="">
          <p:pic>
            <p:nvPicPr>
              <p:cNvPr id="802" name="Ink 801">
                <a:extLst>
                  <a:ext uri="{FF2B5EF4-FFF2-40B4-BE49-F238E27FC236}">
                    <a16:creationId xmlns:a16="http://schemas.microsoft.com/office/drawing/2014/main" id="{94568194-F29D-4E79-39C3-850C35147FE2}"/>
                  </a:ext>
                </a:extLst>
              </p:cNvPr>
              <p:cNvPicPr/>
              <p:nvPr/>
            </p:nvPicPr>
            <p:blipFill>
              <a:blip r:embed="rId337"/>
              <a:stretch>
                <a:fillRect/>
              </a:stretch>
            </p:blipFill>
            <p:spPr>
              <a:xfrm>
                <a:off x="4488827" y="4564375"/>
                <a:ext cx="3060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803" name="Ink 802">
                <a:extLst>
                  <a:ext uri="{FF2B5EF4-FFF2-40B4-BE49-F238E27FC236}">
                    <a16:creationId xmlns:a16="http://schemas.microsoft.com/office/drawing/2014/main" id="{51EE2912-0B91-0671-90AA-9DE15BD118D4}"/>
                  </a:ext>
                </a:extLst>
              </p14:cNvPr>
              <p14:cNvContentPartPr/>
              <p14:nvPr/>
            </p14:nvContentPartPr>
            <p14:xfrm>
              <a:off x="4450307" y="5340535"/>
              <a:ext cx="143640" cy="90720"/>
            </p14:xfrm>
          </p:contentPart>
        </mc:Choice>
        <mc:Fallback xmlns="">
          <p:pic>
            <p:nvPicPr>
              <p:cNvPr id="803" name="Ink 802">
                <a:extLst>
                  <a:ext uri="{FF2B5EF4-FFF2-40B4-BE49-F238E27FC236}">
                    <a16:creationId xmlns:a16="http://schemas.microsoft.com/office/drawing/2014/main" id="{51EE2912-0B91-0671-90AA-9DE15BD118D4}"/>
                  </a:ext>
                </a:extLst>
              </p:cNvPr>
              <p:cNvPicPr/>
              <p:nvPr/>
            </p:nvPicPr>
            <p:blipFill>
              <a:blip r:embed="rId339"/>
              <a:stretch>
                <a:fillRect/>
              </a:stretch>
            </p:blipFill>
            <p:spPr>
              <a:xfrm>
                <a:off x="4441667" y="5331535"/>
                <a:ext cx="1612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804" name="Ink 803">
                <a:extLst>
                  <a:ext uri="{FF2B5EF4-FFF2-40B4-BE49-F238E27FC236}">
                    <a16:creationId xmlns:a16="http://schemas.microsoft.com/office/drawing/2014/main" id="{4EBD0F74-04DB-E0EE-EA77-0A798E36E46C}"/>
                  </a:ext>
                </a:extLst>
              </p14:cNvPr>
              <p14:cNvContentPartPr/>
              <p14:nvPr/>
            </p14:nvContentPartPr>
            <p14:xfrm>
              <a:off x="4411067" y="5500375"/>
              <a:ext cx="136800" cy="315360"/>
            </p14:xfrm>
          </p:contentPart>
        </mc:Choice>
        <mc:Fallback xmlns="">
          <p:pic>
            <p:nvPicPr>
              <p:cNvPr id="804" name="Ink 803">
                <a:extLst>
                  <a:ext uri="{FF2B5EF4-FFF2-40B4-BE49-F238E27FC236}">
                    <a16:creationId xmlns:a16="http://schemas.microsoft.com/office/drawing/2014/main" id="{4EBD0F74-04DB-E0EE-EA77-0A798E36E46C}"/>
                  </a:ext>
                </a:extLst>
              </p:cNvPr>
              <p:cNvPicPr/>
              <p:nvPr/>
            </p:nvPicPr>
            <p:blipFill>
              <a:blip r:embed="rId341"/>
              <a:stretch>
                <a:fillRect/>
              </a:stretch>
            </p:blipFill>
            <p:spPr>
              <a:xfrm>
                <a:off x="4402427" y="5491375"/>
                <a:ext cx="1544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809" name="Ink 808">
                <a:extLst>
                  <a:ext uri="{FF2B5EF4-FFF2-40B4-BE49-F238E27FC236}">
                    <a16:creationId xmlns:a16="http://schemas.microsoft.com/office/drawing/2014/main" id="{03C8E163-2D26-5500-87EB-88F703EAB6F9}"/>
                  </a:ext>
                </a:extLst>
              </p14:cNvPr>
              <p14:cNvContentPartPr/>
              <p14:nvPr/>
            </p14:nvContentPartPr>
            <p14:xfrm rot="16200000">
              <a:off x="5621117" y="3977086"/>
              <a:ext cx="123840" cy="156240"/>
            </p14:xfrm>
          </p:contentPart>
        </mc:Choice>
        <mc:Fallback xmlns="">
          <p:pic>
            <p:nvPicPr>
              <p:cNvPr id="809" name="Ink 808">
                <a:extLst>
                  <a:ext uri="{FF2B5EF4-FFF2-40B4-BE49-F238E27FC236}">
                    <a16:creationId xmlns:a16="http://schemas.microsoft.com/office/drawing/2014/main" id="{03C8E163-2D26-5500-87EB-88F703EAB6F9}"/>
                  </a:ext>
                </a:extLst>
              </p:cNvPr>
              <p:cNvPicPr/>
              <p:nvPr/>
            </p:nvPicPr>
            <p:blipFill>
              <a:blip r:embed="rId351"/>
              <a:stretch>
                <a:fillRect/>
              </a:stretch>
            </p:blipFill>
            <p:spPr>
              <a:xfrm rot="16200000">
                <a:off x="5612477" y="3968086"/>
                <a:ext cx="141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810" name="Ink 809">
                <a:extLst>
                  <a:ext uri="{FF2B5EF4-FFF2-40B4-BE49-F238E27FC236}">
                    <a16:creationId xmlns:a16="http://schemas.microsoft.com/office/drawing/2014/main" id="{68A1CA4C-5437-FADC-DC3E-D6DA15B1AEA2}"/>
                  </a:ext>
                </a:extLst>
              </p14:cNvPr>
              <p14:cNvContentPartPr/>
              <p14:nvPr/>
            </p14:nvContentPartPr>
            <p14:xfrm rot="16200000">
              <a:off x="5680697" y="3821746"/>
              <a:ext cx="79920" cy="104760"/>
            </p14:xfrm>
          </p:contentPart>
        </mc:Choice>
        <mc:Fallback xmlns="">
          <p:pic>
            <p:nvPicPr>
              <p:cNvPr id="810" name="Ink 809">
                <a:extLst>
                  <a:ext uri="{FF2B5EF4-FFF2-40B4-BE49-F238E27FC236}">
                    <a16:creationId xmlns:a16="http://schemas.microsoft.com/office/drawing/2014/main" id="{68A1CA4C-5437-FADC-DC3E-D6DA15B1AEA2}"/>
                  </a:ext>
                </a:extLst>
              </p:cNvPr>
              <p:cNvPicPr/>
              <p:nvPr/>
            </p:nvPicPr>
            <p:blipFill>
              <a:blip r:embed="rId353"/>
              <a:stretch>
                <a:fillRect/>
              </a:stretch>
            </p:blipFill>
            <p:spPr>
              <a:xfrm rot="16200000">
                <a:off x="5671697" y="3812746"/>
                <a:ext cx="975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811" name="Ink 810">
                <a:extLst>
                  <a:ext uri="{FF2B5EF4-FFF2-40B4-BE49-F238E27FC236}">
                    <a16:creationId xmlns:a16="http://schemas.microsoft.com/office/drawing/2014/main" id="{7D36A965-624B-0E72-A2F4-4806D81D78A2}"/>
                  </a:ext>
                </a:extLst>
              </p14:cNvPr>
              <p14:cNvContentPartPr/>
              <p14:nvPr/>
            </p14:nvContentPartPr>
            <p14:xfrm rot="16200000">
              <a:off x="5770517" y="3815446"/>
              <a:ext cx="18360" cy="93960"/>
            </p14:xfrm>
          </p:contentPart>
        </mc:Choice>
        <mc:Fallback xmlns="">
          <p:pic>
            <p:nvPicPr>
              <p:cNvPr id="811" name="Ink 810">
                <a:extLst>
                  <a:ext uri="{FF2B5EF4-FFF2-40B4-BE49-F238E27FC236}">
                    <a16:creationId xmlns:a16="http://schemas.microsoft.com/office/drawing/2014/main" id="{7D36A965-624B-0E72-A2F4-4806D81D78A2}"/>
                  </a:ext>
                </a:extLst>
              </p:cNvPr>
              <p:cNvPicPr/>
              <p:nvPr/>
            </p:nvPicPr>
            <p:blipFill>
              <a:blip r:embed="rId355"/>
              <a:stretch>
                <a:fillRect/>
              </a:stretch>
            </p:blipFill>
            <p:spPr>
              <a:xfrm rot="16200000">
                <a:off x="5761877" y="3806806"/>
                <a:ext cx="36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812" name="Ink 811">
                <a:extLst>
                  <a:ext uri="{FF2B5EF4-FFF2-40B4-BE49-F238E27FC236}">
                    <a16:creationId xmlns:a16="http://schemas.microsoft.com/office/drawing/2014/main" id="{6EDA55A9-F8F9-29B4-668C-EC86B97C2D42}"/>
                  </a:ext>
                </a:extLst>
              </p14:cNvPr>
              <p14:cNvContentPartPr/>
              <p14:nvPr/>
            </p14:nvContentPartPr>
            <p14:xfrm>
              <a:off x="4379387" y="3512095"/>
              <a:ext cx="441000" cy="462600"/>
            </p14:xfrm>
          </p:contentPart>
        </mc:Choice>
        <mc:Fallback xmlns="">
          <p:pic>
            <p:nvPicPr>
              <p:cNvPr id="812" name="Ink 811">
                <a:extLst>
                  <a:ext uri="{FF2B5EF4-FFF2-40B4-BE49-F238E27FC236}">
                    <a16:creationId xmlns:a16="http://schemas.microsoft.com/office/drawing/2014/main" id="{6EDA55A9-F8F9-29B4-668C-EC86B97C2D42}"/>
                  </a:ext>
                </a:extLst>
              </p:cNvPr>
              <p:cNvPicPr/>
              <p:nvPr/>
            </p:nvPicPr>
            <p:blipFill>
              <a:blip r:embed="rId357"/>
              <a:stretch>
                <a:fillRect/>
              </a:stretch>
            </p:blipFill>
            <p:spPr>
              <a:xfrm>
                <a:off x="4370747" y="3503455"/>
                <a:ext cx="4586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813" name="Ink 812">
                <a:extLst>
                  <a:ext uri="{FF2B5EF4-FFF2-40B4-BE49-F238E27FC236}">
                    <a16:creationId xmlns:a16="http://schemas.microsoft.com/office/drawing/2014/main" id="{D9EA2BB5-D7F9-03B0-7A97-0B1A6412C1EE}"/>
                  </a:ext>
                </a:extLst>
              </p14:cNvPr>
              <p14:cNvContentPartPr/>
              <p14:nvPr/>
            </p14:nvContentPartPr>
            <p14:xfrm>
              <a:off x="4735787" y="3895495"/>
              <a:ext cx="159120" cy="75960"/>
            </p14:xfrm>
          </p:contentPart>
        </mc:Choice>
        <mc:Fallback xmlns="">
          <p:pic>
            <p:nvPicPr>
              <p:cNvPr id="813" name="Ink 812">
                <a:extLst>
                  <a:ext uri="{FF2B5EF4-FFF2-40B4-BE49-F238E27FC236}">
                    <a16:creationId xmlns:a16="http://schemas.microsoft.com/office/drawing/2014/main" id="{D9EA2BB5-D7F9-03B0-7A97-0B1A6412C1EE}"/>
                  </a:ext>
                </a:extLst>
              </p:cNvPr>
              <p:cNvPicPr/>
              <p:nvPr/>
            </p:nvPicPr>
            <p:blipFill>
              <a:blip r:embed="rId359"/>
              <a:stretch>
                <a:fillRect/>
              </a:stretch>
            </p:blipFill>
            <p:spPr>
              <a:xfrm>
                <a:off x="4727147" y="3886495"/>
                <a:ext cx="176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814" name="Ink 813">
                <a:extLst>
                  <a:ext uri="{FF2B5EF4-FFF2-40B4-BE49-F238E27FC236}">
                    <a16:creationId xmlns:a16="http://schemas.microsoft.com/office/drawing/2014/main" id="{5F425A06-ECF1-F12E-DAF4-45A3066D6DF5}"/>
                  </a:ext>
                </a:extLst>
              </p14:cNvPr>
              <p14:cNvContentPartPr/>
              <p14:nvPr/>
            </p14:nvContentPartPr>
            <p14:xfrm>
              <a:off x="4829747" y="3866335"/>
              <a:ext cx="87120" cy="73800"/>
            </p14:xfrm>
          </p:contentPart>
        </mc:Choice>
        <mc:Fallback xmlns="">
          <p:pic>
            <p:nvPicPr>
              <p:cNvPr id="814" name="Ink 813">
                <a:extLst>
                  <a:ext uri="{FF2B5EF4-FFF2-40B4-BE49-F238E27FC236}">
                    <a16:creationId xmlns:a16="http://schemas.microsoft.com/office/drawing/2014/main" id="{5F425A06-ECF1-F12E-DAF4-45A3066D6DF5}"/>
                  </a:ext>
                </a:extLst>
              </p:cNvPr>
              <p:cNvPicPr/>
              <p:nvPr/>
            </p:nvPicPr>
            <p:blipFill>
              <a:blip r:embed="rId361"/>
              <a:stretch>
                <a:fillRect/>
              </a:stretch>
            </p:blipFill>
            <p:spPr>
              <a:xfrm>
                <a:off x="4820747" y="3857335"/>
                <a:ext cx="104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815" name="Ink 814">
                <a:extLst>
                  <a:ext uri="{FF2B5EF4-FFF2-40B4-BE49-F238E27FC236}">
                    <a16:creationId xmlns:a16="http://schemas.microsoft.com/office/drawing/2014/main" id="{323E60A9-6F24-F88C-58B6-886947EEDAD4}"/>
                  </a:ext>
                </a:extLst>
              </p14:cNvPr>
              <p14:cNvContentPartPr/>
              <p14:nvPr/>
            </p14:nvContentPartPr>
            <p14:xfrm>
              <a:off x="4824347" y="3922495"/>
              <a:ext cx="66600" cy="55440"/>
            </p14:xfrm>
          </p:contentPart>
        </mc:Choice>
        <mc:Fallback xmlns="">
          <p:pic>
            <p:nvPicPr>
              <p:cNvPr id="815" name="Ink 814">
                <a:extLst>
                  <a:ext uri="{FF2B5EF4-FFF2-40B4-BE49-F238E27FC236}">
                    <a16:creationId xmlns:a16="http://schemas.microsoft.com/office/drawing/2014/main" id="{323E60A9-6F24-F88C-58B6-886947EEDAD4}"/>
                  </a:ext>
                </a:extLst>
              </p:cNvPr>
              <p:cNvPicPr/>
              <p:nvPr/>
            </p:nvPicPr>
            <p:blipFill>
              <a:blip r:embed="rId363"/>
              <a:stretch>
                <a:fillRect/>
              </a:stretch>
            </p:blipFill>
            <p:spPr>
              <a:xfrm>
                <a:off x="4815707" y="3913855"/>
                <a:ext cx="842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816" name="Ink 815">
                <a:extLst>
                  <a:ext uri="{FF2B5EF4-FFF2-40B4-BE49-F238E27FC236}">
                    <a16:creationId xmlns:a16="http://schemas.microsoft.com/office/drawing/2014/main" id="{2C2CFCA5-E8D6-6AA1-979C-6633D4A919F5}"/>
                  </a:ext>
                </a:extLst>
              </p14:cNvPr>
              <p14:cNvContentPartPr/>
              <p14:nvPr/>
            </p14:nvContentPartPr>
            <p14:xfrm>
              <a:off x="4733627" y="3885415"/>
              <a:ext cx="72360" cy="48960"/>
            </p14:xfrm>
          </p:contentPart>
        </mc:Choice>
        <mc:Fallback xmlns="">
          <p:pic>
            <p:nvPicPr>
              <p:cNvPr id="816" name="Ink 815">
                <a:extLst>
                  <a:ext uri="{FF2B5EF4-FFF2-40B4-BE49-F238E27FC236}">
                    <a16:creationId xmlns:a16="http://schemas.microsoft.com/office/drawing/2014/main" id="{2C2CFCA5-E8D6-6AA1-979C-6633D4A919F5}"/>
                  </a:ext>
                </a:extLst>
              </p:cNvPr>
              <p:cNvPicPr/>
              <p:nvPr/>
            </p:nvPicPr>
            <p:blipFill>
              <a:blip r:embed="rId365"/>
              <a:stretch>
                <a:fillRect/>
              </a:stretch>
            </p:blipFill>
            <p:spPr>
              <a:xfrm>
                <a:off x="4724987" y="3876415"/>
                <a:ext cx="900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817" name="Ink 816">
                <a:extLst>
                  <a:ext uri="{FF2B5EF4-FFF2-40B4-BE49-F238E27FC236}">
                    <a16:creationId xmlns:a16="http://schemas.microsoft.com/office/drawing/2014/main" id="{DCDDD08E-9F03-8CEE-7B72-3791519F3B49}"/>
                  </a:ext>
                </a:extLst>
              </p14:cNvPr>
              <p14:cNvContentPartPr/>
              <p14:nvPr/>
            </p14:nvContentPartPr>
            <p14:xfrm>
              <a:off x="5445707" y="4634935"/>
              <a:ext cx="81360" cy="104400"/>
            </p14:xfrm>
          </p:contentPart>
        </mc:Choice>
        <mc:Fallback xmlns="">
          <p:pic>
            <p:nvPicPr>
              <p:cNvPr id="817" name="Ink 816">
                <a:extLst>
                  <a:ext uri="{FF2B5EF4-FFF2-40B4-BE49-F238E27FC236}">
                    <a16:creationId xmlns:a16="http://schemas.microsoft.com/office/drawing/2014/main" id="{DCDDD08E-9F03-8CEE-7B72-3791519F3B49}"/>
                  </a:ext>
                </a:extLst>
              </p:cNvPr>
              <p:cNvPicPr/>
              <p:nvPr/>
            </p:nvPicPr>
            <p:blipFill>
              <a:blip r:embed="rId367"/>
              <a:stretch>
                <a:fillRect/>
              </a:stretch>
            </p:blipFill>
            <p:spPr>
              <a:xfrm>
                <a:off x="5436707" y="4626295"/>
                <a:ext cx="99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818" name="Ink 817">
                <a:extLst>
                  <a:ext uri="{FF2B5EF4-FFF2-40B4-BE49-F238E27FC236}">
                    <a16:creationId xmlns:a16="http://schemas.microsoft.com/office/drawing/2014/main" id="{AFEADFA9-7406-1F6D-9067-9181F686CD5F}"/>
                  </a:ext>
                </a:extLst>
              </p14:cNvPr>
              <p14:cNvContentPartPr/>
              <p14:nvPr/>
            </p14:nvContentPartPr>
            <p14:xfrm>
              <a:off x="4731467" y="4544935"/>
              <a:ext cx="523440" cy="116280"/>
            </p14:xfrm>
          </p:contentPart>
        </mc:Choice>
        <mc:Fallback xmlns="">
          <p:pic>
            <p:nvPicPr>
              <p:cNvPr id="818" name="Ink 817">
                <a:extLst>
                  <a:ext uri="{FF2B5EF4-FFF2-40B4-BE49-F238E27FC236}">
                    <a16:creationId xmlns:a16="http://schemas.microsoft.com/office/drawing/2014/main" id="{AFEADFA9-7406-1F6D-9067-9181F686CD5F}"/>
                  </a:ext>
                </a:extLst>
              </p:cNvPr>
              <p:cNvPicPr/>
              <p:nvPr/>
            </p:nvPicPr>
            <p:blipFill>
              <a:blip r:embed="rId369"/>
              <a:stretch>
                <a:fillRect/>
              </a:stretch>
            </p:blipFill>
            <p:spPr>
              <a:xfrm>
                <a:off x="4722827" y="4536295"/>
                <a:ext cx="541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819" name="Ink 818">
                <a:extLst>
                  <a:ext uri="{FF2B5EF4-FFF2-40B4-BE49-F238E27FC236}">
                    <a16:creationId xmlns:a16="http://schemas.microsoft.com/office/drawing/2014/main" id="{51B319FB-87ED-5B85-A69A-72F0AA0367B8}"/>
                  </a:ext>
                </a:extLst>
              </p14:cNvPr>
              <p14:cNvContentPartPr/>
              <p14:nvPr/>
            </p14:nvContentPartPr>
            <p14:xfrm>
              <a:off x="4989947" y="4683175"/>
              <a:ext cx="505440" cy="182520"/>
            </p14:xfrm>
          </p:contentPart>
        </mc:Choice>
        <mc:Fallback xmlns="">
          <p:pic>
            <p:nvPicPr>
              <p:cNvPr id="819" name="Ink 818">
                <a:extLst>
                  <a:ext uri="{FF2B5EF4-FFF2-40B4-BE49-F238E27FC236}">
                    <a16:creationId xmlns:a16="http://schemas.microsoft.com/office/drawing/2014/main" id="{51B319FB-87ED-5B85-A69A-72F0AA0367B8}"/>
                  </a:ext>
                </a:extLst>
              </p:cNvPr>
              <p:cNvPicPr/>
              <p:nvPr/>
            </p:nvPicPr>
            <p:blipFill>
              <a:blip r:embed="rId371"/>
              <a:stretch>
                <a:fillRect/>
              </a:stretch>
            </p:blipFill>
            <p:spPr>
              <a:xfrm>
                <a:off x="4981307" y="4674175"/>
                <a:ext cx="52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820" name="Ink 819">
                <a:extLst>
                  <a:ext uri="{FF2B5EF4-FFF2-40B4-BE49-F238E27FC236}">
                    <a16:creationId xmlns:a16="http://schemas.microsoft.com/office/drawing/2014/main" id="{CC146385-4E6F-8A6D-CEAB-4949EB39FAA9}"/>
                  </a:ext>
                </a:extLst>
              </p14:cNvPr>
              <p14:cNvContentPartPr/>
              <p14:nvPr/>
            </p14:nvContentPartPr>
            <p14:xfrm>
              <a:off x="5428427" y="4631695"/>
              <a:ext cx="120600" cy="106200"/>
            </p14:xfrm>
          </p:contentPart>
        </mc:Choice>
        <mc:Fallback xmlns="">
          <p:pic>
            <p:nvPicPr>
              <p:cNvPr id="820" name="Ink 819">
                <a:extLst>
                  <a:ext uri="{FF2B5EF4-FFF2-40B4-BE49-F238E27FC236}">
                    <a16:creationId xmlns:a16="http://schemas.microsoft.com/office/drawing/2014/main" id="{CC146385-4E6F-8A6D-CEAB-4949EB39FAA9}"/>
                  </a:ext>
                </a:extLst>
              </p:cNvPr>
              <p:cNvPicPr/>
              <p:nvPr/>
            </p:nvPicPr>
            <p:blipFill>
              <a:blip r:embed="rId373"/>
              <a:stretch>
                <a:fillRect/>
              </a:stretch>
            </p:blipFill>
            <p:spPr>
              <a:xfrm>
                <a:off x="5419787" y="4622695"/>
                <a:ext cx="138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821" name="Ink 820">
                <a:extLst>
                  <a:ext uri="{FF2B5EF4-FFF2-40B4-BE49-F238E27FC236}">
                    <a16:creationId xmlns:a16="http://schemas.microsoft.com/office/drawing/2014/main" id="{6FE6EE35-3170-0C94-FE2C-F9C9121C05D0}"/>
                  </a:ext>
                </a:extLst>
              </p14:cNvPr>
              <p14:cNvContentPartPr/>
              <p14:nvPr/>
            </p14:nvContentPartPr>
            <p14:xfrm>
              <a:off x="5405027" y="4619455"/>
              <a:ext cx="147600" cy="117000"/>
            </p14:xfrm>
          </p:contentPart>
        </mc:Choice>
        <mc:Fallback xmlns="">
          <p:pic>
            <p:nvPicPr>
              <p:cNvPr id="821" name="Ink 820">
                <a:extLst>
                  <a:ext uri="{FF2B5EF4-FFF2-40B4-BE49-F238E27FC236}">
                    <a16:creationId xmlns:a16="http://schemas.microsoft.com/office/drawing/2014/main" id="{6FE6EE35-3170-0C94-FE2C-F9C9121C05D0}"/>
                  </a:ext>
                </a:extLst>
              </p:cNvPr>
              <p:cNvPicPr/>
              <p:nvPr/>
            </p:nvPicPr>
            <p:blipFill>
              <a:blip r:embed="rId375"/>
              <a:stretch>
                <a:fillRect/>
              </a:stretch>
            </p:blipFill>
            <p:spPr>
              <a:xfrm>
                <a:off x="5396027" y="4610815"/>
                <a:ext cx="165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822" name="Ink 821">
                <a:extLst>
                  <a:ext uri="{FF2B5EF4-FFF2-40B4-BE49-F238E27FC236}">
                    <a16:creationId xmlns:a16="http://schemas.microsoft.com/office/drawing/2014/main" id="{F3CDCE78-055E-BABE-2A83-BDA5EC2F76EC}"/>
                  </a:ext>
                </a:extLst>
              </p14:cNvPr>
              <p14:cNvContentPartPr/>
              <p14:nvPr/>
            </p14:nvContentPartPr>
            <p14:xfrm>
              <a:off x="4588547" y="5673767"/>
              <a:ext cx="73080" cy="85320"/>
            </p14:xfrm>
          </p:contentPart>
        </mc:Choice>
        <mc:Fallback xmlns="">
          <p:pic>
            <p:nvPicPr>
              <p:cNvPr id="822" name="Ink 821">
                <a:extLst>
                  <a:ext uri="{FF2B5EF4-FFF2-40B4-BE49-F238E27FC236}">
                    <a16:creationId xmlns:a16="http://schemas.microsoft.com/office/drawing/2014/main" id="{F3CDCE78-055E-BABE-2A83-BDA5EC2F76EC}"/>
                  </a:ext>
                </a:extLst>
              </p:cNvPr>
              <p:cNvPicPr/>
              <p:nvPr/>
            </p:nvPicPr>
            <p:blipFill>
              <a:blip r:embed="rId410"/>
              <a:stretch>
                <a:fillRect/>
              </a:stretch>
            </p:blipFill>
            <p:spPr>
              <a:xfrm>
                <a:off x="4579547" y="5664767"/>
                <a:ext cx="90720" cy="102960"/>
              </a:xfrm>
              <a:prstGeom prst="rect">
                <a:avLst/>
              </a:prstGeom>
            </p:spPr>
          </p:pic>
        </mc:Fallback>
      </mc:AlternateContent>
      <p:grpSp>
        <p:nvGrpSpPr>
          <p:cNvPr id="860" name="Group 859">
            <a:extLst>
              <a:ext uri="{FF2B5EF4-FFF2-40B4-BE49-F238E27FC236}">
                <a16:creationId xmlns:a16="http://schemas.microsoft.com/office/drawing/2014/main" id="{19988E03-1558-3A28-52A9-DCBD467272A3}"/>
              </a:ext>
            </a:extLst>
          </p:cNvPr>
          <p:cNvGrpSpPr/>
          <p:nvPr/>
        </p:nvGrpSpPr>
        <p:grpSpPr>
          <a:xfrm>
            <a:off x="2480747" y="5035487"/>
            <a:ext cx="609120" cy="201240"/>
            <a:chOff x="2480747" y="5035487"/>
            <a:chExt cx="609120" cy="201240"/>
          </a:xfrm>
        </p:grpSpPr>
        <mc:AlternateContent xmlns:mc="http://schemas.openxmlformats.org/markup-compatibility/2006" xmlns:p14="http://schemas.microsoft.com/office/powerpoint/2010/main">
          <mc:Choice Requires="p14">
            <p:contentPart p14:bwMode="auto" r:id="rId411">
              <p14:nvContentPartPr>
                <p14:cNvPr id="852" name="Ink 851">
                  <a:extLst>
                    <a:ext uri="{FF2B5EF4-FFF2-40B4-BE49-F238E27FC236}">
                      <a16:creationId xmlns:a16="http://schemas.microsoft.com/office/drawing/2014/main" id="{83A0D226-59E1-58F5-1E70-E8915BAB6171}"/>
                    </a:ext>
                  </a:extLst>
                </p14:cNvPr>
                <p14:cNvContentPartPr/>
                <p14:nvPr/>
              </p14:nvContentPartPr>
              <p14:xfrm>
                <a:off x="2480747" y="5090567"/>
                <a:ext cx="63000" cy="127440"/>
              </p14:xfrm>
            </p:contentPart>
          </mc:Choice>
          <mc:Fallback xmlns="">
            <p:pic>
              <p:nvPicPr>
                <p:cNvPr id="852" name="Ink 851">
                  <a:extLst>
                    <a:ext uri="{FF2B5EF4-FFF2-40B4-BE49-F238E27FC236}">
                      <a16:creationId xmlns:a16="http://schemas.microsoft.com/office/drawing/2014/main" id="{83A0D226-59E1-58F5-1E70-E8915BAB6171}"/>
                    </a:ext>
                  </a:extLst>
                </p:cNvPr>
                <p:cNvPicPr/>
                <p:nvPr/>
              </p:nvPicPr>
              <p:blipFill>
                <a:blip r:embed="rId412"/>
                <a:stretch>
                  <a:fillRect/>
                </a:stretch>
              </p:blipFill>
              <p:spPr>
                <a:xfrm>
                  <a:off x="2472107" y="5081567"/>
                  <a:ext cx="80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853" name="Ink 852">
                  <a:extLst>
                    <a:ext uri="{FF2B5EF4-FFF2-40B4-BE49-F238E27FC236}">
                      <a16:creationId xmlns:a16="http://schemas.microsoft.com/office/drawing/2014/main" id="{D752B35B-0D28-5D80-86CC-83B940BC8985}"/>
                    </a:ext>
                  </a:extLst>
                </p14:cNvPr>
                <p14:cNvContentPartPr/>
                <p14:nvPr/>
              </p14:nvContentPartPr>
              <p14:xfrm>
                <a:off x="2582267" y="5132687"/>
                <a:ext cx="40680" cy="47880"/>
              </p14:xfrm>
            </p:contentPart>
          </mc:Choice>
          <mc:Fallback xmlns="">
            <p:pic>
              <p:nvPicPr>
                <p:cNvPr id="853" name="Ink 852">
                  <a:extLst>
                    <a:ext uri="{FF2B5EF4-FFF2-40B4-BE49-F238E27FC236}">
                      <a16:creationId xmlns:a16="http://schemas.microsoft.com/office/drawing/2014/main" id="{D752B35B-0D28-5D80-86CC-83B940BC8985}"/>
                    </a:ext>
                  </a:extLst>
                </p:cNvPr>
                <p:cNvPicPr/>
                <p:nvPr/>
              </p:nvPicPr>
              <p:blipFill>
                <a:blip r:embed="rId414"/>
                <a:stretch>
                  <a:fillRect/>
                </a:stretch>
              </p:blipFill>
              <p:spPr>
                <a:xfrm>
                  <a:off x="2573267" y="5124047"/>
                  <a:ext cx="583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854" name="Ink 853">
                  <a:extLst>
                    <a:ext uri="{FF2B5EF4-FFF2-40B4-BE49-F238E27FC236}">
                      <a16:creationId xmlns:a16="http://schemas.microsoft.com/office/drawing/2014/main" id="{5E668294-330D-1F5D-4EFA-C5846F6F2ACC}"/>
                    </a:ext>
                  </a:extLst>
                </p14:cNvPr>
                <p14:cNvContentPartPr/>
                <p14:nvPr/>
              </p14:nvContentPartPr>
              <p14:xfrm>
                <a:off x="2684867" y="5100647"/>
                <a:ext cx="70920" cy="110520"/>
              </p14:xfrm>
            </p:contentPart>
          </mc:Choice>
          <mc:Fallback xmlns="">
            <p:pic>
              <p:nvPicPr>
                <p:cNvPr id="854" name="Ink 853">
                  <a:extLst>
                    <a:ext uri="{FF2B5EF4-FFF2-40B4-BE49-F238E27FC236}">
                      <a16:creationId xmlns:a16="http://schemas.microsoft.com/office/drawing/2014/main" id="{5E668294-330D-1F5D-4EFA-C5846F6F2ACC}"/>
                    </a:ext>
                  </a:extLst>
                </p:cNvPr>
                <p:cNvPicPr/>
                <p:nvPr/>
              </p:nvPicPr>
              <p:blipFill>
                <a:blip r:embed="rId416"/>
                <a:stretch>
                  <a:fillRect/>
                </a:stretch>
              </p:blipFill>
              <p:spPr>
                <a:xfrm>
                  <a:off x="2676227" y="5091647"/>
                  <a:ext cx="885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855" name="Ink 854">
                  <a:extLst>
                    <a:ext uri="{FF2B5EF4-FFF2-40B4-BE49-F238E27FC236}">
                      <a16:creationId xmlns:a16="http://schemas.microsoft.com/office/drawing/2014/main" id="{0C5125C7-665A-0FD4-B988-A4B604B4B592}"/>
                    </a:ext>
                  </a:extLst>
                </p14:cNvPr>
                <p14:cNvContentPartPr/>
                <p14:nvPr/>
              </p14:nvContentPartPr>
              <p14:xfrm>
                <a:off x="2810867" y="5162207"/>
                <a:ext cx="11160" cy="59400"/>
              </p14:xfrm>
            </p:contentPart>
          </mc:Choice>
          <mc:Fallback xmlns="">
            <p:pic>
              <p:nvPicPr>
                <p:cNvPr id="855" name="Ink 854">
                  <a:extLst>
                    <a:ext uri="{FF2B5EF4-FFF2-40B4-BE49-F238E27FC236}">
                      <a16:creationId xmlns:a16="http://schemas.microsoft.com/office/drawing/2014/main" id="{0C5125C7-665A-0FD4-B988-A4B604B4B592}"/>
                    </a:ext>
                  </a:extLst>
                </p:cNvPr>
                <p:cNvPicPr/>
                <p:nvPr/>
              </p:nvPicPr>
              <p:blipFill>
                <a:blip r:embed="rId418"/>
                <a:stretch>
                  <a:fillRect/>
                </a:stretch>
              </p:blipFill>
              <p:spPr>
                <a:xfrm>
                  <a:off x="2802227" y="5153207"/>
                  <a:ext cx="2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856" name="Ink 855">
                  <a:extLst>
                    <a:ext uri="{FF2B5EF4-FFF2-40B4-BE49-F238E27FC236}">
                      <a16:creationId xmlns:a16="http://schemas.microsoft.com/office/drawing/2014/main" id="{9F1896FC-5FBF-0F8C-04B2-A3962E5B5AB0}"/>
                    </a:ext>
                  </a:extLst>
                </p14:cNvPr>
                <p14:cNvContentPartPr/>
                <p14:nvPr/>
              </p14:nvContentPartPr>
              <p14:xfrm>
                <a:off x="2878907" y="5125487"/>
                <a:ext cx="31320" cy="38160"/>
              </p14:xfrm>
            </p:contentPart>
          </mc:Choice>
          <mc:Fallback xmlns="">
            <p:pic>
              <p:nvPicPr>
                <p:cNvPr id="856" name="Ink 855">
                  <a:extLst>
                    <a:ext uri="{FF2B5EF4-FFF2-40B4-BE49-F238E27FC236}">
                      <a16:creationId xmlns:a16="http://schemas.microsoft.com/office/drawing/2014/main" id="{9F1896FC-5FBF-0F8C-04B2-A3962E5B5AB0}"/>
                    </a:ext>
                  </a:extLst>
                </p:cNvPr>
                <p:cNvPicPr/>
                <p:nvPr/>
              </p:nvPicPr>
              <p:blipFill>
                <a:blip r:embed="rId420"/>
                <a:stretch>
                  <a:fillRect/>
                </a:stretch>
              </p:blipFill>
              <p:spPr>
                <a:xfrm>
                  <a:off x="2870267" y="5116487"/>
                  <a:ext cx="489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857" name="Ink 856">
                  <a:extLst>
                    <a:ext uri="{FF2B5EF4-FFF2-40B4-BE49-F238E27FC236}">
                      <a16:creationId xmlns:a16="http://schemas.microsoft.com/office/drawing/2014/main" id="{DA69321D-0DEA-62C8-AF41-B3AD977E3B67}"/>
                    </a:ext>
                  </a:extLst>
                </p14:cNvPr>
                <p14:cNvContentPartPr/>
                <p14:nvPr/>
              </p14:nvContentPartPr>
              <p14:xfrm>
                <a:off x="2956307" y="5113967"/>
                <a:ext cx="94680" cy="91440"/>
              </p14:xfrm>
            </p:contentPart>
          </mc:Choice>
          <mc:Fallback xmlns="">
            <p:pic>
              <p:nvPicPr>
                <p:cNvPr id="857" name="Ink 856">
                  <a:extLst>
                    <a:ext uri="{FF2B5EF4-FFF2-40B4-BE49-F238E27FC236}">
                      <a16:creationId xmlns:a16="http://schemas.microsoft.com/office/drawing/2014/main" id="{DA69321D-0DEA-62C8-AF41-B3AD977E3B67}"/>
                    </a:ext>
                  </a:extLst>
                </p:cNvPr>
                <p:cNvPicPr/>
                <p:nvPr/>
              </p:nvPicPr>
              <p:blipFill>
                <a:blip r:embed="rId422"/>
                <a:stretch>
                  <a:fillRect/>
                </a:stretch>
              </p:blipFill>
              <p:spPr>
                <a:xfrm>
                  <a:off x="2947307" y="5104967"/>
                  <a:ext cx="112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858" name="Ink 857">
                  <a:extLst>
                    <a:ext uri="{FF2B5EF4-FFF2-40B4-BE49-F238E27FC236}">
                      <a16:creationId xmlns:a16="http://schemas.microsoft.com/office/drawing/2014/main" id="{AB60F839-61FA-F9E0-BA56-A7C9402F7612}"/>
                    </a:ext>
                  </a:extLst>
                </p14:cNvPr>
                <p14:cNvContentPartPr/>
                <p14:nvPr/>
              </p14:nvContentPartPr>
              <p14:xfrm>
                <a:off x="3074747" y="5181287"/>
                <a:ext cx="15120" cy="55440"/>
              </p14:xfrm>
            </p:contentPart>
          </mc:Choice>
          <mc:Fallback xmlns="">
            <p:pic>
              <p:nvPicPr>
                <p:cNvPr id="858" name="Ink 857">
                  <a:extLst>
                    <a:ext uri="{FF2B5EF4-FFF2-40B4-BE49-F238E27FC236}">
                      <a16:creationId xmlns:a16="http://schemas.microsoft.com/office/drawing/2014/main" id="{AB60F839-61FA-F9E0-BA56-A7C9402F7612}"/>
                    </a:ext>
                  </a:extLst>
                </p:cNvPr>
                <p:cNvPicPr/>
                <p:nvPr/>
              </p:nvPicPr>
              <p:blipFill>
                <a:blip r:embed="rId424"/>
                <a:stretch>
                  <a:fillRect/>
                </a:stretch>
              </p:blipFill>
              <p:spPr>
                <a:xfrm>
                  <a:off x="3065747" y="5172647"/>
                  <a:ext cx="327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859" name="Ink 858">
                  <a:extLst>
                    <a:ext uri="{FF2B5EF4-FFF2-40B4-BE49-F238E27FC236}">
                      <a16:creationId xmlns:a16="http://schemas.microsoft.com/office/drawing/2014/main" id="{A7E03D94-3DF4-AD98-FD10-46A2105C05A2}"/>
                    </a:ext>
                  </a:extLst>
                </p14:cNvPr>
                <p14:cNvContentPartPr/>
                <p14:nvPr/>
              </p14:nvContentPartPr>
              <p14:xfrm>
                <a:off x="2954867" y="5035487"/>
                <a:ext cx="116640" cy="51120"/>
              </p14:xfrm>
            </p:contentPart>
          </mc:Choice>
          <mc:Fallback xmlns="">
            <p:pic>
              <p:nvPicPr>
                <p:cNvPr id="859" name="Ink 858">
                  <a:extLst>
                    <a:ext uri="{FF2B5EF4-FFF2-40B4-BE49-F238E27FC236}">
                      <a16:creationId xmlns:a16="http://schemas.microsoft.com/office/drawing/2014/main" id="{A7E03D94-3DF4-AD98-FD10-46A2105C05A2}"/>
                    </a:ext>
                  </a:extLst>
                </p:cNvPr>
                <p:cNvPicPr/>
                <p:nvPr/>
              </p:nvPicPr>
              <p:blipFill>
                <a:blip r:embed="rId426"/>
                <a:stretch>
                  <a:fillRect/>
                </a:stretch>
              </p:blipFill>
              <p:spPr>
                <a:xfrm>
                  <a:off x="2945867" y="5026847"/>
                  <a:ext cx="134280" cy="68760"/>
                </a:xfrm>
                <a:prstGeom prst="rect">
                  <a:avLst/>
                </a:prstGeom>
              </p:spPr>
            </p:pic>
          </mc:Fallback>
        </mc:AlternateContent>
      </p:grpSp>
      <p:grpSp>
        <p:nvGrpSpPr>
          <p:cNvPr id="888" name="Group 887">
            <a:extLst>
              <a:ext uri="{FF2B5EF4-FFF2-40B4-BE49-F238E27FC236}">
                <a16:creationId xmlns:a16="http://schemas.microsoft.com/office/drawing/2014/main" id="{655A4C29-877C-8B81-5FC6-4A3DE72F7ECC}"/>
              </a:ext>
            </a:extLst>
          </p:cNvPr>
          <p:cNvGrpSpPr/>
          <p:nvPr/>
        </p:nvGrpSpPr>
        <p:grpSpPr>
          <a:xfrm>
            <a:off x="6559547" y="1409567"/>
            <a:ext cx="2342520" cy="1118520"/>
            <a:chOff x="6559547" y="1409567"/>
            <a:chExt cx="2342520" cy="1118520"/>
          </a:xfrm>
        </p:grpSpPr>
        <mc:AlternateContent xmlns:mc="http://schemas.openxmlformats.org/markup-compatibility/2006" xmlns:p14="http://schemas.microsoft.com/office/powerpoint/2010/main">
          <mc:Choice Requires="p14">
            <p:contentPart p14:bwMode="auto" r:id="rId427">
              <p14:nvContentPartPr>
                <p14:cNvPr id="233" name="Ink 232">
                  <a:extLst>
                    <a:ext uri="{FF2B5EF4-FFF2-40B4-BE49-F238E27FC236}">
                      <a16:creationId xmlns:a16="http://schemas.microsoft.com/office/drawing/2014/main" id="{35717CC2-CE17-3401-017A-0964B93084CC}"/>
                    </a:ext>
                  </a:extLst>
                </p14:cNvPr>
                <p14:cNvContentPartPr/>
                <p14:nvPr/>
              </p14:nvContentPartPr>
              <p14:xfrm>
                <a:off x="6756827" y="1693247"/>
                <a:ext cx="23400" cy="464040"/>
              </p14:xfrm>
            </p:contentPart>
          </mc:Choice>
          <mc:Fallback xmlns="">
            <p:pic>
              <p:nvPicPr>
                <p:cNvPr id="233" name="Ink 232">
                  <a:extLst>
                    <a:ext uri="{FF2B5EF4-FFF2-40B4-BE49-F238E27FC236}">
                      <a16:creationId xmlns:a16="http://schemas.microsoft.com/office/drawing/2014/main" id="{35717CC2-CE17-3401-017A-0964B93084CC}"/>
                    </a:ext>
                  </a:extLst>
                </p:cNvPr>
                <p:cNvPicPr/>
                <p:nvPr/>
              </p:nvPicPr>
              <p:blipFill>
                <a:blip r:embed="rId157"/>
                <a:stretch>
                  <a:fillRect/>
                </a:stretch>
              </p:blipFill>
              <p:spPr>
                <a:xfrm>
                  <a:off x="6748187" y="1684247"/>
                  <a:ext cx="4104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34" name="Ink 233">
                  <a:extLst>
                    <a:ext uri="{FF2B5EF4-FFF2-40B4-BE49-F238E27FC236}">
                      <a16:creationId xmlns:a16="http://schemas.microsoft.com/office/drawing/2014/main" id="{D547E917-B428-9EA9-ED19-73864102F343}"/>
                    </a:ext>
                  </a:extLst>
                </p14:cNvPr>
                <p14:cNvContentPartPr/>
                <p14:nvPr/>
              </p14:nvContentPartPr>
              <p14:xfrm>
                <a:off x="6760787" y="1633127"/>
                <a:ext cx="628920" cy="547560"/>
              </p14:xfrm>
            </p:contentPart>
          </mc:Choice>
          <mc:Fallback xmlns="">
            <p:pic>
              <p:nvPicPr>
                <p:cNvPr id="234" name="Ink 233">
                  <a:extLst>
                    <a:ext uri="{FF2B5EF4-FFF2-40B4-BE49-F238E27FC236}">
                      <a16:creationId xmlns:a16="http://schemas.microsoft.com/office/drawing/2014/main" id="{D547E917-B428-9EA9-ED19-73864102F343}"/>
                    </a:ext>
                  </a:extLst>
                </p:cNvPr>
                <p:cNvPicPr/>
                <p:nvPr/>
              </p:nvPicPr>
              <p:blipFill>
                <a:blip r:embed="rId159"/>
                <a:stretch>
                  <a:fillRect/>
                </a:stretch>
              </p:blipFill>
              <p:spPr>
                <a:xfrm>
                  <a:off x="6751787" y="1624127"/>
                  <a:ext cx="6465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35" name="Ink 234">
                  <a:extLst>
                    <a:ext uri="{FF2B5EF4-FFF2-40B4-BE49-F238E27FC236}">
                      <a16:creationId xmlns:a16="http://schemas.microsoft.com/office/drawing/2014/main" id="{2C8FB335-5C88-2BB8-57CC-637146564E5F}"/>
                    </a:ext>
                  </a:extLst>
                </p14:cNvPr>
                <p14:cNvContentPartPr/>
                <p14:nvPr/>
              </p14:nvContentPartPr>
              <p14:xfrm>
                <a:off x="6738107" y="2175287"/>
                <a:ext cx="666360" cy="18000"/>
              </p14:xfrm>
            </p:contentPart>
          </mc:Choice>
          <mc:Fallback xmlns="">
            <p:pic>
              <p:nvPicPr>
                <p:cNvPr id="235" name="Ink 234">
                  <a:extLst>
                    <a:ext uri="{FF2B5EF4-FFF2-40B4-BE49-F238E27FC236}">
                      <a16:creationId xmlns:a16="http://schemas.microsoft.com/office/drawing/2014/main" id="{2C8FB335-5C88-2BB8-57CC-637146564E5F}"/>
                    </a:ext>
                  </a:extLst>
                </p:cNvPr>
                <p:cNvPicPr/>
                <p:nvPr/>
              </p:nvPicPr>
              <p:blipFill>
                <a:blip r:embed="rId161"/>
                <a:stretch>
                  <a:fillRect/>
                </a:stretch>
              </p:blipFill>
              <p:spPr>
                <a:xfrm>
                  <a:off x="6729467" y="2166287"/>
                  <a:ext cx="6840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37" name="Ink 236">
                  <a:extLst>
                    <a:ext uri="{FF2B5EF4-FFF2-40B4-BE49-F238E27FC236}">
                      <a16:creationId xmlns:a16="http://schemas.microsoft.com/office/drawing/2014/main" id="{E3AB645A-E842-3734-5706-66B5546912D1}"/>
                    </a:ext>
                  </a:extLst>
                </p14:cNvPr>
                <p14:cNvContentPartPr/>
                <p14:nvPr/>
              </p14:nvContentPartPr>
              <p14:xfrm>
                <a:off x="6746027" y="1618367"/>
                <a:ext cx="26280" cy="545760"/>
              </p14:xfrm>
            </p:contentPart>
          </mc:Choice>
          <mc:Fallback xmlns="">
            <p:pic>
              <p:nvPicPr>
                <p:cNvPr id="237" name="Ink 236">
                  <a:extLst>
                    <a:ext uri="{FF2B5EF4-FFF2-40B4-BE49-F238E27FC236}">
                      <a16:creationId xmlns:a16="http://schemas.microsoft.com/office/drawing/2014/main" id="{E3AB645A-E842-3734-5706-66B5546912D1}"/>
                    </a:ext>
                  </a:extLst>
                </p:cNvPr>
                <p:cNvPicPr/>
                <p:nvPr/>
              </p:nvPicPr>
              <p:blipFill>
                <a:blip r:embed="rId163"/>
                <a:stretch>
                  <a:fillRect/>
                </a:stretch>
              </p:blipFill>
              <p:spPr>
                <a:xfrm>
                  <a:off x="6737027" y="1609727"/>
                  <a:ext cx="4392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42" name="Ink 241">
                  <a:extLst>
                    <a:ext uri="{FF2B5EF4-FFF2-40B4-BE49-F238E27FC236}">
                      <a16:creationId xmlns:a16="http://schemas.microsoft.com/office/drawing/2014/main" id="{04FFE092-118E-2FBB-AB2F-DBCEC728F676}"/>
                    </a:ext>
                  </a:extLst>
                </p14:cNvPr>
                <p14:cNvContentPartPr/>
                <p14:nvPr/>
              </p14:nvContentPartPr>
              <p14:xfrm>
                <a:off x="6559547" y="1823567"/>
                <a:ext cx="68760" cy="115200"/>
              </p14:xfrm>
            </p:contentPart>
          </mc:Choice>
          <mc:Fallback xmlns="">
            <p:pic>
              <p:nvPicPr>
                <p:cNvPr id="242" name="Ink 241">
                  <a:extLst>
                    <a:ext uri="{FF2B5EF4-FFF2-40B4-BE49-F238E27FC236}">
                      <a16:creationId xmlns:a16="http://schemas.microsoft.com/office/drawing/2014/main" id="{04FFE092-118E-2FBB-AB2F-DBCEC728F676}"/>
                    </a:ext>
                  </a:extLst>
                </p:cNvPr>
                <p:cNvPicPr/>
                <p:nvPr/>
              </p:nvPicPr>
              <p:blipFill>
                <a:blip r:embed="rId432"/>
                <a:stretch>
                  <a:fillRect/>
                </a:stretch>
              </p:blipFill>
              <p:spPr>
                <a:xfrm>
                  <a:off x="6550907" y="1814927"/>
                  <a:ext cx="864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43" name="Ink 242">
                  <a:extLst>
                    <a:ext uri="{FF2B5EF4-FFF2-40B4-BE49-F238E27FC236}">
                      <a16:creationId xmlns:a16="http://schemas.microsoft.com/office/drawing/2014/main" id="{AED81D90-52EF-45D9-62F0-F401FFC5D116}"/>
                    </a:ext>
                  </a:extLst>
                </p14:cNvPr>
                <p14:cNvContentPartPr/>
                <p14:nvPr/>
              </p14:nvContentPartPr>
              <p14:xfrm>
                <a:off x="6648107" y="1901687"/>
                <a:ext cx="7560" cy="56160"/>
              </p14:xfrm>
            </p:contentPart>
          </mc:Choice>
          <mc:Fallback xmlns="">
            <p:pic>
              <p:nvPicPr>
                <p:cNvPr id="243" name="Ink 242">
                  <a:extLst>
                    <a:ext uri="{FF2B5EF4-FFF2-40B4-BE49-F238E27FC236}">
                      <a16:creationId xmlns:a16="http://schemas.microsoft.com/office/drawing/2014/main" id="{AED81D90-52EF-45D9-62F0-F401FFC5D116}"/>
                    </a:ext>
                  </a:extLst>
                </p:cNvPr>
                <p:cNvPicPr/>
                <p:nvPr/>
              </p:nvPicPr>
              <p:blipFill>
                <a:blip r:embed="rId434"/>
                <a:stretch>
                  <a:fillRect/>
                </a:stretch>
              </p:blipFill>
              <p:spPr>
                <a:xfrm>
                  <a:off x="6639467" y="1893047"/>
                  <a:ext cx="252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45" name="Ink 244">
                  <a:extLst>
                    <a:ext uri="{FF2B5EF4-FFF2-40B4-BE49-F238E27FC236}">
                      <a16:creationId xmlns:a16="http://schemas.microsoft.com/office/drawing/2014/main" id="{ADE94BFE-EFCC-7087-3077-B3C631AD9AE6}"/>
                    </a:ext>
                  </a:extLst>
                </p14:cNvPr>
                <p14:cNvContentPartPr/>
                <p14:nvPr/>
              </p14:nvContentPartPr>
              <p14:xfrm>
                <a:off x="6618587" y="1860647"/>
                <a:ext cx="11520" cy="90000"/>
              </p14:xfrm>
            </p:contentPart>
          </mc:Choice>
          <mc:Fallback xmlns="">
            <p:pic>
              <p:nvPicPr>
                <p:cNvPr id="245" name="Ink 244">
                  <a:extLst>
                    <a:ext uri="{FF2B5EF4-FFF2-40B4-BE49-F238E27FC236}">
                      <a16:creationId xmlns:a16="http://schemas.microsoft.com/office/drawing/2014/main" id="{ADE94BFE-EFCC-7087-3077-B3C631AD9AE6}"/>
                    </a:ext>
                  </a:extLst>
                </p:cNvPr>
                <p:cNvPicPr/>
                <p:nvPr/>
              </p:nvPicPr>
              <p:blipFill>
                <a:blip r:embed="rId436"/>
                <a:stretch>
                  <a:fillRect/>
                </a:stretch>
              </p:blipFill>
              <p:spPr>
                <a:xfrm>
                  <a:off x="6609947" y="1852007"/>
                  <a:ext cx="29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47" name="Ink 246">
                  <a:extLst>
                    <a:ext uri="{FF2B5EF4-FFF2-40B4-BE49-F238E27FC236}">
                      <a16:creationId xmlns:a16="http://schemas.microsoft.com/office/drawing/2014/main" id="{91508346-ECFE-865B-B016-79CE91A23A92}"/>
                    </a:ext>
                  </a:extLst>
                </p14:cNvPr>
                <p14:cNvContentPartPr/>
                <p14:nvPr/>
              </p14:nvContentPartPr>
              <p14:xfrm>
                <a:off x="6968867" y="1478687"/>
                <a:ext cx="81360" cy="95760"/>
              </p14:xfrm>
            </p:contentPart>
          </mc:Choice>
          <mc:Fallback xmlns="">
            <p:pic>
              <p:nvPicPr>
                <p:cNvPr id="247" name="Ink 246">
                  <a:extLst>
                    <a:ext uri="{FF2B5EF4-FFF2-40B4-BE49-F238E27FC236}">
                      <a16:creationId xmlns:a16="http://schemas.microsoft.com/office/drawing/2014/main" id="{91508346-ECFE-865B-B016-79CE91A23A92}"/>
                    </a:ext>
                  </a:extLst>
                </p:cNvPr>
                <p:cNvPicPr/>
                <p:nvPr/>
              </p:nvPicPr>
              <p:blipFill>
                <a:blip r:embed="rId438"/>
                <a:stretch>
                  <a:fillRect/>
                </a:stretch>
              </p:blipFill>
              <p:spPr>
                <a:xfrm>
                  <a:off x="6960227" y="1469687"/>
                  <a:ext cx="99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48" name="Ink 247">
                  <a:extLst>
                    <a:ext uri="{FF2B5EF4-FFF2-40B4-BE49-F238E27FC236}">
                      <a16:creationId xmlns:a16="http://schemas.microsoft.com/office/drawing/2014/main" id="{591B1A89-65A7-FF5F-7FB2-06BEE4847233}"/>
                    </a:ext>
                  </a:extLst>
                </p14:cNvPr>
                <p14:cNvContentPartPr/>
                <p14:nvPr/>
              </p14:nvContentPartPr>
              <p14:xfrm>
                <a:off x="7109267" y="1519727"/>
                <a:ext cx="10080" cy="64800"/>
              </p14:xfrm>
            </p:contentPart>
          </mc:Choice>
          <mc:Fallback xmlns="">
            <p:pic>
              <p:nvPicPr>
                <p:cNvPr id="248" name="Ink 247">
                  <a:extLst>
                    <a:ext uri="{FF2B5EF4-FFF2-40B4-BE49-F238E27FC236}">
                      <a16:creationId xmlns:a16="http://schemas.microsoft.com/office/drawing/2014/main" id="{591B1A89-65A7-FF5F-7FB2-06BEE4847233}"/>
                    </a:ext>
                  </a:extLst>
                </p:cNvPr>
                <p:cNvPicPr/>
                <p:nvPr/>
              </p:nvPicPr>
              <p:blipFill>
                <a:blip r:embed="rId440"/>
                <a:stretch>
                  <a:fillRect/>
                </a:stretch>
              </p:blipFill>
              <p:spPr>
                <a:xfrm>
                  <a:off x="7100267" y="1511087"/>
                  <a:ext cx="277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49" name="Ink 248">
                  <a:extLst>
                    <a:ext uri="{FF2B5EF4-FFF2-40B4-BE49-F238E27FC236}">
                      <a16:creationId xmlns:a16="http://schemas.microsoft.com/office/drawing/2014/main" id="{17081B43-E329-3DB0-1F1F-8637FB4B7AEF}"/>
                    </a:ext>
                  </a:extLst>
                </p14:cNvPr>
                <p14:cNvContentPartPr/>
                <p14:nvPr/>
              </p14:nvContentPartPr>
              <p14:xfrm>
                <a:off x="6992987" y="1409567"/>
                <a:ext cx="116640" cy="28080"/>
              </p14:xfrm>
            </p:contentPart>
          </mc:Choice>
          <mc:Fallback xmlns="">
            <p:pic>
              <p:nvPicPr>
                <p:cNvPr id="249" name="Ink 248">
                  <a:extLst>
                    <a:ext uri="{FF2B5EF4-FFF2-40B4-BE49-F238E27FC236}">
                      <a16:creationId xmlns:a16="http://schemas.microsoft.com/office/drawing/2014/main" id="{17081B43-E329-3DB0-1F1F-8637FB4B7AEF}"/>
                    </a:ext>
                  </a:extLst>
                </p:cNvPr>
                <p:cNvPicPr/>
                <p:nvPr/>
              </p:nvPicPr>
              <p:blipFill>
                <a:blip r:embed="rId442"/>
                <a:stretch>
                  <a:fillRect/>
                </a:stretch>
              </p:blipFill>
              <p:spPr>
                <a:xfrm>
                  <a:off x="6983987" y="1400927"/>
                  <a:ext cx="1342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39" name="Ink 338">
                  <a:extLst>
                    <a:ext uri="{FF2B5EF4-FFF2-40B4-BE49-F238E27FC236}">
                      <a16:creationId xmlns:a16="http://schemas.microsoft.com/office/drawing/2014/main" id="{3C380103-896F-D3F8-29AA-AAEDB006D1B1}"/>
                    </a:ext>
                  </a:extLst>
                </p14:cNvPr>
                <p14:cNvContentPartPr/>
                <p14:nvPr/>
              </p14:nvContentPartPr>
              <p14:xfrm>
                <a:off x="7835747" y="1687487"/>
                <a:ext cx="701280" cy="646200"/>
              </p14:xfrm>
            </p:contentPart>
          </mc:Choice>
          <mc:Fallback xmlns="">
            <p:pic>
              <p:nvPicPr>
                <p:cNvPr id="339" name="Ink 338">
                  <a:extLst>
                    <a:ext uri="{FF2B5EF4-FFF2-40B4-BE49-F238E27FC236}">
                      <a16:creationId xmlns:a16="http://schemas.microsoft.com/office/drawing/2014/main" id="{3C380103-896F-D3F8-29AA-AAEDB006D1B1}"/>
                    </a:ext>
                  </a:extLst>
                </p:cNvPr>
                <p:cNvPicPr/>
                <p:nvPr/>
              </p:nvPicPr>
              <p:blipFill>
                <a:blip r:embed="rId137"/>
                <a:stretch>
                  <a:fillRect/>
                </a:stretch>
              </p:blipFill>
              <p:spPr>
                <a:xfrm>
                  <a:off x="7826747" y="1678487"/>
                  <a:ext cx="71892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40" name="Ink 339">
                  <a:extLst>
                    <a:ext uri="{FF2B5EF4-FFF2-40B4-BE49-F238E27FC236}">
                      <a16:creationId xmlns:a16="http://schemas.microsoft.com/office/drawing/2014/main" id="{3BF2AE3F-DFBD-6575-7139-538798094F17}"/>
                    </a:ext>
                  </a:extLst>
                </p14:cNvPr>
                <p14:cNvContentPartPr/>
                <p14:nvPr/>
              </p14:nvContentPartPr>
              <p14:xfrm>
                <a:off x="7833947" y="1563647"/>
                <a:ext cx="343800" cy="108000"/>
              </p14:xfrm>
            </p:contentPart>
          </mc:Choice>
          <mc:Fallback xmlns="">
            <p:pic>
              <p:nvPicPr>
                <p:cNvPr id="340" name="Ink 339">
                  <a:extLst>
                    <a:ext uri="{FF2B5EF4-FFF2-40B4-BE49-F238E27FC236}">
                      <a16:creationId xmlns:a16="http://schemas.microsoft.com/office/drawing/2014/main" id="{3BF2AE3F-DFBD-6575-7139-538798094F17}"/>
                    </a:ext>
                  </a:extLst>
                </p:cNvPr>
                <p:cNvPicPr/>
                <p:nvPr/>
              </p:nvPicPr>
              <p:blipFill>
                <a:blip r:embed="rId139"/>
                <a:stretch>
                  <a:fillRect/>
                </a:stretch>
              </p:blipFill>
              <p:spPr>
                <a:xfrm>
                  <a:off x="7824947" y="1555007"/>
                  <a:ext cx="361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41" name="Ink 340">
                  <a:extLst>
                    <a:ext uri="{FF2B5EF4-FFF2-40B4-BE49-F238E27FC236}">
                      <a16:creationId xmlns:a16="http://schemas.microsoft.com/office/drawing/2014/main" id="{AC629A75-9DC1-F34C-C320-1454D34DFDF8}"/>
                    </a:ext>
                  </a:extLst>
                </p14:cNvPr>
                <p14:cNvContentPartPr/>
                <p14:nvPr/>
              </p14:nvContentPartPr>
              <p14:xfrm>
                <a:off x="8552867" y="1587767"/>
                <a:ext cx="206640" cy="108720"/>
              </p14:xfrm>
            </p:contentPart>
          </mc:Choice>
          <mc:Fallback xmlns="">
            <p:pic>
              <p:nvPicPr>
                <p:cNvPr id="341" name="Ink 340">
                  <a:extLst>
                    <a:ext uri="{FF2B5EF4-FFF2-40B4-BE49-F238E27FC236}">
                      <a16:creationId xmlns:a16="http://schemas.microsoft.com/office/drawing/2014/main" id="{AC629A75-9DC1-F34C-C320-1454D34DFDF8}"/>
                    </a:ext>
                  </a:extLst>
                </p:cNvPr>
                <p:cNvPicPr/>
                <p:nvPr/>
              </p:nvPicPr>
              <p:blipFill>
                <a:blip r:embed="rId141"/>
                <a:stretch>
                  <a:fillRect/>
                </a:stretch>
              </p:blipFill>
              <p:spPr>
                <a:xfrm>
                  <a:off x="8544227" y="1578767"/>
                  <a:ext cx="224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42" name="Ink 341">
                  <a:extLst>
                    <a:ext uri="{FF2B5EF4-FFF2-40B4-BE49-F238E27FC236}">
                      <a16:creationId xmlns:a16="http://schemas.microsoft.com/office/drawing/2014/main" id="{62656C9A-0BF5-2CCC-4274-D9610A75E934}"/>
                    </a:ext>
                  </a:extLst>
                </p14:cNvPr>
                <p14:cNvContentPartPr/>
                <p14:nvPr/>
              </p14:nvContentPartPr>
              <p14:xfrm>
                <a:off x="8195387" y="1552127"/>
                <a:ext cx="643320" cy="18000"/>
              </p14:xfrm>
            </p:contentPart>
          </mc:Choice>
          <mc:Fallback xmlns="">
            <p:pic>
              <p:nvPicPr>
                <p:cNvPr id="342" name="Ink 341">
                  <a:extLst>
                    <a:ext uri="{FF2B5EF4-FFF2-40B4-BE49-F238E27FC236}">
                      <a16:creationId xmlns:a16="http://schemas.microsoft.com/office/drawing/2014/main" id="{62656C9A-0BF5-2CCC-4274-D9610A75E934}"/>
                    </a:ext>
                  </a:extLst>
                </p:cNvPr>
                <p:cNvPicPr/>
                <p:nvPr/>
              </p:nvPicPr>
              <p:blipFill>
                <a:blip r:embed="rId143"/>
                <a:stretch>
                  <a:fillRect/>
                </a:stretch>
              </p:blipFill>
              <p:spPr>
                <a:xfrm>
                  <a:off x="8186387" y="1543487"/>
                  <a:ext cx="660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43" name="Ink 342">
                  <a:extLst>
                    <a:ext uri="{FF2B5EF4-FFF2-40B4-BE49-F238E27FC236}">
                      <a16:creationId xmlns:a16="http://schemas.microsoft.com/office/drawing/2014/main" id="{395C9AFC-E45B-DB5F-A57E-668818205AAC}"/>
                    </a:ext>
                  </a:extLst>
                </p14:cNvPr>
                <p14:cNvContentPartPr/>
                <p14:nvPr/>
              </p14:nvContentPartPr>
              <p14:xfrm>
                <a:off x="8510387" y="1561487"/>
                <a:ext cx="277200" cy="144000"/>
              </p14:xfrm>
            </p:contentPart>
          </mc:Choice>
          <mc:Fallback xmlns="">
            <p:pic>
              <p:nvPicPr>
                <p:cNvPr id="343" name="Ink 342">
                  <a:extLst>
                    <a:ext uri="{FF2B5EF4-FFF2-40B4-BE49-F238E27FC236}">
                      <a16:creationId xmlns:a16="http://schemas.microsoft.com/office/drawing/2014/main" id="{395C9AFC-E45B-DB5F-A57E-668818205AAC}"/>
                    </a:ext>
                  </a:extLst>
                </p:cNvPr>
                <p:cNvPicPr/>
                <p:nvPr/>
              </p:nvPicPr>
              <p:blipFill>
                <a:blip r:embed="rId145"/>
                <a:stretch>
                  <a:fillRect/>
                </a:stretch>
              </p:blipFill>
              <p:spPr>
                <a:xfrm>
                  <a:off x="8501747" y="1552487"/>
                  <a:ext cx="294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45" name="Ink 344">
                  <a:extLst>
                    <a:ext uri="{FF2B5EF4-FFF2-40B4-BE49-F238E27FC236}">
                      <a16:creationId xmlns:a16="http://schemas.microsoft.com/office/drawing/2014/main" id="{3517AE38-CD5D-FBD4-30BB-5F49E23A5FA9}"/>
                    </a:ext>
                  </a:extLst>
                </p14:cNvPr>
                <p14:cNvContentPartPr/>
                <p14:nvPr/>
              </p14:nvContentPartPr>
              <p14:xfrm>
                <a:off x="8553587" y="2128127"/>
                <a:ext cx="263160" cy="187560"/>
              </p14:xfrm>
            </p:contentPart>
          </mc:Choice>
          <mc:Fallback xmlns="">
            <p:pic>
              <p:nvPicPr>
                <p:cNvPr id="345" name="Ink 344">
                  <a:extLst>
                    <a:ext uri="{FF2B5EF4-FFF2-40B4-BE49-F238E27FC236}">
                      <a16:creationId xmlns:a16="http://schemas.microsoft.com/office/drawing/2014/main" id="{3517AE38-CD5D-FBD4-30BB-5F49E23A5FA9}"/>
                    </a:ext>
                  </a:extLst>
                </p:cNvPr>
                <p:cNvPicPr/>
                <p:nvPr/>
              </p:nvPicPr>
              <p:blipFill>
                <a:blip r:embed="rId147"/>
                <a:stretch>
                  <a:fillRect/>
                </a:stretch>
              </p:blipFill>
              <p:spPr>
                <a:xfrm>
                  <a:off x="8544587" y="2119127"/>
                  <a:ext cx="280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46" name="Ink 345">
                  <a:extLst>
                    <a:ext uri="{FF2B5EF4-FFF2-40B4-BE49-F238E27FC236}">
                      <a16:creationId xmlns:a16="http://schemas.microsoft.com/office/drawing/2014/main" id="{E48DD453-6F94-B458-C648-2932949E8259}"/>
                    </a:ext>
                  </a:extLst>
                </p14:cNvPr>
                <p14:cNvContentPartPr/>
                <p14:nvPr/>
              </p14:nvContentPartPr>
              <p14:xfrm>
                <a:off x="8805227" y="1575527"/>
                <a:ext cx="33840" cy="579600"/>
              </p14:xfrm>
            </p:contentPart>
          </mc:Choice>
          <mc:Fallback xmlns="">
            <p:pic>
              <p:nvPicPr>
                <p:cNvPr id="346" name="Ink 345">
                  <a:extLst>
                    <a:ext uri="{FF2B5EF4-FFF2-40B4-BE49-F238E27FC236}">
                      <a16:creationId xmlns:a16="http://schemas.microsoft.com/office/drawing/2014/main" id="{E48DD453-6F94-B458-C648-2932949E8259}"/>
                    </a:ext>
                  </a:extLst>
                </p:cNvPr>
                <p:cNvPicPr/>
                <p:nvPr/>
              </p:nvPicPr>
              <p:blipFill>
                <a:blip r:embed="rId149"/>
                <a:stretch>
                  <a:fillRect/>
                </a:stretch>
              </p:blipFill>
              <p:spPr>
                <a:xfrm>
                  <a:off x="8796587" y="1566887"/>
                  <a:ext cx="5148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48" name="Ink 347">
                  <a:extLst>
                    <a:ext uri="{FF2B5EF4-FFF2-40B4-BE49-F238E27FC236}">
                      <a16:creationId xmlns:a16="http://schemas.microsoft.com/office/drawing/2014/main" id="{83F1EDA4-3E18-5A9A-AE05-FCE9F320649F}"/>
                    </a:ext>
                  </a:extLst>
                </p14:cNvPr>
                <p14:cNvContentPartPr/>
                <p14:nvPr/>
              </p14:nvContentPartPr>
              <p14:xfrm>
                <a:off x="7610747" y="1852007"/>
                <a:ext cx="94320" cy="147600"/>
              </p14:xfrm>
            </p:contentPart>
          </mc:Choice>
          <mc:Fallback xmlns="">
            <p:pic>
              <p:nvPicPr>
                <p:cNvPr id="348" name="Ink 347">
                  <a:extLst>
                    <a:ext uri="{FF2B5EF4-FFF2-40B4-BE49-F238E27FC236}">
                      <a16:creationId xmlns:a16="http://schemas.microsoft.com/office/drawing/2014/main" id="{83F1EDA4-3E18-5A9A-AE05-FCE9F320649F}"/>
                    </a:ext>
                  </a:extLst>
                </p:cNvPr>
                <p:cNvPicPr/>
                <p:nvPr/>
              </p:nvPicPr>
              <p:blipFill>
                <a:blip r:embed="rId451"/>
                <a:stretch>
                  <a:fillRect/>
                </a:stretch>
              </p:blipFill>
              <p:spPr>
                <a:xfrm>
                  <a:off x="7601747" y="1843007"/>
                  <a:ext cx="111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49" name="Ink 348">
                  <a:extLst>
                    <a:ext uri="{FF2B5EF4-FFF2-40B4-BE49-F238E27FC236}">
                      <a16:creationId xmlns:a16="http://schemas.microsoft.com/office/drawing/2014/main" id="{12E56558-EB64-E8B2-2A45-F060A1F3F0FB}"/>
                    </a:ext>
                  </a:extLst>
                </p14:cNvPr>
                <p14:cNvContentPartPr/>
                <p14:nvPr/>
              </p14:nvContentPartPr>
              <p14:xfrm>
                <a:off x="7734227" y="1957847"/>
                <a:ext cx="5760" cy="73440"/>
              </p14:xfrm>
            </p:contentPart>
          </mc:Choice>
          <mc:Fallback xmlns="">
            <p:pic>
              <p:nvPicPr>
                <p:cNvPr id="349" name="Ink 348">
                  <a:extLst>
                    <a:ext uri="{FF2B5EF4-FFF2-40B4-BE49-F238E27FC236}">
                      <a16:creationId xmlns:a16="http://schemas.microsoft.com/office/drawing/2014/main" id="{12E56558-EB64-E8B2-2A45-F060A1F3F0FB}"/>
                    </a:ext>
                  </a:extLst>
                </p:cNvPr>
                <p:cNvPicPr/>
                <p:nvPr/>
              </p:nvPicPr>
              <p:blipFill>
                <a:blip r:embed="rId17"/>
                <a:stretch>
                  <a:fillRect/>
                </a:stretch>
              </p:blipFill>
              <p:spPr>
                <a:xfrm>
                  <a:off x="7725587" y="1948847"/>
                  <a:ext cx="23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50" name="Ink 349">
                  <a:extLst>
                    <a:ext uri="{FF2B5EF4-FFF2-40B4-BE49-F238E27FC236}">
                      <a16:creationId xmlns:a16="http://schemas.microsoft.com/office/drawing/2014/main" id="{3BB9B98C-5D42-278D-045E-9AC82C4936AB}"/>
                    </a:ext>
                  </a:extLst>
                </p14:cNvPr>
                <p14:cNvContentPartPr/>
                <p14:nvPr/>
              </p14:nvContentPartPr>
              <p14:xfrm>
                <a:off x="7590587" y="1756607"/>
                <a:ext cx="133200" cy="85320"/>
              </p14:xfrm>
            </p:contentPart>
          </mc:Choice>
          <mc:Fallback xmlns="">
            <p:pic>
              <p:nvPicPr>
                <p:cNvPr id="350" name="Ink 349">
                  <a:extLst>
                    <a:ext uri="{FF2B5EF4-FFF2-40B4-BE49-F238E27FC236}">
                      <a16:creationId xmlns:a16="http://schemas.microsoft.com/office/drawing/2014/main" id="{3BB9B98C-5D42-278D-045E-9AC82C4936AB}"/>
                    </a:ext>
                  </a:extLst>
                </p:cNvPr>
                <p:cNvPicPr/>
                <p:nvPr/>
              </p:nvPicPr>
              <p:blipFill>
                <a:blip r:embed="rId151"/>
                <a:stretch>
                  <a:fillRect/>
                </a:stretch>
              </p:blipFill>
              <p:spPr>
                <a:xfrm>
                  <a:off x="7581587" y="1747967"/>
                  <a:ext cx="1508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874" name="Ink 873">
                  <a:extLst>
                    <a:ext uri="{FF2B5EF4-FFF2-40B4-BE49-F238E27FC236}">
                      <a16:creationId xmlns:a16="http://schemas.microsoft.com/office/drawing/2014/main" id="{9DF80B6D-402B-A2BB-A542-268DF485F573}"/>
                    </a:ext>
                  </a:extLst>
                </p14:cNvPr>
                <p14:cNvContentPartPr/>
                <p14:nvPr/>
              </p14:nvContentPartPr>
              <p14:xfrm>
                <a:off x="8082347" y="2372207"/>
                <a:ext cx="41040" cy="109080"/>
              </p14:xfrm>
            </p:contentPart>
          </mc:Choice>
          <mc:Fallback xmlns="">
            <p:pic>
              <p:nvPicPr>
                <p:cNvPr id="874" name="Ink 873">
                  <a:extLst>
                    <a:ext uri="{FF2B5EF4-FFF2-40B4-BE49-F238E27FC236}">
                      <a16:creationId xmlns:a16="http://schemas.microsoft.com/office/drawing/2014/main" id="{9DF80B6D-402B-A2BB-A542-268DF485F573}"/>
                    </a:ext>
                  </a:extLst>
                </p:cNvPr>
                <p:cNvPicPr/>
                <p:nvPr/>
              </p:nvPicPr>
              <p:blipFill>
                <a:blip r:embed="rId455"/>
                <a:stretch>
                  <a:fillRect/>
                </a:stretch>
              </p:blipFill>
              <p:spPr>
                <a:xfrm>
                  <a:off x="8073707" y="2363207"/>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875" name="Ink 874">
                  <a:extLst>
                    <a:ext uri="{FF2B5EF4-FFF2-40B4-BE49-F238E27FC236}">
                      <a16:creationId xmlns:a16="http://schemas.microsoft.com/office/drawing/2014/main" id="{D087A5AC-B244-8C97-887E-FD9921812AEE}"/>
                    </a:ext>
                  </a:extLst>
                </p14:cNvPr>
                <p14:cNvContentPartPr/>
                <p14:nvPr/>
              </p14:nvContentPartPr>
              <p14:xfrm>
                <a:off x="8160107" y="2460407"/>
                <a:ext cx="92520" cy="67680"/>
              </p14:xfrm>
            </p:contentPart>
          </mc:Choice>
          <mc:Fallback xmlns="">
            <p:pic>
              <p:nvPicPr>
                <p:cNvPr id="875" name="Ink 874">
                  <a:extLst>
                    <a:ext uri="{FF2B5EF4-FFF2-40B4-BE49-F238E27FC236}">
                      <a16:creationId xmlns:a16="http://schemas.microsoft.com/office/drawing/2014/main" id="{D087A5AC-B244-8C97-887E-FD9921812AEE}"/>
                    </a:ext>
                  </a:extLst>
                </p:cNvPr>
                <p:cNvPicPr/>
                <p:nvPr/>
              </p:nvPicPr>
              <p:blipFill>
                <a:blip r:embed="rId457"/>
                <a:stretch>
                  <a:fillRect/>
                </a:stretch>
              </p:blipFill>
              <p:spPr>
                <a:xfrm>
                  <a:off x="8151467" y="2451407"/>
                  <a:ext cx="1101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885" name="Ink 884">
                  <a:extLst>
                    <a:ext uri="{FF2B5EF4-FFF2-40B4-BE49-F238E27FC236}">
                      <a16:creationId xmlns:a16="http://schemas.microsoft.com/office/drawing/2014/main" id="{897E67CA-ED8D-79AB-4BC9-F81F65FFDCFB}"/>
                    </a:ext>
                  </a:extLst>
                </p14:cNvPr>
                <p14:cNvContentPartPr/>
                <p14:nvPr/>
              </p14:nvContentPartPr>
              <p14:xfrm>
                <a:off x="8720627" y="2280767"/>
                <a:ext cx="74160" cy="104760"/>
              </p14:xfrm>
            </p:contentPart>
          </mc:Choice>
          <mc:Fallback xmlns="">
            <p:pic>
              <p:nvPicPr>
                <p:cNvPr id="885" name="Ink 884">
                  <a:extLst>
                    <a:ext uri="{FF2B5EF4-FFF2-40B4-BE49-F238E27FC236}">
                      <a16:creationId xmlns:a16="http://schemas.microsoft.com/office/drawing/2014/main" id="{897E67CA-ED8D-79AB-4BC9-F81F65FFDCFB}"/>
                    </a:ext>
                  </a:extLst>
                </p:cNvPr>
                <p:cNvPicPr/>
                <p:nvPr/>
              </p:nvPicPr>
              <p:blipFill>
                <a:blip r:embed="rId459"/>
                <a:stretch>
                  <a:fillRect/>
                </a:stretch>
              </p:blipFill>
              <p:spPr>
                <a:xfrm>
                  <a:off x="8711987" y="2272127"/>
                  <a:ext cx="918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886" name="Ink 885">
                  <a:extLst>
                    <a:ext uri="{FF2B5EF4-FFF2-40B4-BE49-F238E27FC236}">
                      <a16:creationId xmlns:a16="http://schemas.microsoft.com/office/drawing/2014/main" id="{5DAA1CC2-373C-46B8-C802-8058E68F980C}"/>
                    </a:ext>
                  </a:extLst>
                </p14:cNvPr>
                <p14:cNvContentPartPr/>
                <p14:nvPr/>
              </p14:nvContentPartPr>
              <p14:xfrm>
                <a:off x="8820707" y="2366087"/>
                <a:ext cx="81360" cy="89280"/>
              </p14:xfrm>
            </p:contentPart>
          </mc:Choice>
          <mc:Fallback xmlns="">
            <p:pic>
              <p:nvPicPr>
                <p:cNvPr id="886" name="Ink 885">
                  <a:extLst>
                    <a:ext uri="{FF2B5EF4-FFF2-40B4-BE49-F238E27FC236}">
                      <a16:creationId xmlns:a16="http://schemas.microsoft.com/office/drawing/2014/main" id="{5DAA1CC2-373C-46B8-C802-8058E68F980C}"/>
                    </a:ext>
                  </a:extLst>
                </p:cNvPr>
                <p:cNvPicPr/>
                <p:nvPr/>
              </p:nvPicPr>
              <p:blipFill>
                <a:blip r:embed="rId461"/>
                <a:stretch>
                  <a:fillRect/>
                </a:stretch>
              </p:blipFill>
              <p:spPr>
                <a:xfrm>
                  <a:off x="8811707" y="2357447"/>
                  <a:ext cx="990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887" name="Ink 886">
                  <a:extLst>
                    <a:ext uri="{FF2B5EF4-FFF2-40B4-BE49-F238E27FC236}">
                      <a16:creationId xmlns:a16="http://schemas.microsoft.com/office/drawing/2014/main" id="{52ACC457-119D-9E1D-B5D0-4A2A36260E6A}"/>
                    </a:ext>
                  </a:extLst>
                </p14:cNvPr>
                <p14:cNvContentPartPr/>
                <p14:nvPr/>
              </p14:nvContentPartPr>
              <p14:xfrm>
                <a:off x="8747267" y="2203007"/>
                <a:ext cx="108360" cy="50040"/>
              </p14:xfrm>
            </p:contentPart>
          </mc:Choice>
          <mc:Fallback xmlns="">
            <p:pic>
              <p:nvPicPr>
                <p:cNvPr id="887" name="Ink 886">
                  <a:extLst>
                    <a:ext uri="{FF2B5EF4-FFF2-40B4-BE49-F238E27FC236}">
                      <a16:creationId xmlns:a16="http://schemas.microsoft.com/office/drawing/2014/main" id="{52ACC457-119D-9E1D-B5D0-4A2A36260E6A}"/>
                    </a:ext>
                  </a:extLst>
                </p:cNvPr>
                <p:cNvPicPr/>
                <p:nvPr/>
              </p:nvPicPr>
              <p:blipFill>
                <a:blip r:embed="rId463"/>
                <a:stretch>
                  <a:fillRect/>
                </a:stretch>
              </p:blipFill>
              <p:spPr>
                <a:xfrm>
                  <a:off x="8738267" y="2194367"/>
                  <a:ext cx="126000" cy="67680"/>
                </a:xfrm>
                <a:prstGeom prst="rect">
                  <a:avLst/>
                </a:prstGeom>
              </p:spPr>
            </p:pic>
          </mc:Fallback>
        </mc:AlternateContent>
      </p:grpSp>
      <p:grpSp>
        <p:nvGrpSpPr>
          <p:cNvPr id="895" name="Group 894">
            <a:extLst>
              <a:ext uri="{FF2B5EF4-FFF2-40B4-BE49-F238E27FC236}">
                <a16:creationId xmlns:a16="http://schemas.microsoft.com/office/drawing/2014/main" id="{4924B9C1-FCC5-47F2-6B16-94B6AABE0DC2}"/>
              </a:ext>
            </a:extLst>
          </p:cNvPr>
          <p:cNvGrpSpPr/>
          <p:nvPr/>
        </p:nvGrpSpPr>
        <p:grpSpPr>
          <a:xfrm>
            <a:off x="9566987" y="2376527"/>
            <a:ext cx="156600" cy="199800"/>
            <a:chOff x="9566987" y="2376527"/>
            <a:chExt cx="156600" cy="199800"/>
          </a:xfrm>
        </p:grpSpPr>
        <mc:AlternateContent xmlns:mc="http://schemas.openxmlformats.org/markup-compatibility/2006" xmlns:p14="http://schemas.microsoft.com/office/powerpoint/2010/main">
          <mc:Choice Requires="p14">
            <p:contentPart p14:bwMode="auto" r:id="rId464">
              <p14:nvContentPartPr>
                <p14:cNvPr id="889" name="Ink 888">
                  <a:extLst>
                    <a:ext uri="{FF2B5EF4-FFF2-40B4-BE49-F238E27FC236}">
                      <a16:creationId xmlns:a16="http://schemas.microsoft.com/office/drawing/2014/main" id="{35F82979-8CC7-BD69-B216-25B11282F158}"/>
                    </a:ext>
                  </a:extLst>
                </p14:cNvPr>
                <p14:cNvContentPartPr/>
                <p14:nvPr/>
              </p14:nvContentPartPr>
              <p14:xfrm>
                <a:off x="9566987" y="2376527"/>
                <a:ext cx="59400" cy="118080"/>
              </p14:xfrm>
            </p:contentPart>
          </mc:Choice>
          <mc:Fallback xmlns="">
            <p:pic>
              <p:nvPicPr>
                <p:cNvPr id="889" name="Ink 888">
                  <a:extLst>
                    <a:ext uri="{FF2B5EF4-FFF2-40B4-BE49-F238E27FC236}">
                      <a16:creationId xmlns:a16="http://schemas.microsoft.com/office/drawing/2014/main" id="{35F82979-8CC7-BD69-B216-25B11282F158}"/>
                    </a:ext>
                  </a:extLst>
                </p:cNvPr>
                <p:cNvPicPr/>
                <p:nvPr/>
              </p:nvPicPr>
              <p:blipFill>
                <a:blip r:embed="rId465"/>
                <a:stretch>
                  <a:fillRect/>
                </a:stretch>
              </p:blipFill>
              <p:spPr>
                <a:xfrm>
                  <a:off x="9558347" y="2367527"/>
                  <a:ext cx="77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890" name="Ink 889">
                  <a:extLst>
                    <a:ext uri="{FF2B5EF4-FFF2-40B4-BE49-F238E27FC236}">
                      <a16:creationId xmlns:a16="http://schemas.microsoft.com/office/drawing/2014/main" id="{7FC0F7F0-02B9-6CCA-F244-918E34FF60FF}"/>
                    </a:ext>
                  </a:extLst>
                </p14:cNvPr>
                <p14:cNvContentPartPr/>
                <p14:nvPr/>
              </p14:nvContentPartPr>
              <p14:xfrm>
                <a:off x="9644747" y="2458967"/>
                <a:ext cx="78840" cy="117360"/>
              </p14:xfrm>
            </p:contentPart>
          </mc:Choice>
          <mc:Fallback xmlns="">
            <p:pic>
              <p:nvPicPr>
                <p:cNvPr id="890" name="Ink 889">
                  <a:extLst>
                    <a:ext uri="{FF2B5EF4-FFF2-40B4-BE49-F238E27FC236}">
                      <a16:creationId xmlns:a16="http://schemas.microsoft.com/office/drawing/2014/main" id="{7FC0F7F0-02B9-6CCA-F244-918E34FF60FF}"/>
                    </a:ext>
                  </a:extLst>
                </p:cNvPr>
                <p:cNvPicPr/>
                <p:nvPr/>
              </p:nvPicPr>
              <p:blipFill>
                <a:blip r:embed="rId467"/>
                <a:stretch>
                  <a:fillRect/>
                </a:stretch>
              </p:blipFill>
              <p:spPr>
                <a:xfrm>
                  <a:off x="9635747" y="2450327"/>
                  <a:ext cx="96480" cy="135000"/>
                </a:xfrm>
                <a:prstGeom prst="rect">
                  <a:avLst/>
                </a:prstGeom>
              </p:spPr>
            </p:pic>
          </mc:Fallback>
        </mc:AlternateContent>
      </p:grpSp>
      <p:grpSp>
        <p:nvGrpSpPr>
          <p:cNvPr id="894" name="Group 893">
            <a:extLst>
              <a:ext uri="{FF2B5EF4-FFF2-40B4-BE49-F238E27FC236}">
                <a16:creationId xmlns:a16="http://schemas.microsoft.com/office/drawing/2014/main" id="{B12F4B88-DEFF-9A04-15C0-F1F40F269BDD}"/>
              </a:ext>
            </a:extLst>
          </p:cNvPr>
          <p:cNvGrpSpPr/>
          <p:nvPr/>
        </p:nvGrpSpPr>
        <p:grpSpPr>
          <a:xfrm>
            <a:off x="10127507" y="2268527"/>
            <a:ext cx="182880" cy="240480"/>
            <a:chOff x="10127507" y="2268527"/>
            <a:chExt cx="182880" cy="240480"/>
          </a:xfrm>
        </p:grpSpPr>
        <mc:AlternateContent xmlns:mc="http://schemas.openxmlformats.org/markup-compatibility/2006" xmlns:p14="http://schemas.microsoft.com/office/powerpoint/2010/main">
          <mc:Choice Requires="p14">
            <p:contentPart p14:bwMode="auto" r:id="rId468">
              <p14:nvContentPartPr>
                <p14:cNvPr id="891" name="Ink 890">
                  <a:extLst>
                    <a:ext uri="{FF2B5EF4-FFF2-40B4-BE49-F238E27FC236}">
                      <a16:creationId xmlns:a16="http://schemas.microsoft.com/office/drawing/2014/main" id="{726135E7-AE5B-5297-1D4E-1415DB8DD737}"/>
                    </a:ext>
                  </a:extLst>
                </p14:cNvPr>
                <p14:cNvContentPartPr/>
                <p14:nvPr/>
              </p14:nvContentPartPr>
              <p14:xfrm>
                <a:off x="10127507" y="2360327"/>
                <a:ext cx="107280" cy="118080"/>
              </p14:xfrm>
            </p:contentPart>
          </mc:Choice>
          <mc:Fallback xmlns="">
            <p:pic>
              <p:nvPicPr>
                <p:cNvPr id="891" name="Ink 890">
                  <a:extLst>
                    <a:ext uri="{FF2B5EF4-FFF2-40B4-BE49-F238E27FC236}">
                      <a16:creationId xmlns:a16="http://schemas.microsoft.com/office/drawing/2014/main" id="{726135E7-AE5B-5297-1D4E-1415DB8DD737}"/>
                    </a:ext>
                  </a:extLst>
                </p:cNvPr>
                <p:cNvPicPr/>
                <p:nvPr/>
              </p:nvPicPr>
              <p:blipFill>
                <a:blip r:embed="rId469"/>
                <a:stretch>
                  <a:fillRect/>
                </a:stretch>
              </p:blipFill>
              <p:spPr>
                <a:xfrm>
                  <a:off x="10118867" y="2351327"/>
                  <a:ext cx="1249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892" name="Ink 891">
                  <a:extLst>
                    <a:ext uri="{FF2B5EF4-FFF2-40B4-BE49-F238E27FC236}">
                      <a16:creationId xmlns:a16="http://schemas.microsoft.com/office/drawing/2014/main" id="{2257D1B1-1901-0287-9CFE-CFB5BAF81D86}"/>
                    </a:ext>
                  </a:extLst>
                </p14:cNvPr>
                <p14:cNvContentPartPr/>
                <p14:nvPr/>
              </p14:nvContentPartPr>
              <p14:xfrm>
                <a:off x="10241267" y="2417567"/>
                <a:ext cx="69120" cy="91440"/>
              </p14:xfrm>
            </p:contentPart>
          </mc:Choice>
          <mc:Fallback xmlns="">
            <p:pic>
              <p:nvPicPr>
                <p:cNvPr id="892" name="Ink 891">
                  <a:extLst>
                    <a:ext uri="{FF2B5EF4-FFF2-40B4-BE49-F238E27FC236}">
                      <a16:creationId xmlns:a16="http://schemas.microsoft.com/office/drawing/2014/main" id="{2257D1B1-1901-0287-9CFE-CFB5BAF81D86}"/>
                    </a:ext>
                  </a:extLst>
                </p:cNvPr>
                <p:cNvPicPr/>
                <p:nvPr/>
              </p:nvPicPr>
              <p:blipFill>
                <a:blip r:embed="rId471"/>
                <a:stretch>
                  <a:fillRect/>
                </a:stretch>
              </p:blipFill>
              <p:spPr>
                <a:xfrm>
                  <a:off x="10232267" y="2408927"/>
                  <a:ext cx="867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893" name="Ink 892">
                  <a:extLst>
                    <a:ext uri="{FF2B5EF4-FFF2-40B4-BE49-F238E27FC236}">
                      <a16:creationId xmlns:a16="http://schemas.microsoft.com/office/drawing/2014/main" id="{376E7DE1-27B5-17B6-F6CC-25ACC2E24CE6}"/>
                    </a:ext>
                  </a:extLst>
                </p14:cNvPr>
                <p14:cNvContentPartPr/>
                <p14:nvPr/>
              </p14:nvContentPartPr>
              <p14:xfrm>
                <a:off x="10131467" y="2268527"/>
                <a:ext cx="140400" cy="65520"/>
              </p14:xfrm>
            </p:contentPart>
          </mc:Choice>
          <mc:Fallback xmlns="">
            <p:pic>
              <p:nvPicPr>
                <p:cNvPr id="893" name="Ink 892">
                  <a:extLst>
                    <a:ext uri="{FF2B5EF4-FFF2-40B4-BE49-F238E27FC236}">
                      <a16:creationId xmlns:a16="http://schemas.microsoft.com/office/drawing/2014/main" id="{376E7DE1-27B5-17B6-F6CC-25ACC2E24CE6}"/>
                    </a:ext>
                  </a:extLst>
                </p:cNvPr>
                <p:cNvPicPr/>
                <p:nvPr/>
              </p:nvPicPr>
              <p:blipFill>
                <a:blip r:embed="rId473"/>
                <a:stretch>
                  <a:fillRect/>
                </a:stretch>
              </p:blipFill>
              <p:spPr>
                <a:xfrm>
                  <a:off x="10122467" y="2259527"/>
                  <a:ext cx="158040" cy="83160"/>
                </a:xfrm>
                <a:prstGeom prst="rect">
                  <a:avLst/>
                </a:prstGeom>
              </p:spPr>
            </p:pic>
          </mc:Fallback>
        </mc:AlternateContent>
      </p:grpSp>
      <p:grpSp>
        <p:nvGrpSpPr>
          <p:cNvPr id="909" name="Group 908">
            <a:extLst>
              <a:ext uri="{FF2B5EF4-FFF2-40B4-BE49-F238E27FC236}">
                <a16:creationId xmlns:a16="http://schemas.microsoft.com/office/drawing/2014/main" id="{5DFB6501-8650-891E-19CB-65AF489FF314}"/>
              </a:ext>
            </a:extLst>
          </p:cNvPr>
          <p:cNvGrpSpPr/>
          <p:nvPr/>
        </p:nvGrpSpPr>
        <p:grpSpPr>
          <a:xfrm>
            <a:off x="4565558" y="5020855"/>
            <a:ext cx="771120" cy="316440"/>
            <a:chOff x="4597547" y="4931447"/>
            <a:chExt cx="771120" cy="316440"/>
          </a:xfrm>
        </p:grpSpPr>
        <mc:AlternateContent xmlns:mc="http://schemas.openxmlformats.org/markup-compatibility/2006" xmlns:p14="http://schemas.microsoft.com/office/powerpoint/2010/main">
          <mc:Choice Requires="p14">
            <p:contentPart p14:bwMode="auto" r:id="rId474">
              <p14:nvContentPartPr>
                <p14:cNvPr id="896" name="Ink 895">
                  <a:extLst>
                    <a:ext uri="{FF2B5EF4-FFF2-40B4-BE49-F238E27FC236}">
                      <a16:creationId xmlns:a16="http://schemas.microsoft.com/office/drawing/2014/main" id="{7DB72B0A-4A4E-EB99-4598-6C3D571A0954}"/>
                    </a:ext>
                  </a:extLst>
                </p14:cNvPr>
                <p14:cNvContentPartPr/>
                <p14:nvPr/>
              </p14:nvContentPartPr>
              <p14:xfrm>
                <a:off x="4597547" y="5016767"/>
                <a:ext cx="96120" cy="140040"/>
              </p14:xfrm>
            </p:contentPart>
          </mc:Choice>
          <mc:Fallback xmlns="">
            <p:pic>
              <p:nvPicPr>
                <p:cNvPr id="896" name="Ink 895">
                  <a:extLst>
                    <a:ext uri="{FF2B5EF4-FFF2-40B4-BE49-F238E27FC236}">
                      <a16:creationId xmlns:a16="http://schemas.microsoft.com/office/drawing/2014/main" id="{7DB72B0A-4A4E-EB99-4598-6C3D571A0954}"/>
                    </a:ext>
                  </a:extLst>
                </p:cNvPr>
                <p:cNvPicPr/>
                <p:nvPr/>
              </p:nvPicPr>
              <p:blipFill>
                <a:blip r:embed="rId475"/>
                <a:stretch>
                  <a:fillRect/>
                </a:stretch>
              </p:blipFill>
              <p:spPr>
                <a:xfrm>
                  <a:off x="4588907" y="5008127"/>
                  <a:ext cx="1137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897" name="Ink 896">
                  <a:extLst>
                    <a:ext uri="{FF2B5EF4-FFF2-40B4-BE49-F238E27FC236}">
                      <a16:creationId xmlns:a16="http://schemas.microsoft.com/office/drawing/2014/main" id="{DCDED72E-0FF7-CAEB-0F04-FF4C24E33559}"/>
                    </a:ext>
                  </a:extLst>
                </p14:cNvPr>
                <p14:cNvContentPartPr/>
                <p14:nvPr/>
              </p14:nvContentPartPr>
              <p14:xfrm>
                <a:off x="4745147" y="5137367"/>
                <a:ext cx="8640" cy="71640"/>
              </p14:xfrm>
            </p:contentPart>
          </mc:Choice>
          <mc:Fallback xmlns="">
            <p:pic>
              <p:nvPicPr>
                <p:cNvPr id="897" name="Ink 896">
                  <a:extLst>
                    <a:ext uri="{FF2B5EF4-FFF2-40B4-BE49-F238E27FC236}">
                      <a16:creationId xmlns:a16="http://schemas.microsoft.com/office/drawing/2014/main" id="{DCDED72E-0FF7-CAEB-0F04-FF4C24E33559}"/>
                    </a:ext>
                  </a:extLst>
                </p:cNvPr>
                <p:cNvPicPr/>
                <p:nvPr/>
              </p:nvPicPr>
              <p:blipFill>
                <a:blip r:embed="rId477"/>
                <a:stretch>
                  <a:fillRect/>
                </a:stretch>
              </p:blipFill>
              <p:spPr>
                <a:xfrm>
                  <a:off x="4736507" y="5128367"/>
                  <a:ext cx="262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898" name="Ink 897">
                  <a:extLst>
                    <a:ext uri="{FF2B5EF4-FFF2-40B4-BE49-F238E27FC236}">
                      <a16:creationId xmlns:a16="http://schemas.microsoft.com/office/drawing/2014/main" id="{1F994D9E-C888-12DD-5D51-033289302A03}"/>
                    </a:ext>
                  </a:extLst>
                </p14:cNvPr>
                <p14:cNvContentPartPr/>
                <p14:nvPr/>
              </p14:nvContentPartPr>
              <p14:xfrm>
                <a:off x="4606907" y="4931447"/>
                <a:ext cx="94320" cy="62280"/>
              </p14:xfrm>
            </p:contentPart>
          </mc:Choice>
          <mc:Fallback xmlns="">
            <p:pic>
              <p:nvPicPr>
                <p:cNvPr id="898" name="Ink 897">
                  <a:extLst>
                    <a:ext uri="{FF2B5EF4-FFF2-40B4-BE49-F238E27FC236}">
                      <a16:creationId xmlns:a16="http://schemas.microsoft.com/office/drawing/2014/main" id="{1F994D9E-C888-12DD-5D51-033289302A03}"/>
                    </a:ext>
                  </a:extLst>
                </p:cNvPr>
                <p:cNvPicPr/>
                <p:nvPr/>
              </p:nvPicPr>
              <p:blipFill>
                <a:blip r:embed="rId479"/>
                <a:stretch>
                  <a:fillRect/>
                </a:stretch>
              </p:blipFill>
              <p:spPr>
                <a:xfrm>
                  <a:off x="4597907" y="4922447"/>
                  <a:ext cx="1119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899" name="Ink 898">
                  <a:extLst>
                    <a:ext uri="{FF2B5EF4-FFF2-40B4-BE49-F238E27FC236}">
                      <a16:creationId xmlns:a16="http://schemas.microsoft.com/office/drawing/2014/main" id="{9167774D-D998-03E3-A3A7-C269EE9517E5}"/>
                    </a:ext>
                  </a:extLst>
                </p14:cNvPr>
                <p14:cNvContentPartPr/>
                <p14:nvPr/>
              </p14:nvContentPartPr>
              <p14:xfrm>
                <a:off x="4818227" y="5094527"/>
                <a:ext cx="36000" cy="25920"/>
              </p14:xfrm>
            </p:contentPart>
          </mc:Choice>
          <mc:Fallback xmlns="">
            <p:pic>
              <p:nvPicPr>
                <p:cNvPr id="899" name="Ink 898">
                  <a:extLst>
                    <a:ext uri="{FF2B5EF4-FFF2-40B4-BE49-F238E27FC236}">
                      <a16:creationId xmlns:a16="http://schemas.microsoft.com/office/drawing/2014/main" id="{9167774D-D998-03E3-A3A7-C269EE9517E5}"/>
                    </a:ext>
                  </a:extLst>
                </p:cNvPr>
                <p:cNvPicPr/>
                <p:nvPr/>
              </p:nvPicPr>
              <p:blipFill>
                <a:blip r:embed="rId481"/>
                <a:stretch>
                  <a:fillRect/>
                </a:stretch>
              </p:blipFill>
              <p:spPr>
                <a:xfrm>
                  <a:off x="4809587" y="5085527"/>
                  <a:ext cx="53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902" name="Ink 901">
                  <a:extLst>
                    <a:ext uri="{FF2B5EF4-FFF2-40B4-BE49-F238E27FC236}">
                      <a16:creationId xmlns:a16="http://schemas.microsoft.com/office/drawing/2014/main" id="{B686D175-7AAF-4BE0-57C9-804255C5C2B4}"/>
                    </a:ext>
                  </a:extLst>
                </p14:cNvPr>
                <p14:cNvContentPartPr/>
                <p14:nvPr/>
              </p14:nvContentPartPr>
              <p14:xfrm>
                <a:off x="5099027" y="5107847"/>
                <a:ext cx="27720" cy="36360"/>
              </p14:xfrm>
            </p:contentPart>
          </mc:Choice>
          <mc:Fallback xmlns="">
            <p:pic>
              <p:nvPicPr>
                <p:cNvPr id="902" name="Ink 901">
                  <a:extLst>
                    <a:ext uri="{FF2B5EF4-FFF2-40B4-BE49-F238E27FC236}">
                      <a16:creationId xmlns:a16="http://schemas.microsoft.com/office/drawing/2014/main" id="{B686D175-7AAF-4BE0-57C9-804255C5C2B4}"/>
                    </a:ext>
                  </a:extLst>
                </p:cNvPr>
                <p:cNvPicPr/>
                <p:nvPr/>
              </p:nvPicPr>
              <p:blipFill>
                <a:blip r:embed="rId483"/>
                <a:stretch>
                  <a:fillRect/>
                </a:stretch>
              </p:blipFill>
              <p:spPr>
                <a:xfrm>
                  <a:off x="5090387" y="5098847"/>
                  <a:ext cx="45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903" name="Ink 902">
                  <a:extLst>
                    <a:ext uri="{FF2B5EF4-FFF2-40B4-BE49-F238E27FC236}">
                      <a16:creationId xmlns:a16="http://schemas.microsoft.com/office/drawing/2014/main" id="{1A6CDFCF-B903-690C-2F65-170CC0A5A405}"/>
                    </a:ext>
                  </a:extLst>
                </p14:cNvPr>
                <p14:cNvContentPartPr/>
                <p14:nvPr/>
              </p14:nvContentPartPr>
              <p14:xfrm>
                <a:off x="5171027" y="5077607"/>
                <a:ext cx="136080" cy="118800"/>
              </p14:xfrm>
            </p:contentPart>
          </mc:Choice>
          <mc:Fallback xmlns="">
            <p:pic>
              <p:nvPicPr>
                <p:cNvPr id="903" name="Ink 902">
                  <a:extLst>
                    <a:ext uri="{FF2B5EF4-FFF2-40B4-BE49-F238E27FC236}">
                      <a16:creationId xmlns:a16="http://schemas.microsoft.com/office/drawing/2014/main" id="{1A6CDFCF-B903-690C-2F65-170CC0A5A405}"/>
                    </a:ext>
                  </a:extLst>
                </p:cNvPr>
                <p:cNvPicPr/>
                <p:nvPr/>
              </p:nvPicPr>
              <p:blipFill>
                <a:blip r:embed="rId485"/>
                <a:stretch>
                  <a:fillRect/>
                </a:stretch>
              </p:blipFill>
              <p:spPr>
                <a:xfrm>
                  <a:off x="5162387" y="5068607"/>
                  <a:ext cx="153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904" name="Ink 903">
                  <a:extLst>
                    <a:ext uri="{FF2B5EF4-FFF2-40B4-BE49-F238E27FC236}">
                      <a16:creationId xmlns:a16="http://schemas.microsoft.com/office/drawing/2014/main" id="{86E89ABB-FB5B-D4C2-E1A2-F2ABEE07D057}"/>
                    </a:ext>
                  </a:extLst>
                </p14:cNvPr>
                <p14:cNvContentPartPr/>
                <p14:nvPr/>
              </p14:nvContentPartPr>
              <p14:xfrm>
                <a:off x="5287307" y="5172647"/>
                <a:ext cx="81360" cy="66600"/>
              </p14:xfrm>
            </p:contentPart>
          </mc:Choice>
          <mc:Fallback xmlns="">
            <p:pic>
              <p:nvPicPr>
                <p:cNvPr id="904" name="Ink 903">
                  <a:extLst>
                    <a:ext uri="{FF2B5EF4-FFF2-40B4-BE49-F238E27FC236}">
                      <a16:creationId xmlns:a16="http://schemas.microsoft.com/office/drawing/2014/main" id="{86E89ABB-FB5B-D4C2-E1A2-F2ABEE07D057}"/>
                    </a:ext>
                  </a:extLst>
                </p:cNvPr>
                <p:cNvPicPr/>
                <p:nvPr/>
              </p:nvPicPr>
              <p:blipFill>
                <a:blip r:embed="rId487"/>
                <a:stretch>
                  <a:fillRect/>
                </a:stretch>
              </p:blipFill>
              <p:spPr>
                <a:xfrm>
                  <a:off x="5278667" y="5163647"/>
                  <a:ext cx="99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905" name="Ink 904">
                  <a:extLst>
                    <a:ext uri="{FF2B5EF4-FFF2-40B4-BE49-F238E27FC236}">
                      <a16:creationId xmlns:a16="http://schemas.microsoft.com/office/drawing/2014/main" id="{5E3F5562-3105-C543-6E3A-093890CD9B32}"/>
                    </a:ext>
                  </a:extLst>
                </p14:cNvPr>
                <p14:cNvContentPartPr/>
                <p14:nvPr/>
              </p14:nvContentPartPr>
              <p14:xfrm>
                <a:off x="5152667" y="4964927"/>
                <a:ext cx="123480" cy="47880"/>
              </p14:xfrm>
            </p:contentPart>
          </mc:Choice>
          <mc:Fallback xmlns="">
            <p:pic>
              <p:nvPicPr>
                <p:cNvPr id="905" name="Ink 904">
                  <a:extLst>
                    <a:ext uri="{FF2B5EF4-FFF2-40B4-BE49-F238E27FC236}">
                      <a16:creationId xmlns:a16="http://schemas.microsoft.com/office/drawing/2014/main" id="{5E3F5562-3105-C543-6E3A-093890CD9B32}"/>
                    </a:ext>
                  </a:extLst>
                </p:cNvPr>
                <p:cNvPicPr/>
                <p:nvPr/>
              </p:nvPicPr>
              <p:blipFill>
                <a:blip r:embed="rId489"/>
                <a:stretch>
                  <a:fillRect/>
                </a:stretch>
              </p:blipFill>
              <p:spPr>
                <a:xfrm>
                  <a:off x="5144027" y="4956287"/>
                  <a:ext cx="1411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907" name="Ink 906">
                  <a:extLst>
                    <a:ext uri="{FF2B5EF4-FFF2-40B4-BE49-F238E27FC236}">
                      <a16:creationId xmlns:a16="http://schemas.microsoft.com/office/drawing/2014/main" id="{A7207AD7-7B21-D507-5534-F7C435C7439E}"/>
                    </a:ext>
                  </a:extLst>
                </p14:cNvPr>
                <p14:cNvContentPartPr/>
                <p14:nvPr/>
              </p14:nvContentPartPr>
              <p14:xfrm>
                <a:off x="4920467" y="5080127"/>
                <a:ext cx="53280" cy="118080"/>
              </p14:xfrm>
            </p:contentPart>
          </mc:Choice>
          <mc:Fallback xmlns="">
            <p:pic>
              <p:nvPicPr>
                <p:cNvPr id="907" name="Ink 906">
                  <a:extLst>
                    <a:ext uri="{FF2B5EF4-FFF2-40B4-BE49-F238E27FC236}">
                      <a16:creationId xmlns:a16="http://schemas.microsoft.com/office/drawing/2014/main" id="{A7207AD7-7B21-D507-5534-F7C435C7439E}"/>
                    </a:ext>
                  </a:extLst>
                </p:cNvPr>
                <p:cNvPicPr/>
                <p:nvPr/>
              </p:nvPicPr>
              <p:blipFill>
                <a:blip r:embed="rId491"/>
                <a:stretch>
                  <a:fillRect/>
                </a:stretch>
              </p:blipFill>
              <p:spPr>
                <a:xfrm>
                  <a:off x="4911467" y="5071127"/>
                  <a:ext cx="709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908" name="Ink 907">
                  <a:extLst>
                    <a:ext uri="{FF2B5EF4-FFF2-40B4-BE49-F238E27FC236}">
                      <a16:creationId xmlns:a16="http://schemas.microsoft.com/office/drawing/2014/main" id="{5D5249CD-52E4-77F6-86DE-F606002866FA}"/>
                    </a:ext>
                  </a:extLst>
                </p14:cNvPr>
                <p14:cNvContentPartPr/>
                <p14:nvPr/>
              </p14:nvContentPartPr>
              <p14:xfrm>
                <a:off x="4992467" y="5186327"/>
                <a:ext cx="76320" cy="61560"/>
              </p14:xfrm>
            </p:contentPart>
          </mc:Choice>
          <mc:Fallback xmlns="">
            <p:pic>
              <p:nvPicPr>
                <p:cNvPr id="908" name="Ink 907">
                  <a:extLst>
                    <a:ext uri="{FF2B5EF4-FFF2-40B4-BE49-F238E27FC236}">
                      <a16:creationId xmlns:a16="http://schemas.microsoft.com/office/drawing/2014/main" id="{5D5249CD-52E4-77F6-86DE-F606002866FA}"/>
                    </a:ext>
                  </a:extLst>
                </p:cNvPr>
                <p:cNvPicPr/>
                <p:nvPr/>
              </p:nvPicPr>
              <p:blipFill>
                <a:blip r:embed="rId493"/>
                <a:stretch>
                  <a:fillRect/>
                </a:stretch>
              </p:blipFill>
              <p:spPr>
                <a:xfrm>
                  <a:off x="4983467" y="5177327"/>
                  <a:ext cx="93960" cy="79200"/>
                </a:xfrm>
                <a:prstGeom prst="rect">
                  <a:avLst/>
                </a:prstGeom>
              </p:spPr>
            </p:pic>
          </mc:Fallback>
        </mc:AlternateContent>
      </p:grpSp>
      <p:sp>
        <p:nvSpPr>
          <p:cNvPr id="910" name="Rectangle 909">
            <a:extLst>
              <a:ext uri="{FF2B5EF4-FFF2-40B4-BE49-F238E27FC236}">
                <a16:creationId xmlns:a16="http://schemas.microsoft.com/office/drawing/2014/main" id="{8A9AC9EA-A897-EA42-A71A-C24CBF0571B6}"/>
              </a:ext>
            </a:extLst>
          </p:cNvPr>
          <p:cNvSpPr/>
          <p:nvPr/>
        </p:nvSpPr>
        <p:spPr>
          <a:xfrm>
            <a:off x="5897507" y="3321166"/>
            <a:ext cx="365760" cy="1828800"/>
          </a:xfrm>
          <a:prstGeom prst="rect">
            <a:avLst/>
          </a:prstGeom>
          <a:solidFill>
            <a:srgbClr val="004F8B">
              <a:alpha val="5000"/>
            </a:srgbClr>
          </a:solidFill>
          <a:ln w="18000">
            <a:solidFill>
              <a:srgbClr val="004F8B"/>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4F8B"/>
              </a:solidFill>
            </a:endParaRPr>
          </a:p>
        </p:txBody>
      </p:sp>
      <p:grpSp>
        <p:nvGrpSpPr>
          <p:cNvPr id="921" name="Group 920">
            <a:extLst>
              <a:ext uri="{FF2B5EF4-FFF2-40B4-BE49-F238E27FC236}">
                <a16:creationId xmlns:a16="http://schemas.microsoft.com/office/drawing/2014/main" id="{44C12376-A4A8-BB00-63BD-706B10A6B763}"/>
              </a:ext>
            </a:extLst>
          </p:cNvPr>
          <p:cNvGrpSpPr/>
          <p:nvPr/>
        </p:nvGrpSpPr>
        <p:grpSpPr>
          <a:xfrm>
            <a:off x="5997227" y="3095447"/>
            <a:ext cx="334800" cy="174600"/>
            <a:chOff x="5997227" y="3095447"/>
            <a:chExt cx="334800" cy="174600"/>
          </a:xfrm>
        </p:grpSpPr>
        <mc:AlternateContent xmlns:mc="http://schemas.openxmlformats.org/markup-compatibility/2006" xmlns:p14="http://schemas.microsoft.com/office/powerpoint/2010/main">
          <mc:Choice Requires="p14">
            <p:contentPart p14:bwMode="auto" r:id="rId494">
              <p14:nvContentPartPr>
                <p14:cNvPr id="916" name="Ink 915">
                  <a:extLst>
                    <a:ext uri="{FF2B5EF4-FFF2-40B4-BE49-F238E27FC236}">
                      <a16:creationId xmlns:a16="http://schemas.microsoft.com/office/drawing/2014/main" id="{F8D7BD51-1E3D-DD83-D470-DC025BAE1E43}"/>
                    </a:ext>
                  </a:extLst>
                </p14:cNvPr>
                <p14:cNvContentPartPr/>
                <p14:nvPr/>
              </p14:nvContentPartPr>
              <p14:xfrm>
                <a:off x="5997227" y="3186167"/>
                <a:ext cx="66600" cy="82800"/>
              </p14:xfrm>
            </p:contentPart>
          </mc:Choice>
          <mc:Fallback xmlns="">
            <p:pic>
              <p:nvPicPr>
                <p:cNvPr id="916" name="Ink 915">
                  <a:extLst>
                    <a:ext uri="{FF2B5EF4-FFF2-40B4-BE49-F238E27FC236}">
                      <a16:creationId xmlns:a16="http://schemas.microsoft.com/office/drawing/2014/main" id="{F8D7BD51-1E3D-DD83-D470-DC025BAE1E43}"/>
                    </a:ext>
                  </a:extLst>
                </p:cNvPr>
                <p:cNvPicPr/>
                <p:nvPr/>
              </p:nvPicPr>
              <p:blipFill>
                <a:blip r:embed="rId495"/>
                <a:stretch>
                  <a:fillRect/>
                </a:stretch>
              </p:blipFill>
              <p:spPr>
                <a:xfrm>
                  <a:off x="5988587" y="3177167"/>
                  <a:ext cx="842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917" name="Ink 916">
                  <a:extLst>
                    <a:ext uri="{FF2B5EF4-FFF2-40B4-BE49-F238E27FC236}">
                      <a16:creationId xmlns:a16="http://schemas.microsoft.com/office/drawing/2014/main" id="{51C6BF88-AAF0-5CE9-7B0B-40D517813F2E}"/>
                    </a:ext>
                  </a:extLst>
                </p14:cNvPr>
                <p14:cNvContentPartPr/>
                <p14:nvPr/>
              </p14:nvContentPartPr>
              <p14:xfrm>
                <a:off x="6072107" y="3128567"/>
                <a:ext cx="23040" cy="23760"/>
              </p14:xfrm>
            </p:contentPart>
          </mc:Choice>
          <mc:Fallback xmlns="">
            <p:pic>
              <p:nvPicPr>
                <p:cNvPr id="917" name="Ink 916">
                  <a:extLst>
                    <a:ext uri="{FF2B5EF4-FFF2-40B4-BE49-F238E27FC236}">
                      <a16:creationId xmlns:a16="http://schemas.microsoft.com/office/drawing/2014/main" id="{51C6BF88-AAF0-5CE9-7B0B-40D517813F2E}"/>
                    </a:ext>
                  </a:extLst>
                </p:cNvPr>
                <p:cNvPicPr/>
                <p:nvPr/>
              </p:nvPicPr>
              <p:blipFill>
                <a:blip r:embed="rId497"/>
                <a:stretch>
                  <a:fillRect/>
                </a:stretch>
              </p:blipFill>
              <p:spPr>
                <a:xfrm>
                  <a:off x="6063467" y="3119927"/>
                  <a:ext cx="406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918" name="Ink 917">
                  <a:extLst>
                    <a:ext uri="{FF2B5EF4-FFF2-40B4-BE49-F238E27FC236}">
                      <a16:creationId xmlns:a16="http://schemas.microsoft.com/office/drawing/2014/main" id="{F3B69C05-D2B4-2135-624C-43CE08F85880}"/>
                    </a:ext>
                  </a:extLst>
                </p14:cNvPr>
                <p14:cNvContentPartPr/>
                <p14:nvPr/>
              </p14:nvContentPartPr>
              <p14:xfrm>
                <a:off x="6095147" y="3128567"/>
                <a:ext cx="360" cy="360"/>
              </p14:xfrm>
            </p:contentPart>
          </mc:Choice>
          <mc:Fallback xmlns="">
            <p:pic>
              <p:nvPicPr>
                <p:cNvPr id="918" name="Ink 917">
                  <a:extLst>
                    <a:ext uri="{FF2B5EF4-FFF2-40B4-BE49-F238E27FC236}">
                      <a16:creationId xmlns:a16="http://schemas.microsoft.com/office/drawing/2014/main" id="{F3B69C05-D2B4-2135-624C-43CE08F85880}"/>
                    </a:ext>
                  </a:extLst>
                </p:cNvPr>
                <p:cNvPicPr/>
                <p:nvPr/>
              </p:nvPicPr>
              <p:blipFill>
                <a:blip r:embed="rId499"/>
                <a:stretch>
                  <a:fillRect/>
                </a:stretch>
              </p:blipFill>
              <p:spPr>
                <a:xfrm>
                  <a:off x="6086147" y="31199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919" name="Ink 918">
                  <a:extLst>
                    <a:ext uri="{FF2B5EF4-FFF2-40B4-BE49-F238E27FC236}">
                      <a16:creationId xmlns:a16="http://schemas.microsoft.com/office/drawing/2014/main" id="{E76BE816-C710-7BA7-50A9-980773EE38D7}"/>
                    </a:ext>
                  </a:extLst>
                </p14:cNvPr>
                <p14:cNvContentPartPr/>
                <p14:nvPr/>
              </p14:nvContentPartPr>
              <p14:xfrm>
                <a:off x="6095147" y="3095447"/>
                <a:ext cx="121680" cy="120240"/>
              </p14:xfrm>
            </p:contentPart>
          </mc:Choice>
          <mc:Fallback xmlns="">
            <p:pic>
              <p:nvPicPr>
                <p:cNvPr id="919" name="Ink 918">
                  <a:extLst>
                    <a:ext uri="{FF2B5EF4-FFF2-40B4-BE49-F238E27FC236}">
                      <a16:creationId xmlns:a16="http://schemas.microsoft.com/office/drawing/2014/main" id="{E76BE816-C710-7BA7-50A9-980773EE38D7}"/>
                    </a:ext>
                  </a:extLst>
                </p:cNvPr>
                <p:cNvPicPr/>
                <p:nvPr/>
              </p:nvPicPr>
              <p:blipFill>
                <a:blip r:embed="rId501"/>
                <a:stretch>
                  <a:fillRect/>
                </a:stretch>
              </p:blipFill>
              <p:spPr>
                <a:xfrm>
                  <a:off x="6086147" y="3086807"/>
                  <a:ext cx="139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920" name="Ink 919">
                  <a:extLst>
                    <a:ext uri="{FF2B5EF4-FFF2-40B4-BE49-F238E27FC236}">
                      <a16:creationId xmlns:a16="http://schemas.microsoft.com/office/drawing/2014/main" id="{D44DDBF1-3DE8-8BD3-6F9F-557526B105FC}"/>
                    </a:ext>
                  </a:extLst>
                </p14:cNvPr>
                <p14:cNvContentPartPr/>
                <p14:nvPr/>
              </p14:nvContentPartPr>
              <p14:xfrm>
                <a:off x="6253907" y="3168167"/>
                <a:ext cx="78120" cy="101880"/>
              </p14:xfrm>
            </p:contentPart>
          </mc:Choice>
          <mc:Fallback xmlns="">
            <p:pic>
              <p:nvPicPr>
                <p:cNvPr id="920" name="Ink 919">
                  <a:extLst>
                    <a:ext uri="{FF2B5EF4-FFF2-40B4-BE49-F238E27FC236}">
                      <a16:creationId xmlns:a16="http://schemas.microsoft.com/office/drawing/2014/main" id="{D44DDBF1-3DE8-8BD3-6F9F-557526B105FC}"/>
                    </a:ext>
                  </a:extLst>
                </p:cNvPr>
                <p:cNvPicPr/>
                <p:nvPr/>
              </p:nvPicPr>
              <p:blipFill>
                <a:blip r:embed="rId503"/>
                <a:stretch>
                  <a:fillRect/>
                </a:stretch>
              </p:blipFill>
              <p:spPr>
                <a:xfrm>
                  <a:off x="6244907" y="3159167"/>
                  <a:ext cx="95760" cy="11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4">
            <p14:nvContentPartPr>
              <p14:cNvPr id="925" name="Ink 924">
                <a:extLst>
                  <a:ext uri="{FF2B5EF4-FFF2-40B4-BE49-F238E27FC236}">
                    <a16:creationId xmlns:a16="http://schemas.microsoft.com/office/drawing/2014/main" id="{7BC12CF8-2EF3-6D5C-F3E5-331E03EC926F}"/>
                  </a:ext>
                </a:extLst>
              </p14:cNvPr>
              <p14:cNvContentPartPr/>
              <p14:nvPr/>
            </p14:nvContentPartPr>
            <p14:xfrm>
              <a:off x="6545597" y="4219958"/>
              <a:ext cx="103680" cy="179640"/>
            </p14:xfrm>
          </p:contentPart>
        </mc:Choice>
        <mc:Fallback xmlns="">
          <p:pic>
            <p:nvPicPr>
              <p:cNvPr id="925" name="Ink 924">
                <a:extLst>
                  <a:ext uri="{FF2B5EF4-FFF2-40B4-BE49-F238E27FC236}">
                    <a16:creationId xmlns:a16="http://schemas.microsoft.com/office/drawing/2014/main" id="{7BC12CF8-2EF3-6D5C-F3E5-331E03EC926F}"/>
                  </a:ext>
                </a:extLst>
              </p:cNvPr>
              <p:cNvPicPr/>
              <p:nvPr/>
            </p:nvPicPr>
            <p:blipFill>
              <a:blip r:embed="rId309"/>
              <a:stretch>
                <a:fillRect/>
              </a:stretch>
            </p:blipFill>
            <p:spPr>
              <a:xfrm>
                <a:off x="6536957" y="4211318"/>
                <a:ext cx="1213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926" name="Ink 925">
                <a:extLst>
                  <a:ext uri="{FF2B5EF4-FFF2-40B4-BE49-F238E27FC236}">
                    <a16:creationId xmlns:a16="http://schemas.microsoft.com/office/drawing/2014/main" id="{CFF4BBF8-C79A-E518-299D-F4B3E8FBAE22}"/>
                  </a:ext>
                </a:extLst>
              </p14:cNvPr>
              <p14:cNvContentPartPr/>
              <p14:nvPr/>
            </p14:nvContentPartPr>
            <p14:xfrm>
              <a:off x="6685997" y="4363958"/>
              <a:ext cx="56160" cy="123120"/>
            </p14:xfrm>
          </p:contentPart>
        </mc:Choice>
        <mc:Fallback xmlns="">
          <p:pic>
            <p:nvPicPr>
              <p:cNvPr id="926" name="Ink 925">
                <a:extLst>
                  <a:ext uri="{FF2B5EF4-FFF2-40B4-BE49-F238E27FC236}">
                    <a16:creationId xmlns:a16="http://schemas.microsoft.com/office/drawing/2014/main" id="{CFF4BBF8-C79A-E518-299D-F4B3E8FBAE22}"/>
                  </a:ext>
                </a:extLst>
              </p:cNvPr>
              <p:cNvPicPr/>
              <p:nvPr/>
            </p:nvPicPr>
            <p:blipFill>
              <a:blip r:embed="rId311"/>
              <a:stretch>
                <a:fillRect/>
              </a:stretch>
            </p:blipFill>
            <p:spPr>
              <a:xfrm>
                <a:off x="6676997" y="4355318"/>
                <a:ext cx="73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927" name="Ink 926">
                <a:extLst>
                  <a:ext uri="{FF2B5EF4-FFF2-40B4-BE49-F238E27FC236}">
                    <a16:creationId xmlns:a16="http://schemas.microsoft.com/office/drawing/2014/main" id="{6AB2D04D-0D88-5885-423D-7B5AE1746FA4}"/>
                  </a:ext>
                </a:extLst>
              </p14:cNvPr>
              <p14:cNvContentPartPr/>
              <p14:nvPr/>
            </p14:nvContentPartPr>
            <p14:xfrm>
              <a:off x="6794717" y="4190798"/>
              <a:ext cx="184320" cy="24480"/>
            </p14:xfrm>
          </p:contentPart>
        </mc:Choice>
        <mc:Fallback xmlns="">
          <p:pic>
            <p:nvPicPr>
              <p:cNvPr id="927" name="Ink 926">
                <a:extLst>
                  <a:ext uri="{FF2B5EF4-FFF2-40B4-BE49-F238E27FC236}">
                    <a16:creationId xmlns:a16="http://schemas.microsoft.com/office/drawing/2014/main" id="{6AB2D04D-0D88-5885-423D-7B5AE1746FA4}"/>
                  </a:ext>
                </a:extLst>
              </p:cNvPr>
              <p:cNvPicPr/>
              <p:nvPr/>
            </p:nvPicPr>
            <p:blipFill>
              <a:blip r:embed="rId313"/>
              <a:stretch>
                <a:fillRect/>
              </a:stretch>
            </p:blipFill>
            <p:spPr>
              <a:xfrm>
                <a:off x="6786077" y="4181798"/>
                <a:ext cx="20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928" name="Ink 927">
                <a:extLst>
                  <a:ext uri="{FF2B5EF4-FFF2-40B4-BE49-F238E27FC236}">
                    <a16:creationId xmlns:a16="http://schemas.microsoft.com/office/drawing/2014/main" id="{C8736EC3-EFFA-B105-00BA-2FAF9F17360A}"/>
                  </a:ext>
                </a:extLst>
              </p14:cNvPr>
              <p14:cNvContentPartPr/>
              <p14:nvPr/>
            </p14:nvContentPartPr>
            <p14:xfrm>
              <a:off x="6805517" y="4234718"/>
              <a:ext cx="147960" cy="182520"/>
            </p14:xfrm>
          </p:contentPart>
        </mc:Choice>
        <mc:Fallback xmlns="">
          <p:pic>
            <p:nvPicPr>
              <p:cNvPr id="928" name="Ink 927">
                <a:extLst>
                  <a:ext uri="{FF2B5EF4-FFF2-40B4-BE49-F238E27FC236}">
                    <a16:creationId xmlns:a16="http://schemas.microsoft.com/office/drawing/2014/main" id="{C8736EC3-EFFA-B105-00BA-2FAF9F17360A}"/>
                  </a:ext>
                </a:extLst>
              </p:cNvPr>
              <p:cNvPicPr/>
              <p:nvPr/>
            </p:nvPicPr>
            <p:blipFill>
              <a:blip r:embed="rId315"/>
              <a:stretch>
                <a:fillRect/>
              </a:stretch>
            </p:blipFill>
            <p:spPr>
              <a:xfrm>
                <a:off x="6796877" y="4226078"/>
                <a:ext cx="1656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929" name="Ink 928">
                <a:extLst>
                  <a:ext uri="{FF2B5EF4-FFF2-40B4-BE49-F238E27FC236}">
                    <a16:creationId xmlns:a16="http://schemas.microsoft.com/office/drawing/2014/main" id="{A9CF2803-8E86-D557-FE90-3E445B0F0E88}"/>
                  </a:ext>
                </a:extLst>
              </p14:cNvPr>
              <p14:cNvContentPartPr/>
              <p14:nvPr/>
            </p14:nvContentPartPr>
            <p14:xfrm>
              <a:off x="6983357" y="4363958"/>
              <a:ext cx="6840" cy="48960"/>
            </p14:xfrm>
          </p:contentPart>
        </mc:Choice>
        <mc:Fallback xmlns="">
          <p:pic>
            <p:nvPicPr>
              <p:cNvPr id="929" name="Ink 928">
                <a:extLst>
                  <a:ext uri="{FF2B5EF4-FFF2-40B4-BE49-F238E27FC236}">
                    <a16:creationId xmlns:a16="http://schemas.microsoft.com/office/drawing/2014/main" id="{A9CF2803-8E86-D557-FE90-3E445B0F0E88}"/>
                  </a:ext>
                </a:extLst>
              </p:cNvPr>
              <p:cNvPicPr/>
              <p:nvPr/>
            </p:nvPicPr>
            <p:blipFill>
              <a:blip r:embed="rId317"/>
              <a:stretch>
                <a:fillRect/>
              </a:stretch>
            </p:blipFill>
            <p:spPr>
              <a:xfrm>
                <a:off x="6974357" y="4354958"/>
                <a:ext cx="24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930" name="Ink 929">
                <a:extLst>
                  <a:ext uri="{FF2B5EF4-FFF2-40B4-BE49-F238E27FC236}">
                    <a16:creationId xmlns:a16="http://schemas.microsoft.com/office/drawing/2014/main" id="{7EE5E4A2-D6BC-325D-48E0-184E23377DE8}"/>
                  </a:ext>
                </a:extLst>
              </p14:cNvPr>
              <p14:cNvContentPartPr/>
              <p14:nvPr/>
            </p14:nvContentPartPr>
            <p14:xfrm>
              <a:off x="6979037" y="4168478"/>
              <a:ext cx="11520" cy="107640"/>
            </p14:xfrm>
          </p:contentPart>
        </mc:Choice>
        <mc:Fallback xmlns="">
          <p:pic>
            <p:nvPicPr>
              <p:cNvPr id="930" name="Ink 929">
                <a:extLst>
                  <a:ext uri="{FF2B5EF4-FFF2-40B4-BE49-F238E27FC236}">
                    <a16:creationId xmlns:a16="http://schemas.microsoft.com/office/drawing/2014/main" id="{7EE5E4A2-D6BC-325D-48E0-184E23377DE8}"/>
                  </a:ext>
                </a:extLst>
              </p:cNvPr>
              <p:cNvPicPr/>
              <p:nvPr/>
            </p:nvPicPr>
            <p:blipFill>
              <a:blip r:embed="rId319"/>
              <a:stretch>
                <a:fillRect/>
              </a:stretch>
            </p:blipFill>
            <p:spPr>
              <a:xfrm>
                <a:off x="6970397" y="4159838"/>
                <a:ext cx="29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931" name="Ink 930">
                <a:extLst>
                  <a:ext uri="{FF2B5EF4-FFF2-40B4-BE49-F238E27FC236}">
                    <a16:creationId xmlns:a16="http://schemas.microsoft.com/office/drawing/2014/main" id="{586AAE9A-B40B-D805-5B28-EDA5CBFADFA5}"/>
                  </a:ext>
                </a:extLst>
              </p14:cNvPr>
              <p14:cNvContentPartPr/>
              <p14:nvPr/>
            </p14:nvContentPartPr>
            <p14:xfrm>
              <a:off x="7026197" y="4424438"/>
              <a:ext cx="62280" cy="119880"/>
            </p14:xfrm>
          </p:contentPart>
        </mc:Choice>
        <mc:Fallback xmlns="">
          <p:pic>
            <p:nvPicPr>
              <p:cNvPr id="931" name="Ink 930">
                <a:extLst>
                  <a:ext uri="{FF2B5EF4-FFF2-40B4-BE49-F238E27FC236}">
                    <a16:creationId xmlns:a16="http://schemas.microsoft.com/office/drawing/2014/main" id="{586AAE9A-B40B-D805-5B28-EDA5CBFADFA5}"/>
                  </a:ext>
                </a:extLst>
              </p:cNvPr>
              <p:cNvPicPr/>
              <p:nvPr/>
            </p:nvPicPr>
            <p:blipFill>
              <a:blip r:embed="rId321"/>
              <a:stretch>
                <a:fillRect/>
              </a:stretch>
            </p:blipFill>
            <p:spPr>
              <a:xfrm>
                <a:off x="7017197" y="4415438"/>
                <a:ext cx="79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932" name="Ink 931">
                <a:extLst>
                  <a:ext uri="{FF2B5EF4-FFF2-40B4-BE49-F238E27FC236}">
                    <a16:creationId xmlns:a16="http://schemas.microsoft.com/office/drawing/2014/main" id="{F1056687-C5FC-202C-C006-E47E4ACCE371}"/>
                  </a:ext>
                </a:extLst>
              </p14:cNvPr>
              <p14:cNvContentPartPr/>
              <p14:nvPr/>
            </p14:nvContentPartPr>
            <p14:xfrm>
              <a:off x="7108277" y="4212758"/>
              <a:ext cx="53640" cy="174960"/>
            </p14:xfrm>
          </p:contentPart>
        </mc:Choice>
        <mc:Fallback xmlns="">
          <p:pic>
            <p:nvPicPr>
              <p:cNvPr id="932" name="Ink 931">
                <a:extLst>
                  <a:ext uri="{FF2B5EF4-FFF2-40B4-BE49-F238E27FC236}">
                    <a16:creationId xmlns:a16="http://schemas.microsoft.com/office/drawing/2014/main" id="{F1056687-C5FC-202C-C006-E47E4ACCE371}"/>
                  </a:ext>
                </a:extLst>
              </p:cNvPr>
              <p:cNvPicPr/>
              <p:nvPr/>
            </p:nvPicPr>
            <p:blipFill>
              <a:blip r:embed="rId323"/>
              <a:stretch>
                <a:fillRect/>
              </a:stretch>
            </p:blipFill>
            <p:spPr>
              <a:xfrm>
                <a:off x="7099277" y="4203758"/>
                <a:ext cx="71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933" name="Ink 932">
                <a:extLst>
                  <a:ext uri="{FF2B5EF4-FFF2-40B4-BE49-F238E27FC236}">
                    <a16:creationId xmlns:a16="http://schemas.microsoft.com/office/drawing/2014/main" id="{1A8B05EB-858C-5EC3-DB62-80F2902C6C2D}"/>
                  </a:ext>
                </a:extLst>
              </p14:cNvPr>
              <p14:cNvContentPartPr/>
              <p14:nvPr/>
            </p14:nvContentPartPr>
            <p14:xfrm>
              <a:off x="7165517" y="4245158"/>
              <a:ext cx="31680" cy="167400"/>
            </p14:xfrm>
          </p:contentPart>
        </mc:Choice>
        <mc:Fallback xmlns="">
          <p:pic>
            <p:nvPicPr>
              <p:cNvPr id="933" name="Ink 932">
                <a:extLst>
                  <a:ext uri="{FF2B5EF4-FFF2-40B4-BE49-F238E27FC236}">
                    <a16:creationId xmlns:a16="http://schemas.microsoft.com/office/drawing/2014/main" id="{1A8B05EB-858C-5EC3-DB62-80F2902C6C2D}"/>
                  </a:ext>
                </a:extLst>
              </p:cNvPr>
              <p:cNvPicPr/>
              <p:nvPr/>
            </p:nvPicPr>
            <p:blipFill>
              <a:blip r:embed="rId325"/>
              <a:stretch>
                <a:fillRect/>
              </a:stretch>
            </p:blipFill>
            <p:spPr>
              <a:xfrm>
                <a:off x="7156517" y="4236158"/>
                <a:ext cx="49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934" name="Ink 933">
                <a:extLst>
                  <a:ext uri="{FF2B5EF4-FFF2-40B4-BE49-F238E27FC236}">
                    <a16:creationId xmlns:a16="http://schemas.microsoft.com/office/drawing/2014/main" id="{862B76BF-A929-A3CD-2CA6-9F9E91BE4881}"/>
                  </a:ext>
                </a:extLst>
              </p14:cNvPr>
              <p14:cNvContentPartPr/>
              <p14:nvPr/>
            </p14:nvContentPartPr>
            <p14:xfrm>
              <a:off x="7241117" y="4440638"/>
              <a:ext cx="50040" cy="95040"/>
            </p14:xfrm>
          </p:contentPart>
        </mc:Choice>
        <mc:Fallback xmlns="">
          <p:pic>
            <p:nvPicPr>
              <p:cNvPr id="934" name="Ink 933">
                <a:extLst>
                  <a:ext uri="{FF2B5EF4-FFF2-40B4-BE49-F238E27FC236}">
                    <a16:creationId xmlns:a16="http://schemas.microsoft.com/office/drawing/2014/main" id="{862B76BF-A929-A3CD-2CA6-9F9E91BE4881}"/>
                  </a:ext>
                </a:extLst>
              </p:cNvPr>
              <p:cNvPicPr/>
              <p:nvPr/>
            </p:nvPicPr>
            <p:blipFill>
              <a:blip r:embed="rId327"/>
              <a:stretch>
                <a:fillRect/>
              </a:stretch>
            </p:blipFill>
            <p:spPr>
              <a:xfrm>
                <a:off x="7232117" y="4431638"/>
                <a:ext cx="67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935" name="Ink 934">
                <a:extLst>
                  <a:ext uri="{FF2B5EF4-FFF2-40B4-BE49-F238E27FC236}">
                    <a16:creationId xmlns:a16="http://schemas.microsoft.com/office/drawing/2014/main" id="{F0726448-F8C7-7144-68BC-F0A884E3F93C}"/>
                  </a:ext>
                </a:extLst>
              </p14:cNvPr>
              <p14:cNvContentPartPr/>
              <p14:nvPr/>
            </p14:nvContentPartPr>
            <p14:xfrm>
              <a:off x="7259477" y="4422638"/>
              <a:ext cx="39240" cy="4680"/>
            </p14:xfrm>
          </p:contentPart>
        </mc:Choice>
        <mc:Fallback xmlns="">
          <p:pic>
            <p:nvPicPr>
              <p:cNvPr id="935" name="Ink 934">
                <a:extLst>
                  <a:ext uri="{FF2B5EF4-FFF2-40B4-BE49-F238E27FC236}">
                    <a16:creationId xmlns:a16="http://schemas.microsoft.com/office/drawing/2014/main" id="{F0726448-F8C7-7144-68BC-F0A884E3F93C}"/>
                  </a:ext>
                </a:extLst>
              </p:cNvPr>
              <p:cNvPicPr/>
              <p:nvPr/>
            </p:nvPicPr>
            <p:blipFill>
              <a:blip r:embed="rId329"/>
              <a:stretch>
                <a:fillRect/>
              </a:stretch>
            </p:blipFill>
            <p:spPr>
              <a:xfrm>
                <a:off x="7250477" y="4413998"/>
                <a:ext cx="56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936" name="Ink 935">
                <a:extLst>
                  <a:ext uri="{FF2B5EF4-FFF2-40B4-BE49-F238E27FC236}">
                    <a16:creationId xmlns:a16="http://schemas.microsoft.com/office/drawing/2014/main" id="{A6C4BE82-A2A4-177E-41B2-BB2D879F520E}"/>
                  </a:ext>
                </a:extLst>
              </p14:cNvPr>
              <p14:cNvContentPartPr/>
              <p14:nvPr/>
            </p14:nvContentPartPr>
            <p14:xfrm>
              <a:off x="7237157" y="4189358"/>
              <a:ext cx="54000" cy="3240"/>
            </p14:xfrm>
          </p:contentPart>
        </mc:Choice>
        <mc:Fallback xmlns="">
          <p:pic>
            <p:nvPicPr>
              <p:cNvPr id="936" name="Ink 935">
                <a:extLst>
                  <a:ext uri="{FF2B5EF4-FFF2-40B4-BE49-F238E27FC236}">
                    <a16:creationId xmlns:a16="http://schemas.microsoft.com/office/drawing/2014/main" id="{A6C4BE82-A2A4-177E-41B2-BB2D879F520E}"/>
                  </a:ext>
                </a:extLst>
              </p:cNvPr>
              <p:cNvPicPr/>
              <p:nvPr/>
            </p:nvPicPr>
            <p:blipFill>
              <a:blip r:embed="rId331"/>
              <a:stretch>
                <a:fillRect/>
              </a:stretch>
            </p:blipFill>
            <p:spPr>
              <a:xfrm>
                <a:off x="7228517" y="4180358"/>
                <a:ext cx="716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937" name="Ink 936">
                <a:extLst>
                  <a:ext uri="{FF2B5EF4-FFF2-40B4-BE49-F238E27FC236}">
                    <a16:creationId xmlns:a16="http://schemas.microsoft.com/office/drawing/2014/main" id="{1E3BC103-078A-A0FC-7E8D-7CE5EDB35289}"/>
                  </a:ext>
                </a:extLst>
              </p14:cNvPr>
              <p14:cNvContentPartPr/>
              <p14:nvPr/>
            </p14:nvContentPartPr>
            <p14:xfrm>
              <a:off x="7272437" y="4200878"/>
              <a:ext cx="3960" cy="75240"/>
            </p14:xfrm>
          </p:contentPart>
        </mc:Choice>
        <mc:Fallback xmlns="">
          <p:pic>
            <p:nvPicPr>
              <p:cNvPr id="937" name="Ink 936">
                <a:extLst>
                  <a:ext uri="{FF2B5EF4-FFF2-40B4-BE49-F238E27FC236}">
                    <a16:creationId xmlns:a16="http://schemas.microsoft.com/office/drawing/2014/main" id="{1E3BC103-078A-A0FC-7E8D-7CE5EDB35289}"/>
                  </a:ext>
                </a:extLst>
              </p:cNvPr>
              <p:cNvPicPr/>
              <p:nvPr/>
            </p:nvPicPr>
            <p:blipFill>
              <a:blip r:embed="rId333"/>
              <a:stretch>
                <a:fillRect/>
              </a:stretch>
            </p:blipFill>
            <p:spPr>
              <a:xfrm>
                <a:off x="7263437" y="4192238"/>
                <a:ext cx="21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938" name="Ink 937">
                <a:extLst>
                  <a:ext uri="{FF2B5EF4-FFF2-40B4-BE49-F238E27FC236}">
                    <a16:creationId xmlns:a16="http://schemas.microsoft.com/office/drawing/2014/main" id="{8E236B78-2F0A-5825-1207-B2D0E7CF2B57}"/>
                  </a:ext>
                </a:extLst>
              </p14:cNvPr>
              <p14:cNvContentPartPr/>
              <p14:nvPr/>
            </p14:nvContentPartPr>
            <p14:xfrm>
              <a:off x="7233557" y="4199438"/>
              <a:ext cx="85320" cy="4680"/>
            </p14:xfrm>
          </p:contentPart>
        </mc:Choice>
        <mc:Fallback xmlns="">
          <p:pic>
            <p:nvPicPr>
              <p:cNvPr id="938" name="Ink 937">
                <a:extLst>
                  <a:ext uri="{FF2B5EF4-FFF2-40B4-BE49-F238E27FC236}">
                    <a16:creationId xmlns:a16="http://schemas.microsoft.com/office/drawing/2014/main" id="{8E236B78-2F0A-5825-1207-B2D0E7CF2B57}"/>
                  </a:ext>
                </a:extLst>
              </p:cNvPr>
              <p:cNvPicPr/>
              <p:nvPr/>
            </p:nvPicPr>
            <p:blipFill>
              <a:blip r:embed="rId335"/>
              <a:stretch>
                <a:fillRect/>
              </a:stretch>
            </p:blipFill>
            <p:spPr>
              <a:xfrm>
                <a:off x="7224917" y="4190798"/>
                <a:ext cx="102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939" name="Ink 938">
                <a:extLst>
                  <a:ext uri="{FF2B5EF4-FFF2-40B4-BE49-F238E27FC236}">
                    <a16:creationId xmlns:a16="http://schemas.microsoft.com/office/drawing/2014/main" id="{49073677-1DD5-2870-CF09-1D212D1D036B}"/>
                  </a:ext>
                </a:extLst>
              </p14:cNvPr>
              <p14:cNvContentPartPr/>
              <p14:nvPr/>
            </p14:nvContentPartPr>
            <p14:xfrm>
              <a:off x="6610397" y="4571318"/>
              <a:ext cx="12960" cy="830520"/>
            </p14:xfrm>
          </p:contentPart>
        </mc:Choice>
        <mc:Fallback xmlns="">
          <p:pic>
            <p:nvPicPr>
              <p:cNvPr id="939" name="Ink 938">
                <a:extLst>
                  <a:ext uri="{FF2B5EF4-FFF2-40B4-BE49-F238E27FC236}">
                    <a16:creationId xmlns:a16="http://schemas.microsoft.com/office/drawing/2014/main" id="{49073677-1DD5-2870-CF09-1D212D1D036B}"/>
                  </a:ext>
                </a:extLst>
              </p:cNvPr>
              <p:cNvPicPr/>
              <p:nvPr/>
            </p:nvPicPr>
            <p:blipFill>
              <a:blip r:embed="rId337"/>
              <a:stretch>
                <a:fillRect/>
              </a:stretch>
            </p:blipFill>
            <p:spPr>
              <a:xfrm>
                <a:off x="6601397" y="4562678"/>
                <a:ext cx="3060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940" name="Ink 939">
                <a:extLst>
                  <a:ext uri="{FF2B5EF4-FFF2-40B4-BE49-F238E27FC236}">
                    <a16:creationId xmlns:a16="http://schemas.microsoft.com/office/drawing/2014/main" id="{E809219C-F66C-16DF-790D-FCA91020CC2A}"/>
                  </a:ext>
                </a:extLst>
              </p14:cNvPr>
              <p14:cNvContentPartPr/>
              <p14:nvPr/>
            </p14:nvContentPartPr>
            <p14:xfrm>
              <a:off x="6562877" y="5338838"/>
              <a:ext cx="143640" cy="90720"/>
            </p14:xfrm>
          </p:contentPart>
        </mc:Choice>
        <mc:Fallback xmlns="">
          <p:pic>
            <p:nvPicPr>
              <p:cNvPr id="940" name="Ink 939">
                <a:extLst>
                  <a:ext uri="{FF2B5EF4-FFF2-40B4-BE49-F238E27FC236}">
                    <a16:creationId xmlns:a16="http://schemas.microsoft.com/office/drawing/2014/main" id="{E809219C-F66C-16DF-790D-FCA91020CC2A}"/>
                  </a:ext>
                </a:extLst>
              </p:cNvPr>
              <p:cNvPicPr/>
              <p:nvPr/>
            </p:nvPicPr>
            <p:blipFill>
              <a:blip r:embed="rId339"/>
              <a:stretch>
                <a:fillRect/>
              </a:stretch>
            </p:blipFill>
            <p:spPr>
              <a:xfrm>
                <a:off x="6554237" y="5329838"/>
                <a:ext cx="1612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941" name="Ink 940">
                <a:extLst>
                  <a:ext uri="{FF2B5EF4-FFF2-40B4-BE49-F238E27FC236}">
                    <a16:creationId xmlns:a16="http://schemas.microsoft.com/office/drawing/2014/main" id="{513E0315-CECE-321E-90A5-1D046357ADF3}"/>
                  </a:ext>
                </a:extLst>
              </p14:cNvPr>
              <p14:cNvContentPartPr/>
              <p14:nvPr/>
            </p14:nvContentPartPr>
            <p14:xfrm>
              <a:off x="6523637" y="5498678"/>
              <a:ext cx="136800" cy="315360"/>
            </p14:xfrm>
          </p:contentPart>
        </mc:Choice>
        <mc:Fallback xmlns="">
          <p:pic>
            <p:nvPicPr>
              <p:cNvPr id="941" name="Ink 940">
                <a:extLst>
                  <a:ext uri="{FF2B5EF4-FFF2-40B4-BE49-F238E27FC236}">
                    <a16:creationId xmlns:a16="http://schemas.microsoft.com/office/drawing/2014/main" id="{513E0315-CECE-321E-90A5-1D046357ADF3}"/>
                  </a:ext>
                </a:extLst>
              </p:cNvPr>
              <p:cNvPicPr/>
              <p:nvPr/>
            </p:nvPicPr>
            <p:blipFill>
              <a:blip r:embed="rId341"/>
              <a:stretch>
                <a:fillRect/>
              </a:stretch>
            </p:blipFill>
            <p:spPr>
              <a:xfrm>
                <a:off x="6514997" y="5489678"/>
                <a:ext cx="1544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945" name="Ink 944">
                <a:extLst>
                  <a:ext uri="{FF2B5EF4-FFF2-40B4-BE49-F238E27FC236}">
                    <a16:creationId xmlns:a16="http://schemas.microsoft.com/office/drawing/2014/main" id="{196AE34F-955E-83A0-8BD4-58C3D339FE7B}"/>
                  </a:ext>
                </a:extLst>
              </p14:cNvPr>
              <p14:cNvContentPartPr/>
              <p14:nvPr/>
            </p14:nvContentPartPr>
            <p14:xfrm>
              <a:off x="6491957" y="3510398"/>
              <a:ext cx="441000" cy="462600"/>
            </p14:xfrm>
          </p:contentPart>
        </mc:Choice>
        <mc:Fallback xmlns="">
          <p:pic>
            <p:nvPicPr>
              <p:cNvPr id="945" name="Ink 944">
                <a:extLst>
                  <a:ext uri="{FF2B5EF4-FFF2-40B4-BE49-F238E27FC236}">
                    <a16:creationId xmlns:a16="http://schemas.microsoft.com/office/drawing/2014/main" id="{196AE34F-955E-83A0-8BD4-58C3D339FE7B}"/>
                  </a:ext>
                </a:extLst>
              </p:cNvPr>
              <p:cNvPicPr/>
              <p:nvPr/>
            </p:nvPicPr>
            <p:blipFill>
              <a:blip r:embed="rId357"/>
              <a:stretch>
                <a:fillRect/>
              </a:stretch>
            </p:blipFill>
            <p:spPr>
              <a:xfrm>
                <a:off x="6483317" y="3501758"/>
                <a:ext cx="4586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946" name="Ink 945">
                <a:extLst>
                  <a:ext uri="{FF2B5EF4-FFF2-40B4-BE49-F238E27FC236}">
                    <a16:creationId xmlns:a16="http://schemas.microsoft.com/office/drawing/2014/main" id="{4A24D22B-4D15-2614-2A39-AE50C41D0895}"/>
                  </a:ext>
                </a:extLst>
              </p14:cNvPr>
              <p14:cNvContentPartPr/>
              <p14:nvPr/>
            </p14:nvContentPartPr>
            <p14:xfrm>
              <a:off x="6848357" y="3893798"/>
              <a:ext cx="159120" cy="75960"/>
            </p14:xfrm>
          </p:contentPart>
        </mc:Choice>
        <mc:Fallback xmlns="">
          <p:pic>
            <p:nvPicPr>
              <p:cNvPr id="946" name="Ink 945">
                <a:extLst>
                  <a:ext uri="{FF2B5EF4-FFF2-40B4-BE49-F238E27FC236}">
                    <a16:creationId xmlns:a16="http://schemas.microsoft.com/office/drawing/2014/main" id="{4A24D22B-4D15-2614-2A39-AE50C41D0895}"/>
                  </a:ext>
                </a:extLst>
              </p:cNvPr>
              <p:cNvPicPr/>
              <p:nvPr/>
            </p:nvPicPr>
            <p:blipFill>
              <a:blip r:embed="rId359"/>
              <a:stretch>
                <a:fillRect/>
              </a:stretch>
            </p:blipFill>
            <p:spPr>
              <a:xfrm>
                <a:off x="6839717" y="3884798"/>
                <a:ext cx="176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947" name="Ink 946">
                <a:extLst>
                  <a:ext uri="{FF2B5EF4-FFF2-40B4-BE49-F238E27FC236}">
                    <a16:creationId xmlns:a16="http://schemas.microsoft.com/office/drawing/2014/main" id="{9D412E31-C64E-363A-7D82-9F99B7C505FC}"/>
                  </a:ext>
                </a:extLst>
              </p14:cNvPr>
              <p14:cNvContentPartPr/>
              <p14:nvPr/>
            </p14:nvContentPartPr>
            <p14:xfrm>
              <a:off x="6942317" y="3864638"/>
              <a:ext cx="87120" cy="73800"/>
            </p14:xfrm>
          </p:contentPart>
        </mc:Choice>
        <mc:Fallback xmlns="">
          <p:pic>
            <p:nvPicPr>
              <p:cNvPr id="947" name="Ink 946">
                <a:extLst>
                  <a:ext uri="{FF2B5EF4-FFF2-40B4-BE49-F238E27FC236}">
                    <a16:creationId xmlns:a16="http://schemas.microsoft.com/office/drawing/2014/main" id="{9D412E31-C64E-363A-7D82-9F99B7C505FC}"/>
                  </a:ext>
                </a:extLst>
              </p:cNvPr>
              <p:cNvPicPr/>
              <p:nvPr/>
            </p:nvPicPr>
            <p:blipFill>
              <a:blip r:embed="rId361"/>
              <a:stretch>
                <a:fillRect/>
              </a:stretch>
            </p:blipFill>
            <p:spPr>
              <a:xfrm>
                <a:off x="6933317" y="3855638"/>
                <a:ext cx="104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948" name="Ink 947">
                <a:extLst>
                  <a:ext uri="{FF2B5EF4-FFF2-40B4-BE49-F238E27FC236}">
                    <a16:creationId xmlns:a16="http://schemas.microsoft.com/office/drawing/2014/main" id="{31E12789-FE67-43A6-6ECB-52C87C970595}"/>
                  </a:ext>
                </a:extLst>
              </p14:cNvPr>
              <p14:cNvContentPartPr/>
              <p14:nvPr/>
            </p14:nvContentPartPr>
            <p14:xfrm>
              <a:off x="6936917" y="3920798"/>
              <a:ext cx="66600" cy="55440"/>
            </p14:xfrm>
          </p:contentPart>
        </mc:Choice>
        <mc:Fallback xmlns="">
          <p:pic>
            <p:nvPicPr>
              <p:cNvPr id="948" name="Ink 947">
                <a:extLst>
                  <a:ext uri="{FF2B5EF4-FFF2-40B4-BE49-F238E27FC236}">
                    <a16:creationId xmlns:a16="http://schemas.microsoft.com/office/drawing/2014/main" id="{31E12789-FE67-43A6-6ECB-52C87C970595}"/>
                  </a:ext>
                </a:extLst>
              </p:cNvPr>
              <p:cNvPicPr/>
              <p:nvPr/>
            </p:nvPicPr>
            <p:blipFill>
              <a:blip r:embed="rId363"/>
              <a:stretch>
                <a:fillRect/>
              </a:stretch>
            </p:blipFill>
            <p:spPr>
              <a:xfrm>
                <a:off x="6928277" y="3912158"/>
                <a:ext cx="842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949" name="Ink 948">
                <a:extLst>
                  <a:ext uri="{FF2B5EF4-FFF2-40B4-BE49-F238E27FC236}">
                    <a16:creationId xmlns:a16="http://schemas.microsoft.com/office/drawing/2014/main" id="{7D11412D-9E90-4A95-A40D-C1329CF717BC}"/>
                  </a:ext>
                </a:extLst>
              </p14:cNvPr>
              <p14:cNvContentPartPr/>
              <p14:nvPr/>
            </p14:nvContentPartPr>
            <p14:xfrm>
              <a:off x="6846197" y="3883718"/>
              <a:ext cx="72360" cy="48960"/>
            </p14:xfrm>
          </p:contentPart>
        </mc:Choice>
        <mc:Fallback xmlns="">
          <p:pic>
            <p:nvPicPr>
              <p:cNvPr id="949" name="Ink 948">
                <a:extLst>
                  <a:ext uri="{FF2B5EF4-FFF2-40B4-BE49-F238E27FC236}">
                    <a16:creationId xmlns:a16="http://schemas.microsoft.com/office/drawing/2014/main" id="{7D11412D-9E90-4A95-A40D-C1329CF717BC}"/>
                  </a:ext>
                </a:extLst>
              </p:cNvPr>
              <p:cNvPicPr/>
              <p:nvPr/>
            </p:nvPicPr>
            <p:blipFill>
              <a:blip r:embed="rId365"/>
              <a:stretch>
                <a:fillRect/>
              </a:stretch>
            </p:blipFill>
            <p:spPr>
              <a:xfrm>
                <a:off x="6837557" y="3874718"/>
                <a:ext cx="900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950" name="Ink 949">
                <a:extLst>
                  <a:ext uri="{FF2B5EF4-FFF2-40B4-BE49-F238E27FC236}">
                    <a16:creationId xmlns:a16="http://schemas.microsoft.com/office/drawing/2014/main" id="{560F99D6-CE9C-3AAB-4828-64D9A66FCA64}"/>
                  </a:ext>
                </a:extLst>
              </p14:cNvPr>
              <p14:cNvContentPartPr/>
              <p14:nvPr/>
            </p14:nvContentPartPr>
            <p14:xfrm>
              <a:off x="7558277" y="4633238"/>
              <a:ext cx="81360" cy="104400"/>
            </p14:xfrm>
          </p:contentPart>
        </mc:Choice>
        <mc:Fallback xmlns="">
          <p:pic>
            <p:nvPicPr>
              <p:cNvPr id="950" name="Ink 949">
                <a:extLst>
                  <a:ext uri="{FF2B5EF4-FFF2-40B4-BE49-F238E27FC236}">
                    <a16:creationId xmlns:a16="http://schemas.microsoft.com/office/drawing/2014/main" id="{560F99D6-CE9C-3AAB-4828-64D9A66FCA64}"/>
                  </a:ext>
                </a:extLst>
              </p:cNvPr>
              <p:cNvPicPr/>
              <p:nvPr/>
            </p:nvPicPr>
            <p:blipFill>
              <a:blip r:embed="rId367"/>
              <a:stretch>
                <a:fillRect/>
              </a:stretch>
            </p:blipFill>
            <p:spPr>
              <a:xfrm>
                <a:off x="7549277" y="4624598"/>
                <a:ext cx="99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951" name="Ink 950">
                <a:extLst>
                  <a:ext uri="{FF2B5EF4-FFF2-40B4-BE49-F238E27FC236}">
                    <a16:creationId xmlns:a16="http://schemas.microsoft.com/office/drawing/2014/main" id="{AD7DCE07-FD86-6BED-3182-6E2502EBEE70}"/>
                  </a:ext>
                </a:extLst>
              </p14:cNvPr>
              <p14:cNvContentPartPr/>
              <p14:nvPr/>
            </p14:nvContentPartPr>
            <p14:xfrm>
              <a:off x="6844037" y="4543238"/>
              <a:ext cx="523440" cy="116280"/>
            </p14:xfrm>
          </p:contentPart>
        </mc:Choice>
        <mc:Fallback xmlns="">
          <p:pic>
            <p:nvPicPr>
              <p:cNvPr id="951" name="Ink 950">
                <a:extLst>
                  <a:ext uri="{FF2B5EF4-FFF2-40B4-BE49-F238E27FC236}">
                    <a16:creationId xmlns:a16="http://schemas.microsoft.com/office/drawing/2014/main" id="{AD7DCE07-FD86-6BED-3182-6E2502EBEE70}"/>
                  </a:ext>
                </a:extLst>
              </p:cNvPr>
              <p:cNvPicPr/>
              <p:nvPr/>
            </p:nvPicPr>
            <p:blipFill>
              <a:blip r:embed="rId369"/>
              <a:stretch>
                <a:fillRect/>
              </a:stretch>
            </p:blipFill>
            <p:spPr>
              <a:xfrm>
                <a:off x="6835397" y="4534598"/>
                <a:ext cx="541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952" name="Ink 951">
                <a:extLst>
                  <a:ext uri="{FF2B5EF4-FFF2-40B4-BE49-F238E27FC236}">
                    <a16:creationId xmlns:a16="http://schemas.microsoft.com/office/drawing/2014/main" id="{10156AB2-1EBF-5B85-27F9-152623AD1245}"/>
                  </a:ext>
                </a:extLst>
              </p14:cNvPr>
              <p14:cNvContentPartPr/>
              <p14:nvPr/>
            </p14:nvContentPartPr>
            <p14:xfrm>
              <a:off x="7102517" y="4681478"/>
              <a:ext cx="505440" cy="182520"/>
            </p14:xfrm>
          </p:contentPart>
        </mc:Choice>
        <mc:Fallback xmlns="">
          <p:pic>
            <p:nvPicPr>
              <p:cNvPr id="952" name="Ink 951">
                <a:extLst>
                  <a:ext uri="{FF2B5EF4-FFF2-40B4-BE49-F238E27FC236}">
                    <a16:creationId xmlns:a16="http://schemas.microsoft.com/office/drawing/2014/main" id="{10156AB2-1EBF-5B85-27F9-152623AD1245}"/>
                  </a:ext>
                </a:extLst>
              </p:cNvPr>
              <p:cNvPicPr/>
              <p:nvPr/>
            </p:nvPicPr>
            <p:blipFill>
              <a:blip r:embed="rId371"/>
              <a:stretch>
                <a:fillRect/>
              </a:stretch>
            </p:blipFill>
            <p:spPr>
              <a:xfrm>
                <a:off x="7093877" y="4672478"/>
                <a:ext cx="52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953" name="Ink 952">
                <a:extLst>
                  <a:ext uri="{FF2B5EF4-FFF2-40B4-BE49-F238E27FC236}">
                    <a16:creationId xmlns:a16="http://schemas.microsoft.com/office/drawing/2014/main" id="{3E308496-B845-5E48-6325-5E73B1AC46C9}"/>
                  </a:ext>
                </a:extLst>
              </p14:cNvPr>
              <p14:cNvContentPartPr/>
              <p14:nvPr/>
            </p14:nvContentPartPr>
            <p14:xfrm>
              <a:off x="7540997" y="4629998"/>
              <a:ext cx="120600" cy="106200"/>
            </p14:xfrm>
          </p:contentPart>
        </mc:Choice>
        <mc:Fallback xmlns="">
          <p:pic>
            <p:nvPicPr>
              <p:cNvPr id="953" name="Ink 952">
                <a:extLst>
                  <a:ext uri="{FF2B5EF4-FFF2-40B4-BE49-F238E27FC236}">
                    <a16:creationId xmlns:a16="http://schemas.microsoft.com/office/drawing/2014/main" id="{3E308496-B845-5E48-6325-5E73B1AC46C9}"/>
                  </a:ext>
                </a:extLst>
              </p:cNvPr>
              <p:cNvPicPr/>
              <p:nvPr/>
            </p:nvPicPr>
            <p:blipFill>
              <a:blip r:embed="rId373"/>
              <a:stretch>
                <a:fillRect/>
              </a:stretch>
            </p:blipFill>
            <p:spPr>
              <a:xfrm>
                <a:off x="7532357" y="4620998"/>
                <a:ext cx="138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954" name="Ink 953">
                <a:extLst>
                  <a:ext uri="{FF2B5EF4-FFF2-40B4-BE49-F238E27FC236}">
                    <a16:creationId xmlns:a16="http://schemas.microsoft.com/office/drawing/2014/main" id="{191775DA-C6B4-35F8-0433-4EE1B167E692}"/>
                  </a:ext>
                </a:extLst>
              </p14:cNvPr>
              <p14:cNvContentPartPr/>
              <p14:nvPr/>
            </p14:nvContentPartPr>
            <p14:xfrm>
              <a:off x="7517597" y="4617758"/>
              <a:ext cx="147600" cy="117000"/>
            </p14:xfrm>
          </p:contentPart>
        </mc:Choice>
        <mc:Fallback xmlns="">
          <p:pic>
            <p:nvPicPr>
              <p:cNvPr id="954" name="Ink 953">
                <a:extLst>
                  <a:ext uri="{FF2B5EF4-FFF2-40B4-BE49-F238E27FC236}">
                    <a16:creationId xmlns:a16="http://schemas.microsoft.com/office/drawing/2014/main" id="{191775DA-C6B4-35F8-0433-4EE1B167E692}"/>
                  </a:ext>
                </a:extLst>
              </p:cNvPr>
              <p:cNvPicPr/>
              <p:nvPr/>
            </p:nvPicPr>
            <p:blipFill>
              <a:blip r:embed="rId375"/>
              <a:stretch>
                <a:fillRect/>
              </a:stretch>
            </p:blipFill>
            <p:spPr>
              <a:xfrm>
                <a:off x="7508597" y="4609118"/>
                <a:ext cx="165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956" name="Ink 955">
                <a:extLst>
                  <a:ext uri="{FF2B5EF4-FFF2-40B4-BE49-F238E27FC236}">
                    <a16:creationId xmlns:a16="http://schemas.microsoft.com/office/drawing/2014/main" id="{B61B17EE-17A3-795C-C397-88AF8F01DB33}"/>
                  </a:ext>
                </a:extLst>
              </p14:cNvPr>
              <p14:cNvContentPartPr/>
              <p14:nvPr/>
            </p14:nvContentPartPr>
            <p14:xfrm>
              <a:off x="6678128" y="5104478"/>
              <a:ext cx="96120" cy="140040"/>
            </p14:xfrm>
          </p:contentPart>
        </mc:Choice>
        <mc:Fallback xmlns="">
          <p:pic>
            <p:nvPicPr>
              <p:cNvPr id="956" name="Ink 955">
                <a:extLst>
                  <a:ext uri="{FF2B5EF4-FFF2-40B4-BE49-F238E27FC236}">
                    <a16:creationId xmlns:a16="http://schemas.microsoft.com/office/drawing/2014/main" id="{B61B17EE-17A3-795C-C397-88AF8F01DB33}"/>
                  </a:ext>
                </a:extLst>
              </p:cNvPr>
              <p:cNvPicPr/>
              <p:nvPr/>
            </p:nvPicPr>
            <p:blipFill>
              <a:blip r:embed="rId475"/>
              <a:stretch>
                <a:fillRect/>
              </a:stretch>
            </p:blipFill>
            <p:spPr>
              <a:xfrm>
                <a:off x="6669488" y="5095838"/>
                <a:ext cx="1137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958" name="Ink 957">
                <a:extLst>
                  <a:ext uri="{FF2B5EF4-FFF2-40B4-BE49-F238E27FC236}">
                    <a16:creationId xmlns:a16="http://schemas.microsoft.com/office/drawing/2014/main" id="{8546AE1B-75C0-C1BD-43CB-350677264DB8}"/>
                  </a:ext>
                </a:extLst>
              </p14:cNvPr>
              <p14:cNvContentPartPr/>
              <p14:nvPr/>
            </p14:nvContentPartPr>
            <p14:xfrm>
              <a:off x="6687488" y="5019158"/>
              <a:ext cx="94320" cy="62280"/>
            </p14:xfrm>
          </p:contentPart>
        </mc:Choice>
        <mc:Fallback xmlns="">
          <p:pic>
            <p:nvPicPr>
              <p:cNvPr id="958" name="Ink 957">
                <a:extLst>
                  <a:ext uri="{FF2B5EF4-FFF2-40B4-BE49-F238E27FC236}">
                    <a16:creationId xmlns:a16="http://schemas.microsoft.com/office/drawing/2014/main" id="{8546AE1B-75C0-C1BD-43CB-350677264DB8}"/>
                  </a:ext>
                </a:extLst>
              </p:cNvPr>
              <p:cNvPicPr/>
              <p:nvPr/>
            </p:nvPicPr>
            <p:blipFill>
              <a:blip r:embed="rId479"/>
              <a:stretch>
                <a:fillRect/>
              </a:stretch>
            </p:blipFill>
            <p:spPr>
              <a:xfrm>
                <a:off x="6678488" y="5010158"/>
                <a:ext cx="1119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959" name="Ink 958">
                <a:extLst>
                  <a:ext uri="{FF2B5EF4-FFF2-40B4-BE49-F238E27FC236}">
                    <a16:creationId xmlns:a16="http://schemas.microsoft.com/office/drawing/2014/main" id="{409F09D5-E211-D87F-79B3-E4D38684ADFB}"/>
                  </a:ext>
                </a:extLst>
              </p14:cNvPr>
              <p14:cNvContentPartPr/>
              <p14:nvPr/>
            </p14:nvContentPartPr>
            <p14:xfrm>
              <a:off x="6898808" y="5182238"/>
              <a:ext cx="36000" cy="25920"/>
            </p14:xfrm>
          </p:contentPart>
        </mc:Choice>
        <mc:Fallback xmlns="">
          <p:pic>
            <p:nvPicPr>
              <p:cNvPr id="959" name="Ink 958">
                <a:extLst>
                  <a:ext uri="{FF2B5EF4-FFF2-40B4-BE49-F238E27FC236}">
                    <a16:creationId xmlns:a16="http://schemas.microsoft.com/office/drawing/2014/main" id="{409F09D5-E211-D87F-79B3-E4D38684ADFB}"/>
                  </a:ext>
                </a:extLst>
              </p:cNvPr>
              <p:cNvPicPr/>
              <p:nvPr/>
            </p:nvPicPr>
            <p:blipFill>
              <a:blip r:embed="rId481"/>
              <a:stretch>
                <a:fillRect/>
              </a:stretch>
            </p:blipFill>
            <p:spPr>
              <a:xfrm>
                <a:off x="6890168" y="5173238"/>
                <a:ext cx="53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960" name="Ink 959">
                <a:extLst>
                  <a:ext uri="{FF2B5EF4-FFF2-40B4-BE49-F238E27FC236}">
                    <a16:creationId xmlns:a16="http://schemas.microsoft.com/office/drawing/2014/main" id="{CE318EF8-C097-5D6C-7C34-6182CAE2D5CD}"/>
                  </a:ext>
                </a:extLst>
              </p14:cNvPr>
              <p14:cNvContentPartPr/>
              <p14:nvPr/>
            </p14:nvContentPartPr>
            <p14:xfrm>
              <a:off x="7179608" y="5195558"/>
              <a:ext cx="27720" cy="36360"/>
            </p14:xfrm>
          </p:contentPart>
        </mc:Choice>
        <mc:Fallback xmlns="">
          <p:pic>
            <p:nvPicPr>
              <p:cNvPr id="960" name="Ink 959">
                <a:extLst>
                  <a:ext uri="{FF2B5EF4-FFF2-40B4-BE49-F238E27FC236}">
                    <a16:creationId xmlns:a16="http://schemas.microsoft.com/office/drawing/2014/main" id="{CE318EF8-C097-5D6C-7C34-6182CAE2D5CD}"/>
                  </a:ext>
                </a:extLst>
              </p:cNvPr>
              <p:cNvPicPr/>
              <p:nvPr/>
            </p:nvPicPr>
            <p:blipFill>
              <a:blip r:embed="rId483"/>
              <a:stretch>
                <a:fillRect/>
              </a:stretch>
            </p:blipFill>
            <p:spPr>
              <a:xfrm>
                <a:off x="7170968" y="5186558"/>
                <a:ext cx="45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961" name="Ink 960">
                <a:extLst>
                  <a:ext uri="{FF2B5EF4-FFF2-40B4-BE49-F238E27FC236}">
                    <a16:creationId xmlns:a16="http://schemas.microsoft.com/office/drawing/2014/main" id="{4F39331E-3D72-A333-000F-DFD4C014F096}"/>
                  </a:ext>
                </a:extLst>
              </p14:cNvPr>
              <p14:cNvContentPartPr/>
              <p14:nvPr/>
            </p14:nvContentPartPr>
            <p14:xfrm>
              <a:off x="7251608" y="5165318"/>
              <a:ext cx="136080" cy="118800"/>
            </p14:xfrm>
          </p:contentPart>
        </mc:Choice>
        <mc:Fallback xmlns="">
          <p:pic>
            <p:nvPicPr>
              <p:cNvPr id="961" name="Ink 960">
                <a:extLst>
                  <a:ext uri="{FF2B5EF4-FFF2-40B4-BE49-F238E27FC236}">
                    <a16:creationId xmlns:a16="http://schemas.microsoft.com/office/drawing/2014/main" id="{4F39331E-3D72-A333-000F-DFD4C014F096}"/>
                  </a:ext>
                </a:extLst>
              </p:cNvPr>
              <p:cNvPicPr/>
              <p:nvPr/>
            </p:nvPicPr>
            <p:blipFill>
              <a:blip r:embed="rId485"/>
              <a:stretch>
                <a:fillRect/>
              </a:stretch>
            </p:blipFill>
            <p:spPr>
              <a:xfrm>
                <a:off x="7242968" y="5156318"/>
                <a:ext cx="153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963" name="Ink 962">
                <a:extLst>
                  <a:ext uri="{FF2B5EF4-FFF2-40B4-BE49-F238E27FC236}">
                    <a16:creationId xmlns:a16="http://schemas.microsoft.com/office/drawing/2014/main" id="{21B12EA9-8777-3C83-1788-F337BFF17DB2}"/>
                  </a:ext>
                </a:extLst>
              </p14:cNvPr>
              <p14:cNvContentPartPr/>
              <p14:nvPr/>
            </p14:nvContentPartPr>
            <p14:xfrm>
              <a:off x="7233248" y="5052638"/>
              <a:ext cx="123480" cy="47880"/>
            </p14:xfrm>
          </p:contentPart>
        </mc:Choice>
        <mc:Fallback xmlns="">
          <p:pic>
            <p:nvPicPr>
              <p:cNvPr id="963" name="Ink 962">
                <a:extLst>
                  <a:ext uri="{FF2B5EF4-FFF2-40B4-BE49-F238E27FC236}">
                    <a16:creationId xmlns:a16="http://schemas.microsoft.com/office/drawing/2014/main" id="{21B12EA9-8777-3C83-1788-F337BFF17DB2}"/>
                  </a:ext>
                </a:extLst>
              </p:cNvPr>
              <p:cNvPicPr/>
              <p:nvPr/>
            </p:nvPicPr>
            <p:blipFill>
              <a:blip r:embed="rId489"/>
              <a:stretch>
                <a:fillRect/>
              </a:stretch>
            </p:blipFill>
            <p:spPr>
              <a:xfrm>
                <a:off x="7224608" y="5043998"/>
                <a:ext cx="1411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964" name="Ink 963">
                <a:extLst>
                  <a:ext uri="{FF2B5EF4-FFF2-40B4-BE49-F238E27FC236}">
                    <a16:creationId xmlns:a16="http://schemas.microsoft.com/office/drawing/2014/main" id="{1D891964-4DD5-5B7D-4EDD-15999A97CFB7}"/>
                  </a:ext>
                </a:extLst>
              </p14:cNvPr>
              <p14:cNvContentPartPr/>
              <p14:nvPr/>
            </p14:nvContentPartPr>
            <p14:xfrm>
              <a:off x="7001048" y="5167838"/>
              <a:ext cx="53280" cy="118080"/>
            </p14:xfrm>
          </p:contentPart>
        </mc:Choice>
        <mc:Fallback xmlns="">
          <p:pic>
            <p:nvPicPr>
              <p:cNvPr id="964" name="Ink 963">
                <a:extLst>
                  <a:ext uri="{FF2B5EF4-FFF2-40B4-BE49-F238E27FC236}">
                    <a16:creationId xmlns:a16="http://schemas.microsoft.com/office/drawing/2014/main" id="{1D891964-4DD5-5B7D-4EDD-15999A97CFB7}"/>
                  </a:ext>
                </a:extLst>
              </p:cNvPr>
              <p:cNvPicPr/>
              <p:nvPr/>
            </p:nvPicPr>
            <p:blipFill>
              <a:blip r:embed="rId491"/>
              <a:stretch>
                <a:fillRect/>
              </a:stretch>
            </p:blipFill>
            <p:spPr>
              <a:xfrm>
                <a:off x="6992048" y="5158838"/>
                <a:ext cx="709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972" name="Ink 971">
                <a:extLst>
                  <a:ext uri="{FF2B5EF4-FFF2-40B4-BE49-F238E27FC236}">
                    <a16:creationId xmlns:a16="http://schemas.microsoft.com/office/drawing/2014/main" id="{30997A68-429D-527F-DDE9-6DC4B70A47A5}"/>
                  </a:ext>
                </a:extLst>
              </p14:cNvPr>
              <p14:cNvContentPartPr/>
              <p14:nvPr/>
            </p14:nvContentPartPr>
            <p14:xfrm>
              <a:off x="6703547" y="5691407"/>
              <a:ext cx="74880" cy="97200"/>
            </p14:xfrm>
          </p:contentPart>
        </mc:Choice>
        <mc:Fallback xmlns="">
          <p:pic>
            <p:nvPicPr>
              <p:cNvPr id="972" name="Ink 971">
                <a:extLst>
                  <a:ext uri="{FF2B5EF4-FFF2-40B4-BE49-F238E27FC236}">
                    <a16:creationId xmlns:a16="http://schemas.microsoft.com/office/drawing/2014/main" id="{30997A68-429D-527F-DDE9-6DC4B70A47A5}"/>
                  </a:ext>
                </a:extLst>
              </p:cNvPr>
              <p:cNvPicPr/>
              <p:nvPr/>
            </p:nvPicPr>
            <p:blipFill>
              <a:blip r:embed="rId539"/>
              <a:stretch>
                <a:fillRect/>
              </a:stretch>
            </p:blipFill>
            <p:spPr>
              <a:xfrm>
                <a:off x="6694547" y="5682767"/>
                <a:ext cx="92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973" name="Ink 972">
                <a:extLst>
                  <a:ext uri="{FF2B5EF4-FFF2-40B4-BE49-F238E27FC236}">
                    <a16:creationId xmlns:a16="http://schemas.microsoft.com/office/drawing/2014/main" id="{8F5B3AFA-4266-B709-D2F2-69C8CA75586C}"/>
                  </a:ext>
                </a:extLst>
              </p14:cNvPr>
              <p14:cNvContentPartPr/>
              <p14:nvPr/>
            </p14:nvContentPartPr>
            <p14:xfrm>
              <a:off x="6775547" y="5260127"/>
              <a:ext cx="60840" cy="75960"/>
            </p14:xfrm>
          </p:contentPart>
        </mc:Choice>
        <mc:Fallback xmlns="">
          <p:pic>
            <p:nvPicPr>
              <p:cNvPr id="973" name="Ink 972">
                <a:extLst>
                  <a:ext uri="{FF2B5EF4-FFF2-40B4-BE49-F238E27FC236}">
                    <a16:creationId xmlns:a16="http://schemas.microsoft.com/office/drawing/2014/main" id="{8F5B3AFA-4266-B709-D2F2-69C8CA75586C}"/>
                  </a:ext>
                </a:extLst>
              </p:cNvPr>
              <p:cNvPicPr/>
              <p:nvPr/>
            </p:nvPicPr>
            <p:blipFill>
              <a:blip r:embed="rId541"/>
              <a:stretch>
                <a:fillRect/>
              </a:stretch>
            </p:blipFill>
            <p:spPr>
              <a:xfrm>
                <a:off x="6766907" y="5251487"/>
                <a:ext cx="784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974" name="Ink 973">
                <a:extLst>
                  <a:ext uri="{FF2B5EF4-FFF2-40B4-BE49-F238E27FC236}">
                    <a16:creationId xmlns:a16="http://schemas.microsoft.com/office/drawing/2014/main" id="{1376C0B8-F994-2DAC-9753-96C76A8EBFE0}"/>
                  </a:ext>
                </a:extLst>
              </p14:cNvPr>
              <p14:cNvContentPartPr/>
              <p14:nvPr/>
            </p14:nvContentPartPr>
            <p14:xfrm>
              <a:off x="7059227" y="5297567"/>
              <a:ext cx="77040" cy="96120"/>
            </p14:xfrm>
          </p:contentPart>
        </mc:Choice>
        <mc:Fallback xmlns="">
          <p:pic>
            <p:nvPicPr>
              <p:cNvPr id="974" name="Ink 973">
                <a:extLst>
                  <a:ext uri="{FF2B5EF4-FFF2-40B4-BE49-F238E27FC236}">
                    <a16:creationId xmlns:a16="http://schemas.microsoft.com/office/drawing/2014/main" id="{1376C0B8-F994-2DAC-9753-96C76A8EBFE0}"/>
                  </a:ext>
                </a:extLst>
              </p:cNvPr>
              <p:cNvPicPr/>
              <p:nvPr/>
            </p:nvPicPr>
            <p:blipFill>
              <a:blip r:embed="rId543"/>
              <a:stretch>
                <a:fillRect/>
              </a:stretch>
            </p:blipFill>
            <p:spPr>
              <a:xfrm>
                <a:off x="7050587" y="5288567"/>
                <a:ext cx="946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976" name="Ink 975">
                <a:extLst>
                  <a:ext uri="{FF2B5EF4-FFF2-40B4-BE49-F238E27FC236}">
                    <a16:creationId xmlns:a16="http://schemas.microsoft.com/office/drawing/2014/main" id="{04680B22-518A-D5BD-4058-35E1412EA490}"/>
                  </a:ext>
                </a:extLst>
              </p14:cNvPr>
              <p14:cNvContentPartPr/>
              <p14:nvPr/>
            </p14:nvContentPartPr>
            <p14:xfrm>
              <a:off x="7338587" y="5292527"/>
              <a:ext cx="84240" cy="72000"/>
            </p14:xfrm>
          </p:contentPart>
        </mc:Choice>
        <mc:Fallback xmlns="">
          <p:pic>
            <p:nvPicPr>
              <p:cNvPr id="976" name="Ink 975">
                <a:extLst>
                  <a:ext uri="{FF2B5EF4-FFF2-40B4-BE49-F238E27FC236}">
                    <a16:creationId xmlns:a16="http://schemas.microsoft.com/office/drawing/2014/main" id="{04680B22-518A-D5BD-4058-35E1412EA490}"/>
                  </a:ext>
                </a:extLst>
              </p:cNvPr>
              <p:cNvPicPr/>
              <p:nvPr/>
            </p:nvPicPr>
            <p:blipFill>
              <a:blip r:embed="rId545"/>
              <a:stretch>
                <a:fillRect/>
              </a:stretch>
            </p:blipFill>
            <p:spPr>
              <a:xfrm>
                <a:off x="7329947" y="5283887"/>
                <a:ext cx="101880" cy="89640"/>
              </a:xfrm>
              <a:prstGeom prst="rect">
                <a:avLst/>
              </a:prstGeom>
            </p:spPr>
          </p:pic>
        </mc:Fallback>
      </mc:AlternateContent>
      <p:grpSp>
        <p:nvGrpSpPr>
          <p:cNvPr id="980" name="Group 979">
            <a:extLst>
              <a:ext uri="{FF2B5EF4-FFF2-40B4-BE49-F238E27FC236}">
                <a16:creationId xmlns:a16="http://schemas.microsoft.com/office/drawing/2014/main" id="{F3273090-8B20-E1B3-7216-831073930186}"/>
              </a:ext>
            </a:extLst>
          </p:cNvPr>
          <p:cNvGrpSpPr/>
          <p:nvPr/>
        </p:nvGrpSpPr>
        <p:grpSpPr>
          <a:xfrm>
            <a:off x="7835747" y="4316207"/>
            <a:ext cx="265680" cy="361080"/>
            <a:chOff x="7835747" y="4316207"/>
            <a:chExt cx="265680" cy="361080"/>
          </a:xfrm>
        </p:grpSpPr>
        <mc:AlternateContent xmlns:mc="http://schemas.openxmlformats.org/markup-compatibility/2006" xmlns:p14="http://schemas.microsoft.com/office/powerpoint/2010/main">
          <mc:Choice Requires="p14">
            <p:contentPart p14:bwMode="auto" r:id="rId546">
              <p14:nvContentPartPr>
                <p14:cNvPr id="977" name="Ink 976">
                  <a:extLst>
                    <a:ext uri="{FF2B5EF4-FFF2-40B4-BE49-F238E27FC236}">
                      <a16:creationId xmlns:a16="http://schemas.microsoft.com/office/drawing/2014/main" id="{B13C2C46-C81F-1D31-AFBD-C3D518503AE3}"/>
                    </a:ext>
                  </a:extLst>
                </p14:cNvPr>
                <p14:cNvContentPartPr/>
                <p14:nvPr/>
              </p14:nvContentPartPr>
              <p14:xfrm>
                <a:off x="7835747" y="4316207"/>
                <a:ext cx="124200" cy="358560"/>
              </p14:xfrm>
            </p:contentPart>
          </mc:Choice>
          <mc:Fallback xmlns="">
            <p:pic>
              <p:nvPicPr>
                <p:cNvPr id="977" name="Ink 976">
                  <a:extLst>
                    <a:ext uri="{FF2B5EF4-FFF2-40B4-BE49-F238E27FC236}">
                      <a16:creationId xmlns:a16="http://schemas.microsoft.com/office/drawing/2014/main" id="{B13C2C46-C81F-1D31-AFBD-C3D518503AE3}"/>
                    </a:ext>
                  </a:extLst>
                </p:cNvPr>
                <p:cNvPicPr/>
                <p:nvPr/>
              </p:nvPicPr>
              <p:blipFill>
                <a:blip r:embed="rId547"/>
                <a:stretch>
                  <a:fillRect/>
                </a:stretch>
              </p:blipFill>
              <p:spPr>
                <a:xfrm>
                  <a:off x="7826747" y="4307207"/>
                  <a:ext cx="1418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978" name="Ink 977">
                  <a:extLst>
                    <a:ext uri="{FF2B5EF4-FFF2-40B4-BE49-F238E27FC236}">
                      <a16:creationId xmlns:a16="http://schemas.microsoft.com/office/drawing/2014/main" id="{4D27203E-9A9F-6B6A-7E3F-4F6BA39BF13E}"/>
                    </a:ext>
                  </a:extLst>
                </p14:cNvPr>
                <p14:cNvContentPartPr/>
                <p14:nvPr/>
              </p14:nvContentPartPr>
              <p14:xfrm>
                <a:off x="8023667" y="4526087"/>
                <a:ext cx="77760" cy="81000"/>
              </p14:xfrm>
            </p:contentPart>
          </mc:Choice>
          <mc:Fallback xmlns="">
            <p:pic>
              <p:nvPicPr>
                <p:cNvPr id="978" name="Ink 977">
                  <a:extLst>
                    <a:ext uri="{FF2B5EF4-FFF2-40B4-BE49-F238E27FC236}">
                      <a16:creationId xmlns:a16="http://schemas.microsoft.com/office/drawing/2014/main" id="{4D27203E-9A9F-6B6A-7E3F-4F6BA39BF13E}"/>
                    </a:ext>
                  </a:extLst>
                </p:cNvPr>
                <p:cNvPicPr/>
                <p:nvPr/>
              </p:nvPicPr>
              <p:blipFill>
                <a:blip r:embed="rId549"/>
                <a:stretch>
                  <a:fillRect/>
                </a:stretch>
              </p:blipFill>
              <p:spPr>
                <a:xfrm>
                  <a:off x="8015027" y="4517087"/>
                  <a:ext cx="954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979" name="Ink 978">
                  <a:extLst>
                    <a:ext uri="{FF2B5EF4-FFF2-40B4-BE49-F238E27FC236}">
                      <a16:creationId xmlns:a16="http://schemas.microsoft.com/office/drawing/2014/main" id="{BC0F082C-9A28-CBC3-B714-332739759F95}"/>
                    </a:ext>
                  </a:extLst>
                </p14:cNvPr>
                <p14:cNvContentPartPr/>
                <p14:nvPr/>
              </p14:nvContentPartPr>
              <p14:xfrm>
                <a:off x="8056427" y="4579367"/>
                <a:ext cx="19080" cy="97920"/>
              </p14:xfrm>
            </p:contentPart>
          </mc:Choice>
          <mc:Fallback xmlns="">
            <p:pic>
              <p:nvPicPr>
                <p:cNvPr id="979" name="Ink 978">
                  <a:extLst>
                    <a:ext uri="{FF2B5EF4-FFF2-40B4-BE49-F238E27FC236}">
                      <a16:creationId xmlns:a16="http://schemas.microsoft.com/office/drawing/2014/main" id="{BC0F082C-9A28-CBC3-B714-332739759F95}"/>
                    </a:ext>
                  </a:extLst>
                </p:cNvPr>
                <p:cNvPicPr/>
                <p:nvPr/>
              </p:nvPicPr>
              <p:blipFill>
                <a:blip r:embed="rId551"/>
                <a:stretch>
                  <a:fillRect/>
                </a:stretch>
              </p:blipFill>
              <p:spPr>
                <a:xfrm>
                  <a:off x="8047787" y="4570727"/>
                  <a:ext cx="36720" cy="115560"/>
                </a:xfrm>
                <a:prstGeom prst="rect">
                  <a:avLst/>
                </a:prstGeom>
              </p:spPr>
            </p:pic>
          </mc:Fallback>
        </mc:AlternateContent>
      </p:grpSp>
      <p:grpSp>
        <p:nvGrpSpPr>
          <p:cNvPr id="993" name="Group 992">
            <a:extLst>
              <a:ext uri="{FF2B5EF4-FFF2-40B4-BE49-F238E27FC236}">
                <a16:creationId xmlns:a16="http://schemas.microsoft.com/office/drawing/2014/main" id="{DF386A40-9255-AD29-9B19-CC528F13BB61}"/>
              </a:ext>
            </a:extLst>
          </p:cNvPr>
          <p:cNvGrpSpPr/>
          <p:nvPr/>
        </p:nvGrpSpPr>
        <p:grpSpPr>
          <a:xfrm>
            <a:off x="7538747" y="4754687"/>
            <a:ext cx="722520" cy="261000"/>
            <a:chOff x="7538747" y="4754687"/>
            <a:chExt cx="722520" cy="261000"/>
          </a:xfrm>
        </p:grpSpPr>
        <mc:AlternateContent xmlns:mc="http://schemas.openxmlformats.org/markup-compatibility/2006" xmlns:p14="http://schemas.microsoft.com/office/powerpoint/2010/main">
          <mc:Choice Requires="p14">
            <p:contentPart p14:bwMode="auto" r:id="rId552">
              <p14:nvContentPartPr>
                <p14:cNvPr id="981" name="Ink 980">
                  <a:extLst>
                    <a:ext uri="{FF2B5EF4-FFF2-40B4-BE49-F238E27FC236}">
                      <a16:creationId xmlns:a16="http://schemas.microsoft.com/office/drawing/2014/main" id="{70F1E0F2-4ADC-7507-EFA5-AE144419F2C6}"/>
                    </a:ext>
                  </a:extLst>
                </p14:cNvPr>
                <p14:cNvContentPartPr/>
                <p14:nvPr/>
              </p14:nvContentPartPr>
              <p14:xfrm>
                <a:off x="7538747" y="4847927"/>
                <a:ext cx="96120" cy="87120"/>
              </p14:xfrm>
            </p:contentPart>
          </mc:Choice>
          <mc:Fallback xmlns="">
            <p:pic>
              <p:nvPicPr>
                <p:cNvPr id="981" name="Ink 980">
                  <a:extLst>
                    <a:ext uri="{FF2B5EF4-FFF2-40B4-BE49-F238E27FC236}">
                      <a16:creationId xmlns:a16="http://schemas.microsoft.com/office/drawing/2014/main" id="{70F1E0F2-4ADC-7507-EFA5-AE144419F2C6}"/>
                    </a:ext>
                  </a:extLst>
                </p:cNvPr>
                <p:cNvPicPr/>
                <p:nvPr/>
              </p:nvPicPr>
              <p:blipFill>
                <a:blip r:embed="rId553"/>
                <a:stretch>
                  <a:fillRect/>
                </a:stretch>
              </p:blipFill>
              <p:spPr>
                <a:xfrm>
                  <a:off x="7530107" y="4838927"/>
                  <a:ext cx="113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982" name="Ink 981">
                  <a:extLst>
                    <a:ext uri="{FF2B5EF4-FFF2-40B4-BE49-F238E27FC236}">
                      <a16:creationId xmlns:a16="http://schemas.microsoft.com/office/drawing/2014/main" id="{BBBBAE2C-7021-2AD8-6548-02C9AAD53870}"/>
                    </a:ext>
                  </a:extLst>
                </p14:cNvPr>
                <p14:cNvContentPartPr/>
                <p14:nvPr/>
              </p14:nvContentPartPr>
              <p14:xfrm>
                <a:off x="7659707" y="4913807"/>
                <a:ext cx="75240" cy="66600"/>
              </p14:xfrm>
            </p:contentPart>
          </mc:Choice>
          <mc:Fallback xmlns="">
            <p:pic>
              <p:nvPicPr>
                <p:cNvPr id="982" name="Ink 981">
                  <a:extLst>
                    <a:ext uri="{FF2B5EF4-FFF2-40B4-BE49-F238E27FC236}">
                      <a16:creationId xmlns:a16="http://schemas.microsoft.com/office/drawing/2014/main" id="{BBBBAE2C-7021-2AD8-6548-02C9AAD53870}"/>
                    </a:ext>
                  </a:extLst>
                </p:cNvPr>
                <p:cNvPicPr/>
                <p:nvPr/>
              </p:nvPicPr>
              <p:blipFill>
                <a:blip r:embed="rId555"/>
                <a:stretch>
                  <a:fillRect/>
                </a:stretch>
              </p:blipFill>
              <p:spPr>
                <a:xfrm>
                  <a:off x="7650707" y="4905167"/>
                  <a:ext cx="9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983" name="Ink 982">
                  <a:extLst>
                    <a:ext uri="{FF2B5EF4-FFF2-40B4-BE49-F238E27FC236}">
                      <a16:creationId xmlns:a16="http://schemas.microsoft.com/office/drawing/2014/main" id="{B1341A59-322A-1016-226C-2ADAF65A4CDA}"/>
                    </a:ext>
                  </a:extLst>
                </p14:cNvPr>
                <p14:cNvContentPartPr/>
                <p14:nvPr/>
              </p14:nvContentPartPr>
              <p14:xfrm>
                <a:off x="7561067" y="4754687"/>
                <a:ext cx="110880" cy="51120"/>
              </p14:xfrm>
            </p:contentPart>
          </mc:Choice>
          <mc:Fallback xmlns="">
            <p:pic>
              <p:nvPicPr>
                <p:cNvPr id="983" name="Ink 982">
                  <a:extLst>
                    <a:ext uri="{FF2B5EF4-FFF2-40B4-BE49-F238E27FC236}">
                      <a16:creationId xmlns:a16="http://schemas.microsoft.com/office/drawing/2014/main" id="{B1341A59-322A-1016-226C-2ADAF65A4CDA}"/>
                    </a:ext>
                  </a:extLst>
                </p:cNvPr>
                <p:cNvPicPr/>
                <p:nvPr/>
              </p:nvPicPr>
              <p:blipFill>
                <a:blip r:embed="rId557"/>
                <a:stretch>
                  <a:fillRect/>
                </a:stretch>
              </p:blipFill>
              <p:spPr>
                <a:xfrm>
                  <a:off x="7552067" y="4745687"/>
                  <a:ext cx="1285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984" name="Ink 983">
                  <a:extLst>
                    <a:ext uri="{FF2B5EF4-FFF2-40B4-BE49-F238E27FC236}">
                      <a16:creationId xmlns:a16="http://schemas.microsoft.com/office/drawing/2014/main" id="{6C5DAE03-E0B6-FEC2-E482-6F2D5B968740}"/>
                    </a:ext>
                  </a:extLst>
                </p14:cNvPr>
                <p14:cNvContentPartPr/>
                <p14:nvPr/>
              </p14:nvContentPartPr>
              <p14:xfrm>
                <a:off x="7748987" y="4888607"/>
                <a:ext cx="57600" cy="21240"/>
              </p14:xfrm>
            </p:contentPart>
          </mc:Choice>
          <mc:Fallback xmlns="">
            <p:pic>
              <p:nvPicPr>
                <p:cNvPr id="984" name="Ink 983">
                  <a:extLst>
                    <a:ext uri="{FF2B5EF4-FFF2-40B4-BE49-F238E27FC236}">
                      <a16:creationId xmlns:a16="http://schemas.microsoft.com/office/drawing/2014/main" id="{6C5DAE03-E0B6-FEC2-E482-6F2D5B968740}"/>
                    </a:ext>
                  </a:extLst>
                </p:cNvPr>
                <p:cNvPicPr/>
                <p:nvPr/>
              </p:nvPicPr>
              <p:blipFill>
                <a:blip r:embed="rId559"/>
                <a:stretch>
                  <a:fillRect/>
                </a:stretch>
              </p:blipFill>
              <p:spPr>
                <a:xfrm>
                  <a:off x="7740347" y="4879967"/>
                  <a:ext cx="752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985" name="Ink 984">
                  <a:extLst>
                    <a:ext uri="{FF2B5EF4-FFF2-40B4-BE49-F238E27FC236}">
                      <a16:creationId xmlns:a16="http://schemas.microsoft.com/office/drawing/2014/main" id="{8D39CBCD-9DAB-C201-790C-237FFB335381}"/>
                    </a:ext>
                  </a:extLst>
                </p14:cNvPr>
                <p14:cNvContentPartPr/>
                <p14:nvPr/>
              </p14:nvContentPartPr>
              <p14:xfrm>
                <a:off x="7865267" y="4832087"/>
                <a:ext cx="66960" cy="86760"/>
              </p14:xfrm>
            </p:contentPart>
          </mc:Choice>
          <mc:Fallback xmlns="">
            <p:pic>
              <p:nvPicPr>
                <p:cNvPr id="985" name="Ink 984">
                  <a:extLst>
                    <a:ext uri="{FF2B5EF4-FFF2-40B4-BE49-F238E27FC236}">
                      <a16:creationId xmlns:a16="http://schemas.microsoft.com/office/drawing/2014/main" id="{8D39CBCD-9DAB-C201-790C-237FFB335381}"/>
                    </a:ext>
                  </a:extLst>
                </p:cNvPr>
                <p:cNvPicPr/>
                <p:nvPr/>
              </p:nvPicPr>
              <p:blipFill>
                <a:blip r:embed="rId561"/>
                <a:stretch>
                  <a:fillRect/>
                </a:stretch>
              </p:blipFill>
              <p:spPr>
                <a:xfrm>
                  <a:off x="7856267" y="4823447"/>
                  <a:ext cx="846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986" name="Ink 985">
                  <a:extLst>
                    <a:ext uri="{FF2B5EF4-FFF2-40B4-BE49-F238E27FC236}">
                      <a16:creationId xmlns:a16="http://schemas.microsoft.com/office/drawing/2014/main" id="{6EA3D438-8EDE-3344-676A-0B7EDCB46472}"/>
                    </a:ext>
                  </a:extLst>
                </p14:cNvPr>
                <p14:cNvContentPartPr/>
                <p14:nvPr/>
              </p14:nvContentPartPr>
              <p14:xfrm>
                <a:off x="7988387" y="4894727"/>
                <a:ext cx="74160" cy="59040"/>
              </p14:xfrm>
            </p:contentPart>
          </mc:Choice>
          <mc:Fallback xmlns="">
            <p:pic>
              <p:nvPicPr>
                <p:cNvPr id="986" name="Ink 985">
                  <a:extLst>
                    <a:ext uri="{FF2B5EF4-FFF2-40B4-BE49-F238E27FC236}">
                      <a16:creationId xmlns:a16="http://schemas.microsoft.com/office/drawing/2014/main" id="{6EA3D438-8EDE-3344-676A-0B7EDCB46472}"/>
                    </a:ext>
                  </a:extLst>
                </p:cNvPr>
                <p:cNvPicPr/>
                <p:nvPr/>
              </p:nvPicPr>
              <p:blipFill>
                <a:blip r:embed="rId563"/>
                <a:stretch>
                  <a:fillRect/>
                </a:stretch>
              </p:blipFill>
              <p:spPr>
                <a:xfrm>
                  <a:off x="7979747" y="4886087"/>
                  <a:ext cx="91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987" name="Ink 986">
                  <a:extLst>
                    <a:ext uri="{FF2B5EF4-FFF2-40B4-BE49-F238E27FC236}">
                      <a16:creationId xmlns:a16="http://schemas.microsoft.com/office/drawing/2014/main" id="{E04B1888-AF5C-E2CC-C440-CB3F496F902E}"/>
                    </a:ext>
                  </a:extLst>
                </p14:cNvPr>
                <p14:cNvContentPartPr/>
                <p14:nvPr/>
              </p14:nvContentPartPr>
              <p14:xfrm>
                <a:off x="8031227" y="4913807"/>
                <a:ext cx="12960" cy="101880"/>
              </p14:xfrm>
            </p:contentPart>
          </mc:Choice>
          <mc:Fallback xmlns="">
            <p:pic>
              <p:nvPicPr>
                <p:cNvPr id="987" name="Ink 986">
                  <a:extLst>
                    <a:ext uri="{FF2B5EF4-FFF2-40B4-BE49-F238E27FC236}">
                      <a16:creationId xmlns:a16="http://schemas.microsoft.com/office/drawing/2014/main" id="{E04B1888-AF5C-E2CC-C440-CB3F496F902E}"/>
                    </a:ext>
                  </a:extLst>
                </p:cNvPr>
                <p:cNvPicPr/>
                <p:nvPr/>
              </p:nvPicPr>
              <p:blipFill>
                <a:blip r:embed="rId565"/>
                <a:stretch>
                  <a:fillRect/>
                </a:stretch>
              </p:blipFill>
              <p:spPr>
                <a:xfrm>
                  <a:off x="8022587" y="4905167"/>
                  <a:ext cx="306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988" name="Ink 987">
                  <a:extLst>
                    <a:ext uri="{FF2B5EF4-FFF2-40B4-BE49-F238E27FC236}">
                      <a16:creationId xmlns:a16="http://schemas.microsoft.com/office/drawing/2014/main" id="{1320DF22-1168-8734-70F7-9943E62AE7DC}"/>
                    </a:ext>
                  </a:extLst>
                </p14:cNvPr>
                <p14:cNvContentPartPr/>
                <p14:nvPr/>
              </p14:nvContentPartPr>
              <p14:xfrm>
                <a:off x="8110427" y="4896527"/>
                <a:ext cx="22680" cy="28440"/>
              </p14:xfrm>
            </p:contentPart>
          </mc:Choice>
          <mc:Fallback xmlns="">
            <p:pic>
              <p:nvPicPr>
                <p:cNvPr id="988" name="Ink 987">
                  <a:extLst>
                    <a:ext uri="{FF2B5EF4-FFF2-40B4-BE49-F238E27FC236}">
                      <a16:creationId xmlns:a16="http://schemas.microsoft.com/office/drawing/2014/main" id="{1320DF22-1168-8734-70F7-9943E62AE7DC}"/>
                    </a:ext>
                  </a:extLst>
                </p:cNvPr>
                <p:cNvPicPr/>
                <p:nvPr/>
              </p:nvPicPr>
              <p:blipFill>
                <a:blip r:embed="rId567"/>
                <a:stretch>
                  <a:fillRect/>
                </a:stretch>
              </p:blipFill>
              <p:spPr>
                <a:xfrm>
                  <a:off x="8101427" y="4887527"/>
                  <a:ext cx="403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990" name="Ink 989">
                  <a:extLst>
                    <a:ext uri="{FF2B5EF4-FFF2-40B4-BE49-F238E27FC236}">
                      <a16:creationId xmlns:a16="http://schemas.microsoft.com/office/drawing/2014/main" id="{EC01DBC3-96A6-8212-2ABB-6F87CF3AD031}"/>
                    </a:ext>
                  </a:extLst>
                </p14:cNvPr>
                <p14:cNvContentPartPr/>
                <p14:nvPr/>
              </p14:nvContentPartPr>
              <p14:xfrm>
                <a:off x="8195387" y="4815527"/>
                <a:ext cx="65880" cy="113400"/>
              </p14:xfrm>
            </p:contentPart>
          </mc:Choice>
          <mc:Fallback xmlns="">
            <p:pic>
              <p:nvPicPr>
                <p:cNvPr id="990" name="Ink 989">
                  <a:extLst>
                    <a:ext uri="{FF2B5EF4-FFF2-40B4-BE49-F238E27FC236}">
                      <a16:creationId xmlns:a16="http://schemas.microsoft.com/office/drawing/2014/main" id="{EC01DBC3-96A6-8212-2ABB-6F87CF3AD031}"/>
                    </a:ext>
                  </a:extLst>
                </p:cNvPr>
                <p:cNvPicPr/>
                <p:nvPr/>
              </p:nvPicPr>
              <p:blipFill>
                <a:blip r:embed="rId569"/>
                <a:stretch>
                  <a:fillRect/>
                </a:stretch>
              </p:blipFill>
              <p:spPr>
                <a:xfrm>
                  <a:off x="8186387" y="4806527"/>
                  <a:ext cx="835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992" name="Ink 991">
                  <a:extLst>
                    <a:ext uri="{FF2B5EF4-FFF2-40B4-BE49-F238E27FC236}">
                      <a16:creationId xmlns:a16="http://schemas.microsoft.com/office/drawing/2014/main" id="{403F1A3F-F6EA-C5F1-97E2-0434DC716F82}"/>
                    </a:ext>
                  </a:extLst>
                </p14:cNvPr>
                <p14:cNvContentPartPr/>
                <p14:nvPr/>
              </p14:nvContentPartPr>
              <p14:xfrm>
                <a:off x="7782107" y="4890407"/>
                <a:ext cx="18000" cy="24120"/>
              </p14:xfrm>
            </p:contentPart>
          </mc:Choice>
          <mc:Fallback xmlns="">
            <p:pic>
              <p:nvPicPr>
                <p:cNvPr id="992" name="Ink 991">
                  <a:extLst>
                    <a:ext uri="{FF2B5EF4-FFF2-40B4-BE49-F238E27FC236}">
                      <a16:creationId xmlns:a16="http://schemas.microsoft.com/office/drawing/2014/main" id="{403F1A3F-F6EA-C5F1-97E2-0434DC716F82}"/>
                    </a:ext>
                  </a:extLst>
                </p:cNvPr>
                <p:cNvPicPr/>
                <p:nvPr/>
              </p:nvPicPr>
              <p:blipFill>
                <a:blip r:embed="rId571"/>
                <a:stretch>
                  <a:fillRect/>
                </a:stretch>
              </p:blipFill>
              <p:spPr>
                <a:xfrm>
                  <a:off x="7773107" y="4881767"/>
                  <a:ext cx="35640" cy="41760"/>
                </a:xfrm>
                <a:prstGeom prst="rect">
                  <a:avLst/>
                </a:prstGeom>
              </p:spPr>
            </p:pic>
          </mc:Fallback>
        </mc:AlternateContent>
      </p:grpSp>
      <p:grpSp>
        <p:nvGrpSpPr>
          <p:cNvPr id="1012" name="Group 1011">
            <a:extLst>
              <a:ext uri="{FF2B5EF4-FFF2-40B4-BE49-F238E27FC236}">
                <a16:creationId xmlns:a16="http://schemas.microsoft.com/office/drawing/2014/main" id="{37AFC15B-DA57-1A85-616F-019A3C0FDB55}"/>
              </a:ext>
            </a:extLst>
          </p:cNvPr>
          <p:cNvGrpSpPr/>
          <p:nvPr/>
        </p:nvGrpSpPr>
        <p:grpSpPr>
          <a:xfrm>
            <a:off x="8955707" y="3733611"/>
            <a:ext cx="887760" cy="145800"/>
            <a:chOff x="8955707" y="3733611"/>
            <a:chExt cx="887760" cy="145800"/>
          </a:xfrm>
        </p:grpSpPr>
        <mc:AlternateContent xmlns:mc="http://schemas.openxmlformats.org/markup-compatibility/2006" xmlns:p14="http://schemas.microsoft.com/office/powerpoint/2010/main">
          <mc:Choice Requires="p14">
            <p:contentPart p14:bwMode="auto" r:id="rId572">
              <p14:nvContentPartPr>
                <p14:cNvPr id="1010" name="Ink 1009">
                  <a:extLst>
                    <a:ext uri="{FF2B5EF4-FFF2-40B4-BE49-F238E27FC236}">
                      <a16:creationId xmlns:a16="http://schemas.microsoft.com/office/drawing/2014/main" id="{C759DDFB-53FA-D3B1-46E8-A144C29950D1}"/>
                    </a:ext>
                  </a:extLst>
                </p14:cNvPr>
                <p14:cNvContentPartPr/>
                <p14:nvPr/>
              </p14:nvContentPartPr>
              <p14:xfrm>
                <a:off x="8955707" y="3792651"/>
                <a:ext cx="847080" cy="33120"/>
              </p14:xfrm>
            </p:contentPart>
          </mc:Choice>
          <mc:Fallback xmlns="">
            <p:pic>
              <p:nvPicPr>
                <p:cNvPr id="1010" name="Ink 1009">
                  <a:extLst>
                    <a:ext uri="{FF2B5EF4-FFF2-40B4-BE49-F238E27FC236}">
                      <a16:creationId xmlns:a16="http://schemas.microsoft.com/office/drawing/2014/main" id="{C759DDFB-53FA-D3B1-46E8-A144C29950D1}"/>
                    </a:ext>
                  </a:extLst>
                </p:cNvPr>
                <p:cNvPicPr/>
                <p:nvPr/>
              </p:nvPicPr>
              <p:blipFill>
                <a:blip r:embed="rId573"/>
                <a:stretch>
                  <a:fillRect/>
                </a:stretch>
              </p:blipFill>
              <p:spPr>
                <a:xfrm>
                  <a:off x="8946707" y="3783651"/>
                  <a:ext cx="8647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1011" name="Ink 1010">
                  <a:extLst>
                    <a:ext uri="{FF2B5EF4-FFF2-40B4-BE49-F238E27FC236}">
                      <a16:creationId xmlns:a16="http://schemas.microsoft.com/office/drawing/2014/main" id="{BBAC828D-0AB0-3BD5-9284-220C419189C4}"/>
                    </a:ext>
                  </a:extLst>
                </p14:cNvPr>
                <p14:cNvContentPartPr/>
                <p14:nvPr/>
              </p14:nvContentPartPr>
              <p14:xfrm>
                <a:off x="9744827" y="3733611"/>
                <a:ext cx="98640" cy="145800"/>
              </p14:xfrm>
            </p:contentPart>
          </mc:Choice>
          <mc:Fallback xmlns="">
            <p:pic>
              <p:nvPicPr>
                <p:cNvPr id="1011" name="Ink 1010">
                  <a:extLst>
                    <a:ext uri="{FF2B5EF4-FFF2-40B4-BE49-F238E27FC236}">
                      <a16:creationId xmlns:a16="http://schemas.microsoft.com/office/drawing/2014/main" id="{BBAC828D-0AB0-3BD5-9284-220C419189C4}"/>
                    </a:ext>
                  </a:extLst>
                </p:cNvPr>
                <p:cNvPicPr/>
                <p:nvPr/>
              </p:nvPicPr>
              <p:blipFill>
                <a:blip r:embed="rId575"/>
                <a:stretch>
                  <a:fillRect/>
                </a:stretch>
              </p:blipFill>
              <p:spPr>
                <a:xfrm>
                  <a:off x="9736187" y="3724971"/>
                  <a:ext cx="116280" cy="163440"/>
                </a:xfrm>
                <a:prstGeom prst="rect">
                  <a:avLst/>
                </a:prstGeom>
              </p:spPr>
            </p:pic>
          </mc:Fallback>
        </mc:AlternateContent>
      </p:grpSp>
      <p:grpSp>
        <p:nvGrpSpPr>
          <p:cNvPr id="1058" name="Group 1057">
            <a:extLst>
              <a:ext uri="{FF2B5EF4-FFF2-40B4-BE49-F238E27FC236}">
                <a16:creationId xmlns:a16="http://schemas.microsoft.com/office/drawing/2014/main" id="{B067A115-D813-37F6-B544-5AB7680F1663}"/>
              </a:ext>
            </a:extLst>
          </p:cNvPr>
          <p:cNvGrpSpPr/>
          <p:nvPr/>
        </p:nvGrpSpPr>
        <p:grpSpPr>
          <a:xfrm>
            <a:off x="10127507" y="3718851"/>
            <a:ext cx="790560" cy="331560"/>
            <a:chOff x="10127507" y="3718851"/>
            <a:chExt cx="790560" cy="331560"/>
          </a:xfrm>
        </p:grpSpPr>
        <mc:AlternateContent xmlns:mc="http://schemas.openxmlformats.org/markup-compatibility/2006" xmlns:p14="http://schemas.microsoft.com/office/powerpoint/2010/main">
          <mc:Choice Requires="p14">
            <p:contentPart p14:bwMode="auto" r:id="rId576">
              <p14:nvContentPartPr>
                <p14:cNvPr id="1050" name="Ink 1049">
                  <a:extLst>
                    <a:ext uri="{FF2B5EF4-FFF2-40B4-BE49-F238E27FC236}">
                      <a16:creationId xmlns:a16="http://schemas.microsoft.com/office/drawing/2014/main" id="{F30A4104-10F1-B807-587D-A9B6FC13EC62}"/>
                    </a:ext>
                  </a:extLst>
                </p14:cNvPr>
                <p14:cNvContentPartPr/>
                <p14:nvPr/>
              </p14:nvContentPartPr>
              <p14:xfrm>
                <a:off x="10127507" y="3732891"/>
                <a:ext cx="23040" cy="179640"/>
              </p14:xfrm>
            </p:contentPart>
          </mc:Choice>
          <mc:Fallback xmlns="">
            <p:pic>
              <p:nvPicPr>
                <p:cNvPr id="1050" name="Ink 1049">
                  <a:extLst>
                    <a:ext uri="{FF2B5EF4-FFF2-40B4-BE49-F238E27FC236}">
                      <a16:creationId xmlns:a16="http://schemas.microsoft.com/office/drawing/2014/main" id="{F30A4104-10F1-B807-587D-A9B6FC13EC62}"/>
                    </a:ext>
                  </a:extLst>
                </p:cNvPr>
                <p:cNvPicPr/>
                <p:nvPr/>
              </p:nvPicPr>
              <p:blipFill>
                <a:blip r:embed="rId577"/>
                <a:stretch>
                  <a:fillRect/>
                </a:stretch>
              </p:blipFill>
              <p:spPr>
                <a:xfrm>
                  <a:off x="10118867" y="3724251"/>
                  <a:ext cx="40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1051" name="Ink 1050">
                  <a:extLst>
                    <a:ext uri="{FF2B5EF4-FFF2-40B4-BE49-F238E27FC236}">
                      <a16:creationId xmlns:a16="http://schemas.microsoft.com/office/drawing/2014/main" id="{D794B65A-BC0E-5C74-D4FB-950E0CD64805}"/>
                    </a:ext>
                  </a:extLst>
                </p14:cNvPr>
                <p14:cNvContentPartPr/>
                <p14:nvPr/>
              </p14:nvContentPartPr>
              <p14:xfrm>
                <a:off x="10127507" y="3718851"/>
                <a:ext cx="106560" cy="207720"/>
              </p14:xfrm>
            </p:contentPart>
          </mc:Choice>
          <mc:Fallback xmlns="">
            <p:pic>
              <p:nvPicPr>
                <p:cNvPr id="1051" name="Ink 1050">
                  <a:extLst>
                    <a:ext uri="{FF2B5EF4-FFF2-40B4-BE49-F238E27FC236}">
                      <a16:creationId xmlns:a16="http://schemas.microsoft.com/office/drawing/2014/main" id="{D794B65A-BC0E-5C74-D4FB-950E0CD64805}"/>
                    </a:ext>
                  </a:extLst>
                </p:cNvPr>
                <p:cNvPicPr/>
                <p:nvPr/>
              </p:nvPicPr>
              <p:blipFill>
                <a:blip r:embed="rId579"/>
                <a:stretch>
                  <a:fillRect/>
                </a:stretch>
              </p:blipFill>
              <p:spPr>
                <a:xfrm>
                  <a:off x="10118867" y="3710211"/>
                  <a:ext cx="12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1052" name="Ink 1051">
                  <a:extLst>
                    <a:ext uri="{FF2B5EF4-FFF2-40B4-BE49-F238E27FC236}">
                      <a16:creationId xmlns:a16="http://schemas.microsoft.com/office/drawing/2014/main" id="{747DF16C-E629-8DC7-7FCA-0810B16C863B}"/>
                    </a:ext>
                  </a:extLst>
                </p14:cNvPr>
                <p14:cNvContentPartPr/>
                <p14:nvPr/>
              </p14:nvContentPartPr>
              <p14:xfrm>
                <a:off x="10270067" y="3802731"/>
                <a:ext cx="87480" cy="115560"/>
              </p14:xfrm>
            </p:contentPart>
          </mc:Choice>
          <mc:Fallback xmlns="">
            <p:pic>
              <p:nvPicPr>
                <p:cNvPr id="1052" name="Ink 1051">
                  <a:extLst>
                    <a:ext uri="{FF2B5EF4-FFF2-40B4-BE49-F238E27FC236}">
                      <a16:creationId xmlns:a16="http://schemas.microsoft.com/office/drawing/2014/main" id="{747DF16C-E629-8DC7-7FCA-0810B16C863B}"/>
                    </a:ext>
                  </a:extLst>
                </p:cNvPr>
                <p:cNvPicPr/>
                <p:nvPr/>
              </p:nvPicPr>
              <p:blipFill>
                <a:blip r:embed="rId581"/>
                <a:stretch>
                  <a:fillRect/>
                </a:stretch>
              </p:blipFill>
              <p:spPr>
                <a:xfrm>
                  <a:off x="10261427" y="3793731"/>
                  <a:ext cx="105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1053" name="Ink 1052">
                  <a:extLst>
                    <a:ext uri="{FF2B5EF4-FFF2-40B4-BE49-F238E27FC236}">
                      <a16:creationId xmlns:a16="http://schemas.microsoft.com/office/drawing/2014/main" id="{B4B3CD74-46DA-756E-6BCB-979E3590BFD0}"/>
                    </a:ext>
                  </a:extLst>
                </p14:cNvPr>
                <p14:cNvContentPartPr/>
                <p14:nvPr/>
              </p14:nvContentPartPr>
              <p14:xfrm>
                <a:off x="10347467" y="3805251"/>
                <a:ext cx="61920" cy="106560"/>
              </p14:xfrm>
            </p:contentPart>
          </mc:Choice>
          <mc:Fallback xmlns="">
            <p:pic>
              <p:nvPicPr>
                <p:cNvPr id="1053" name="Ink 1052">
                  <a:extLst>
                    <a:ext uri="{FF2B5EF4-FFF2-40B4-BE49-F238E27FC236}">
                      <a16:creationId xmlns:a16="http://schemas.microsoft.com/office/drawing/2014/main" id="{B4B3CD74-46DA-756E-6BCB-979E3590BFD0}"/>
                    </a:ext>
                  </a:extLst>
                </p:cNvPr>
                <p:cNvPicPr/>
                <p:nvPr/>
              </p:nvPicPr>
              <p:blipFill>
                <a:blip r:embed="rId583"/>
                <a:stretch>
                  <a:fillRect/>
                </a:stretch>
              </p:blipFill>
              <p:spPr>
                <a:xfrm>
                  <a:off x="10338467" y="3796251"/>
                  <a:ext cx="79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1054" name="Ink 1053">
                  <a:extLst>
                    <a:ext uri="{FF2B5EF4-FFF2-40B4-BE49-F238E27FC236}">
                      <a16:creationId xmlns:a16="http://schemas.microsoft.com/office/drawing/2014/main" id="{1A9C5C90-65A1-9C14-5F3C-3E5A9E1C5346}"/>
                    </a:ext>
                  </a:extLst>
                </p14:cNvPr>
                <p14:cNvContentPartPr/>
                <p14:nvPr/>
              </p14:nvContentPartPr>
              <p14:xfrm>
                <a:off x="10466987" y="3724971"/>
                <a:ext cx="91440" cy="209160"/>
              </p14:xfrm>
            </p:contentPart>
          </mc:Choice>
          <mc:Fallback xmlns="">
            <p:pic>
              <p:nvPicPr>
                <p:cNvPr id="1054" name="Ink 1053">
                  <a:extLst>
                    <a:ext uri="{FF2B5EF4-FFF2-40B4-BE49-F238E27FC236}">
                      <a16:creationId xmlns:a16="http://schemas.microsoft.com/office/drawing/2014/main" id="{1A9C5C90-65A1-9C14-5F3C-3E5A9E1C5346}"/>
                    </a:ext>
                  </a:extLst>
                </p:cNvPr>
                <p:cNvPicPr/>
                <p:nvPr/>
              </p:nvPicPr>
              <p:blipFill>
                <a:blip r:embed="rId585"/>
                <a:stretch>
                  <a:fillRect/>
                </a:stretch>
              </p:blipFill>
              <p:spPr>
                <a:xfrm>
                  <a:off x="10457987" y="3715971"/>
                  <a:ext cx="1090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1055" name="Ink 1054">
                  <a:extLst>
                    <a:ext uri="{FF2B5EF4-FFF2-40B4-BE49-F238E27FC236}">
                      <a16:creationId xmlns:a16="http://schemas.microsoft.com/office/drawing/2014/main" id="{079B596C-13F9-89A5-1F21-4E3AD2310A4F}"/>
                    </a:ext>
                  </a:extLst>
                </p14:cNvPr>
                <p14:cNvContentPartPr/>
                <p14:nvPr/>
              </p14:nvContentPartPr>
              <p14:xfrm>
                <a:off x="10594427" y="3813531"/>
                <a:ext cx="87480" cy="142200"/>
              </p14:xfrm>
            </p:contentPart>
          </mc:Choice>
          <mc:Fallback xmlns="">
            <p:pic>
              <p:nvPicPr>
                <p:cNvPr id="1055" name="Ink 1054">
                  <a:extLst>
                    <a:ext uri="{FF2B5EF4-FFF2-40B4-BE49-F238E27FC236}">
                      <a16:creationId xmlns:a16="http://schemas.microsoft.com/office/drawing/2014/main" id="{079B596C-13F9-89A5-1F21-4E3AD2310A4F}"/>
                    </a:ext>
                  </a:extLst>
                </p:cNvPr>
                <p:cNvPicPr/>
                <p:nvPr/>
              </p:nvPicPr>
              <p:blipFill>
                <a:blip r:embed="rId587"/>
                <a:stretch>
                  <a:fillRect/>
                </a:stretch>
              </p:blipFill>
              <p:spPr>
                <a:xfrm>
                  <a:off x="10585427" y="3804891"/>
                  <a:ext cx="1051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1056" name="Ink 1055">
                  <a:extLst>
                    <a:ext uri="{FF2B5EF4-FFF2-40B4-BE49-F238E27FC236}">
                      <a16:creationId xmlns:a16="http://schemas.microsoft.com/office/drawing/2014/main" id="{F76A8F8D-B587-0E6E-F257-4667C9B8BAE1}"/>
                    </a:ext>
                  </a:extLst>
                </p14:cNvPr>
                <p14:cNvContentPartPr/>
                <p14:nvPr/>
              </p14:nvContentPartPr>
              <p14:xfrm>
                <a:off x="10720427" y="3869331"/>
                <a:ext cx="28080" cy="181080"/>
              </p14:xfrm>
            </p:contentPart>
          </mc:Choice>
          <mc:Fallback xmlns="">
            <p:pic>
              <p:nvPicPr>
                <p:cNvPr id="1056" name="Ink 1055">
                  <a:extLst>
                    <a:ext uri="{FF2B5EF4-FFF2-40B4-BE49-F238E27FC236}">
                      <a16:creationId xmlns:a16="http://schemas.microsoft.com/office/drawing/2014/main" id="{F76A8F8D-B587-0E6E-F257-4667C9B8BAE1}"/>
                    </a:ext>
                  </a:extLst>
                </p:cNvPr>
                <p:cNvPicPr/>
                <p:nvPr/>
              </p:nvPicPr>
              <p:blipFill>
                <a:blip r:embed="rId589"/>
                <a:stretch>
                  <a:fillRect/>
                </a:stretch>
              </p:blipFill>
              <p:spPr>
                <a:xfrm>
                  <a:off x="10711427" y="3860331"/>
                  <a:ext cx="457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1057" name="Ink 1056">
                  <a:extLst>
                    <a:ext uri="{FF2B5EF4-FFF2-40B4-BE49-F238E27FC236}">
                      <a16:creationId xmlns:a16="http://schemas.microsoft.com/office/drawing/2014/main" id="{C4BC9358-E282-8B9B-2D9F-643EA9BB96D6}"/>
                    </a:ext>
                  </a:extLst>
                </p14:cNvPr>
                <p14:cNvContentPartPr/>
                <p14:nvPr/>
              </p14:nvContentPartPr>
              <p14:xfrm>
                <a:off x="10718627" y="3817491"/>
                <a:ext cx="199440" cy="125640"/>
              </p14:xfrm>
            </p:contentPart>
          </mc:Choice>
          <mc:Fallback xmlns="">
            <p:pic>
              <p:nvPicPr>
                <p:cNvPr id="1057" name="Ink 1056">
                  <a:extLst>
                    <a:ext uri="{FF2B5EF4-FFF2-40B4-BE49-F238E27FC236}">
                      <a16:creationId xmlns:a16="http://schemas.microsoft.com/office/drawing/2014/main" id="{C4BC9358-E282-8B9B-2D9F-643EA9BB96D6}"/>
                    </a:ext>
                  </a:extLst>
                </p:cNvPr>
                <p:cNvPicPr/>
                <p:nvPr/>
              </p:nvPicPr>
              <p:blipFill>
                <a:blip r:embed="rId591"/>
                <a:stretch>
                  <a:fillRect/>
                </a:stretch>
              </p:blipFill>
              <p:spPr>
                <a:xfrm>
                  <a:off x="10709627" y="3808851"/>
                  <a:ext cx="217080" cy="143280"/>
                </a:xfrm>
                <a:prstGeom prst="rect">
                  <a:avLst/>
                </a:prstGeom>
              </p:spPr>
            </p:pic>
          </mc:Fallback>
        </mc:AlternateContent>
      </p:grpSp>
      <p:grpSp>
        <p:nvGrpSpPr>
          <p:cNvPr id="1074" name="Group 1073">
            <a:extLst>
              <a:ext uri="{FF2B5EF4-FFF2-40B4-BE49-F238E27FC236}">
                <a16:creationId xmlns:a16="http://schemas.microsoft.com/office/drawing/2014/main" id="{D2ECB84E-DA57-F4C4-77A8-3A81A7F45B70}"/>
              </a:ext>
            </a:extLst>
          </p:cNvPr>
          <p:cNvGrpSpPr/>
          <p:nvPr/>
        </p:nvGrpSpPr>
        <p:grpSpPr>
          <a:xfrm>
            <a:off x="8996387" y="4215651"/>
            <a:ext cx="2352960" cy="224640"/>
            <a:chOff x="8996387" y="4215651"/>
            <a:chExt cx="2352960" cy="224640"/>
          </a:xfrm>
        </p:grpSpPr>
        <mc:AlternateContent xmlns:mc="http://schemas.openxmlformats.org/markup-compatibility/2006" xmlns:p14="http://schemas.microsoft.com/office/powerpoint/2010/main">
          <mc:Choice Requires="p14">
            <p:contentPart p14:bwMode="auto" r:id="rId592">
              <p14:nvContentPartPr>
                <p14:cNvPr id="1059" name="Ink 1058">
                  <a:extLst>
                    <a:ext uri="{FF2B5EF4-FFF2-40B4-BE49-F238E27FC236}">
                      <a16:creationId xmlns:a16="http://schemas.microsoft.com/office/drawing/2014/main" id="{E3CC6B08-F620-2DD0-5771-9A63859EDF11}"/>
                    </a:ext>
                  </a:extLst>
                </p14:cNvPr>
                <p14:cNvContentPartPr/>
                <p14:nvPr/>
              </p14:nvContentPartPr>
              <p14:xfrm>
                <a:off x="8996387" y="4256691"/>
                <a:ext cx="843120" cy="35640"/>
              </p14:xfrm>
            </p:contentPart>
          </mc:Choice>
          <mc:Fallback xmlns="">
            <p:pic>
              <p:nvPicPr>
                <p:cNvPr id="1059" name="Ink 1058">
                  <a:extLst>
                    <a:ext uri="{FF2B5EF4-FFF2-40B4-BE49-F238E27FC236}">
                      <a16:creationId xmlns:a16="http://schemas.microsoft.com/office/drawing/2014/main" id="{E3CC6B08-F620-2DD0-5771-9A63859EDF11}"/>
                    </a:ext>
                  </a:extLst>
                </p:cNvPr>
                <p:cNvPicPr/>
                <p:nvPr/>
              </p:nvPicPr>
              <p:blipFill>
                <a:blip r:embed="rId593"/>
                <a:stretch>
                  <a:fillRect/>
                </a:stretch>
              </p:blipFill>
              <p:spPr>
                <a:xfrm>
                  <a:off x="8987387" y="4248051"/>
                  <a:ext cx="8607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1060" name="Ink 1059">
                  <a:extLst>
                    <a:ext uri="{FF2B5EF4-FFF2-40B4-BE49-F238E27FC236}">
                      <a16:creationId xmlns:a16="http://schemas.microsoft.com/office/drawing/2014/main" id="{2F0E64AD-2628-4C8D-82A5-23288DF721A7}"/>
                    </a:ext>
                  </a:extLst>
                </p14:cNvPr>
                <p14:cNvContentPartPr/>
                <p14:nvPr/>
              </p14:nvContentPartPr>
              <p14:xfrm>
                <a:off x="9759587" y="4215651"/>
                <a:ext cx="110520" cy="123840"/>
              </p14:xfrm>
            </p:contentPart>
          </mc:Choice>
          <mc:Fallback xmlns="">
            <p:pic>
              <p:nvPicPr>
                <p:cNvPr id="1060" name="Ink 1059">
                  <a:extLst>
                    <a:ext uri="{FF2B5EF4-FFF2-40B4-BE49-F238E27FC236}">
                      <a16:creationId xmlns:a16="http://schemas.microsoft.com/office/drawing/2014/main" id="{2F0E64AD-2628-4C8D-82A5-23288DF721A7}"/>
                    </a:ext>
                  </a:extLst>
                </p:cNvPr>
                <p:cNvPicPr/>
                <p:nvPr/>
              </p:nvPicPr>
              <p:blipFill>
                <a:blip r:embed="rId595"/>
                <a:stretch>
                  <a:fillRect/>
                </a:stretch>
              </p:blipFill>
              <p:spPr>
                <a:xfrm>
                  <a:off x="9750947" y="4206651"/>
                  <a:ext cx="128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1061" name="Ink 1060">
                  <a:extLst>
                    <a:ext uri="{FF2B5EF4-FFF2-40B4-BE49-F238E27FC236}">
                      <a16:creationId xmlns:a16="http://schemas.microsoft.com/office/drawing/2014/main" id="{ADC05715-F4E7-6F93-F649-B2C26CB47477}"/>
                    </a:ext>
                  </a:extLst>
                </p14:cNvPr>
                <p14:cNvContentPartPr/>
                <p14:nvPr/>
              </p14:nvContentPartPr>
              <p14:xfrm>
                <a:off x="10036427" y="4226811"/>
                <a:ext cx="121680" cy="165600"/>
              </p14:xfrm>
            </p:contentPart>
          </mc:Choice>
          <mc:Fallback xmlns="">
            <p:pic>
              <p:nvPicPr>
                <p:cNvPr id="1061" name="Ink 1060">
                  <a:extLst>
                    <a:ext uri="{FF2B5EF4-FFF2-40B4-BE49-F238E27FC236}">
                      <a16:creationId xmlns:a16="http://schemas.microsoft.com/office/drawing/2014/main" id="{ADC05715-F4E7-6F93-F649-B2C26CB47477}"/>
                    </a:ext>
                  </a:extLst>
                </p:cNvPr>
                <p:cNvPicPr/>
                <p:nvPr/>
              </p:nvPicPr>
              <p:blipFill>
                <a:blip r:embed="rId597"/>
                <a:stretch>
                  <a:fillRect/>
                </a:stretch>
              </p:blipFill>
              <p:spPr>
                <a:xfrm>
                  <a:off x="10027787" y="4217811"/>
                  <a:ext cx="1393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1062" name="Ink 1061">
                  <a:extLst>
                    <a:ext uri="{FF2B5EF4-FFF2-40B4-BE49-F238E27FC236}">
                      <a16:creationId xmlns:a16="http://schemas.microsoft.com/office/drawing/2014/main" id="{1524A17D-87FE-D125-8930-008F0DDF6B3F}"/>
                    </a:ext>
                  </a:extLst>
                </p14:cNvPr>
                <p14:cNvContentPartPr/>
                <p14:nvPr/>
              </p14:nvContentPartPr>
              <p14:xfrm>
                <a:off x="10220747" y="4255251"/>
                <a:ext cx="70200" cy="138240"/>
              </p14:xfrm>
            </p:contentPart>
          </mc:Choice>
          <mc:Fallback xmlns="">
            <p:pic>
              <p:nvPicPr>
                <p:cNvPr id="1062" name="Ink 1061">
                  <a:extLst>
                    <a:ext uri="{FF2B5EF4-FFF2-40B4-BE49-F238E27FC236}">
                      <a16:creationId xmlns:a16="http://schemas.microsoft.com/office/drawing/2014/main" id="{1524A17D-87FE-D125-8930-008F0DDF6B3F}"/>
                    </a:ext>
                  </a:extLst>
                </p:cNvPr>
                <p:cNvPicPr/>
                <p:nvPr/>
              </p:nvPicPr>
              <p:blipFill>
                <a:blip r:embed="rId599"/>
                <a:stretch>
                  <a:fillRect/>
                </a:stretch>
              </p:blipFill>
              <p:spPr>
                <a:xfrm>
                  <a:off x="10211747" y="4246251"/>
                  <a:ext cx="878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1063" name="Ink 1062">
                  <a:extLst>
                    <a:ext uri="{FF2B5EF4-FFF2-40B4-BE49-F238E27FC236}">
                      <a16:creationId xmlns:a16="http://schemas.microsoft.com/office/drawing/2014/main" id="{AB0E7CF1-D869-319C-1F8E-C518C2F8E699}"/>
                    </a:ext>
                  </a:extLst>
                </p14:cNvPr>
                <p14:cNvContentPartPr/>
                <p14:nvPr/>
              </p14:nvContentPartPr>
              <p14:xfrm>
                <a:off x="10312907" y="4255971"/>
                <a:ext cx="21600" cy="137880"/>
              </p14:xfrm>
            </p:contentPart>
          </mc:Choice>
          <mc:Fallback xmlns="">
            <p:pic>
              <p:nvPicPr>
                <p:cNvPr id="1063" name="Ink 1062">
                  <a:extLst>
                    <a:ext uri="{FF2B5EF4-FFF2-40B4-BE49-F238E27FC236}">
                      <a16:creationId xmlns:a16="http://schemas.microsoft.com/office/drawing/2014/main" id="{AB0E7CF1-D869-319C-1F8E-C518C2F8E699}"/>
                    </a:ext>
                  </a:extLst>
                </p:cNvPr>
                <p:cNvPicPr/>
                <p:nvPr/>
              </p:nvPicPr>
              <p:blipFill>
                <a:blip r:embed="rId601"/>
                <a:stretch>
                  <a:fillRect/>
                </a:stretch>
              </p:blipFill>
              <p:spPr>
                <a:xfrm>
                  <a:off x="10303907" y="4246971"/>
                  <a:ext cx="39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1064" name="Ink 1063">
                  <a:extLst>
                    <a:ext uri="{FF2B5EF4-FFF2-40B4-BE49-F238E27FC236}">
                      <a16:creationId xmlns:a16="http://schemas.microsoft.com/office/drawing/2014/main" id="{D87DF2AD-A23E-8B55-D1EC-EB2BDB49FBDE}"/>
                    </a:ext>
                  </a:extLst>
                </p14:cNvPr>
                <p14:cNvContentPartPr/>
                <p14:nvPr/>
              </p14:nvContentPartPr>
              <p14:xfrm>
                <a:off x="10401827" y="4265331"/>
                <a:ext cx="122400" cy="174960"/>
              </p14:xfrm>
            </p:contentPart>
          </mc:Choice>
          <mc:Fallback xmlns="">
            <p:pic>
              <p:nvPicPr>
                <p:cNvPr id="1064" name="Ink 1063">
                  <a:extLst>
                    <a:ext uri="{FF2B5EF4-FFF2-40B4-BE49-F238E27FC236}">
                      <a16:creationId xmlns:a16="http://schemas.microsoft.com/office/drawing/2014/main" id="{D87DF2AD-A23E-8B55-D1EC-EB2BDB49FBDE}"/>
                    </a:ext>
                  </a:extLst>
                </p:cNvPr>
                <p:cNvPicPr/>
                <p:nvPr/>
              </p:nvPicPr>
              <p:blipFill>
                <a:blip r:embed="rId603"/>
                <a:stretch>
                  <a:fillRect/>
                </a:stretch>
              </p:blipFill>
              <p:spPr>
                <a:xfrm>
                  <a:off x="10393187" y="4256691"/>
                  <a:ext cx="1400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1065" name="Ink 1064">
                  <a:extLst>
                    <a:ext uri="{FF2B5EF4-FFF2-40B4-BE49-F238E27FC236}">
                      <a16:creationId xmlns:a16="http://schemas.microsoft.com/office/drawing/2014/main" id="{C1B28776-0509-C204-5C3F-E1781CCC4B39}"/>
                    </a:ext>
                  </a:extLst>
                </p14:cNvPr>
                <p14:cNvContentPartPr/>
                <p14:nvPr/>
              </p14:nvContentPartPr>
              <p14:xfrm>
                <a:off x="10679747" y="4236171"/>
                <a:ext cx="20520" cy="66240"/>
              </p14:xfrm>
            </p:contentPart>
          </mc:Choice>
          <mc:Fallback xmlns="">
            <p:pic>
              <p:nvPicPr>
                <p:cNvPr id="1065" name="Ink 1064">
                  <a:extLst>
                    <a:ext uri="{FF2B5EF4-FFF2-40B4-BE49-F238E27FC236}">
                      <a16:creationId xmlns:a16="http://schemas.microsoft.com/office/drawing/2014/main" id="{C1B28776-0509-C204-5C3F-E1781CCC4B39}"/>
                    </a:ext>
                  </a:extLst>
                </p:cNvPr>
                <p:cNvPicPr/>
                <p:nvPr/>
              </p:nvPicPr>
              <p:blipFill>
                <a:blip r:embed="rId605"/>
                <a:stretch>
                  <a:fillRect/>
                </a:stretch>
              </p:blipFill>
              <p:spPr>
                <a:xfrm>
                  <a:off x="10671107" y="4227171"/>
                  <a:ext cx="381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1066" name="Ink 1065">
                  <a:extLst>
                    <a:ext uri="{FF2B5EF4-FFF2-40B4-BE49-F238E27FC236}">
                      <a16:creationId xmlns:a16="http://schemas.microsoft.com/office/drawing/2014/main" id="{C9C30BC4-B694-FF7D-F1C7-9F690A4B883F}"/>
                    </a:ext>
                  </a:extLst>
                </p14:cNvPr>
                <p14:cNvContentPartPr/>
                <p14:nvPr/>
              </p14:nvContentPartPr>
              <p14:xfrm>
                <a:off x="10681547" y="4221411"/>
                <a:ext cx="50040" cy="81000"/>
              </p14:xfrm>
            </p:contentPart>
          </mc:Choice>
          <mc:Fallback xmlns="">
            <p:pic>
              <p:nvPicPr>
                <p:cNvPr id="1066" name="Ink 1065">
                  <a:extLst>
                    <a:ext uri="{FF2B5EF4-FFF2-40B4-BE49-F238E27FC236}">
                      <a16:creationId xmlns:a16="http://schemas.microsoft.com/office/drawing/2014/main" id="{C9C30BC4-B694-FF7D-F1C7-9F690A4B883F}"/>
                    </a:ext>
                  </a:extLst>
                </p:cNvPr>
                <p:cNvPicPr/>
                <p:nvPr/>
              </p:nvPicPr>
              <p:blipFill>
                <a:blip r:embed="rId607"/>
                <a:stretch>
                  <a:fillRect/>
                </a:stretch>
              </p:blipFill>
              <p:spPr>
                <a:xfrm>
                  <a:off x="10672907" y="4212771"/>
                  <a:ext cx="676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1067" name="Ink 1066">
                  <a:extLst>
                    <a:ext uri="{FF2B5EF4-FFF2-40B4-BE49-F238E27FC236}">
                      <a16:creationId xmlns:a16="http://schemas.microsoft.com/office/drawing/2014/main" id="{4F75EFC0-F2AF-C5B4-4871-EDCF507418F1}"/>
                    </a:ext>
                  </a:extLst>
                </p14:cNvPr>
                <p14:cNvContentPartPr/>
                <p14:nvPr/>
              </p14:nvContentPartPr>
              <p14:xfrm>
                <a:off x="10812227" y="4290891"/>
                <a:ext cx="137160" cy="120600"/>
              </p14:xfrm>
            </p:contentPart>
          </mc:Choice>
          <mc:Fallback xmlns="">
            <p:pic>
              <p:nvPicPr>
                <p:cNvPr id="1067" name="Ink 1066">
                  <a:extLst>
                    <a:ext uri="{FF2B5EF4-FFF2-40B4-BE49-F238E27FC236}">
                      <a16:creationId xmlns:a16="http://schemas.microsoft.com/office/drawing/2014/main" id="{4F75EFC0-F2AF-C5B4-4871-EDCF507418F1}"/>
                    </a:ext>
                  </a:extLst>
                </p:cNvPr>
                <p:cNvPicPr/>
                <p:nvPr/>
              </p:nvPicPr>
              <p:blipFill>
                <a:blip r:embed="rId609"/>
                <a:stretch>
                  <a:fillRect/>
                </a:stretch>
              </p:blipFill>
              <p:spPr>
                <a:xfrm>
                  <a:off x="10803227" y="4282251"/>
                  <a:ext cx="1548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1068" name="Ink 1067">
                  <a:extLst>
                    <a:ext uri="{FF2B5EF4-FFF2-40B4-BE49-F238E27FC236}">
                      <a16:creationId xmlns:a16="http://schemas.microsoft.com/office/drawing/2014/main" id="{69DC5C85-BC52-12C6-E379-A185F9684419}"/>
                    </a:ext>
                  </a:extLst>
                </p14:cNvPr>
                <p14:cNvContentPartPr/>
                <p14:nvPr/>
              </p14:nvContentPartPr>
              <p14:xfrm>
                <a:off x="10940387" y="4289451"/>
                <a:ext cx="97560" cy="117720"/>
              </p14:xfrm>
            </p:contentPart>
          </mc:Choice>
          <mc:Fallback xmlns="">
            <p:pic>
              <p:nvPicPr>
                <p:cNvPr id="1068" name="Ink 1067">
                  <a:extLst>
                    <a:ext uri="{FF2B5EF4-FFF2-40B4-BE49-F238E27FC236}">
                      <a16:creationId xmlns:a16="http://schemas.microsoft.com/office/drawing/2014/main" id="{69DC5C85-BC52-12C6-E379-A185F9684419}"/>
                    </a:ext>
                  </a:extLst>
                </p:cNvPr>
                <p:cNvPicPr/>
                <p:nvPr/>
              </p:nvPicPr>
              <p:blipFill>
                <a:blip r:embed="rId611"/>
                <a:stretch>
                  <a:fillRect/>
                </a:stretch>
              </p:blipFill>
              <p:spPr>
                <a:xfrm>
                  <a:off x="10931387" y="4280811"/>
                  <a:ext cx="115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1069" name="Ink 1068">
                  <a:extLst>
                    <a:ext uri="{FF2B5EF4-FFF2-40B4-BE49-F238E27FC236}">
                      <a16:creationId xmlns:a16="http://schemas.microsoft.com/office/drawing/2014/main" id="{243B6117-9521-46B3-B614-88610F20BAE8}"/>
                    </a:ext>
                  </a:extLst>
                </p14:cNvPr>
                <p14:cNvContentPartPr/>
                <p14:nvPr/>
              </p14:nvContentPartPr>
              <p14:xfrm>
                <a:off x="11036507" y="4319691"/>
                <a:ext cx="69120" cy="98640"/>
              </p14:xfrm>
            </p:contentPart>
          </mc:Choice>
          <mc:Fallback xmlns="">
            <p:pic>
              <p:nvPicPr>
                <p:cNvPr id="1069" name="Ink 1068">
                  <a:extLst>
                    <a:ext uri="{FF2B5EF4-FFF2-40B4-BE49-F238E27FC236}">
                      <a16:creationId xmlns:a16="http://schemas.microsoft.com/office/drawing/2014/main" id="{243B6117-9521-46B3-B614-88610F20BAE8}"/>
                    </a:ext>
                  </a:extLst>
                </p:cNvPr>
                <p:cNvPicPr/>
                <p:nvPr/>
              </p:nvPicPr>
              <p:blipFill>
                <a:blip r:embed="rId613"/>
                <a:stretch>
                  <a:fillRect/>
                </a:stretch>
              </p:blipFill>
              <p:spPr>
                <a:xfrm>
                  <a:off x="11027507" y="4311051"/>
                  <a:ext cx="867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1070" name="Ink 1069">
                  <a:extLst>
                    <a:ext uri="{FF2B5EF4-FFF2-40B4-BE49-F238E27FC236}">
                      <a16:creationId xmlns:a16="http://schemas.microsoft.com/office/drawing/2014/main" id="{623830B4-8DCF-4DE5-AF87-59B1748E42B4}"/>
                    </a:ext>
                  </a:extLst>
                </p14:cNvPr>
                <p14:cNvContentPartPr/>
                <p14:nvPr/>
              </p14:nvContentPartPr>
              <p14:xfrm>
                <a:off x="11131547" y="4303491"/>
                <a:ext cx="103680" cy="101520"/>
              </p14:xfrm>
            </p:contentPart>
          </mc:Choice>
          <mc:Fallback xmlns="">
            <p:pic>
              <p:nvPicPr>
                <p:cNvPr id="1070" name="Ink 1069">
                  <a:extLst>
                    <a:ext uri="{FF2B5EF4-FFF2-40B4-BE49-F238E27FC236}">
                      <a16:creationId xmlns:a16="http://schemas.microsoft.com/office/drawing/2014/main" id="{623830B4-8DCF-4DE5-AF87-59B1748E42B4}"/>
                    </a:ext>
                  </a:extLst>
                </p:cNvPr>
                <p:cNvPicPr/>
                <p:nvPr/>
              </p:nvPicPr>
              <p:blipFill>
                <a:blip r:embed="rId615"/>
                <a:stretch>
                  <a:fillRect/>
                </a:stretch>
              </p:blipFill>
              <p:spPr>
                <a:xfrm>
                  <a:off x="11122547" y="4294491"/>
                  <a:ext cx="121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1071" name="Ink 1070">
                  <a:extLst>
                    <a:ext uri="{FF2B5EF4-FFF2-40B4-BE49-F238E27FC236}">
                      <a16:creationId xmlns:a16="http://schemas.microsoft.com/office/drawing/2014/main" id="{146B9544-04A8-5199-7764-C42698193EC4}"/>
                    </a:ext>
                  </a:extLst>
                </p14:cNvPr>
                <p14:cNvContentPartPr/>
                <p14:nvPr/>
              </p14:nvContentPartPr>
              <p14:xfrm>
                <a:off x="11280947" y="4240491"/>
                <a:ext cx="5760" cy="63000"/>
              </p14:xfrm>
            </p:contentPart>
          </mc:Choice>
          <mc:Fallback xmlns="">
            <p:pic>
              <p:nvPicPr>
                <p:cNvPr id="1071" name="Ink 1070">
                  <a:extLst>
                    <a:ext uri="{FF2B5EF4-FFF2-40B4-BE49-F238E27FC236}">
                      <a16:creationId xmlns:a16="http://schemas.microsoft.com/office/drawing/2014/main" id="{146B9544-04A8-5199-7764-C42698193EC4}"/>
                    </a:ext>
                  </a:extLst>
                </p:cNvPr>
                <p:cNvPicPr/>
                <p:nvPr/>
              </p:nvPicPr>
              <p:blipFill>
                <a:blip r:embed="rId617"/>
                <a:stretch>
                  <a:fillRect/>
                </a:stretch>
              </p:blipFill>
              <p:spPr>
                <a:xfrm>
                  <a:off x="11271947" y="4231851"/>
                  <a:ext cx="23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1072" name="Ink 1071">
                  <a:extLst>
                    <a:ext uri="{FF2B5EF4-FFF2-40B4-BE49-F238E27FC236}">
                      <a16:creationId xmlns:a16="http://schemas.microsoft.com/office/drawing/2014/main" id="{669F9B2D-0EB5-6F64-EC0A-EB736C666A34}"/>
                    </a:ext>
                  </a:extLst>
                </p14:cNvPr>
                <p14:cNvContentPartPr/>
                <p14:nvPr/>
              </p14:nvContentPartPr>
              <p14:xfrm>
                <a:off x="11317667" y="4253811"/>
                <a:ext cx="31680" cy="69480"/>
              </p14:xfrm>
            </p:contentPart>
          </mc:Choice>
          <mc:Fallback xmlns="">
            <p:pic>
              <p:nvPicPr>
                <p:cNvPr id="1072" name="Ink 1071">
                  <a:extLst>
                    <a:ext uri="{FF2B5EF4-FFF2-40B4-BE49-F238E27FC236}">
                      <a16:creationId xmlns:a16="http://schemas.microsoft.com/office/drawing/2014/main" id="{669F9B2D-0EB5-6F64-EC0A-EB736C666A34}"/>
                    </a:ext>
                  </a:extLst>
                </p:cNvPr>
                <p:cNvPicPr/>
                <p:nvPr/>
              </p:nvPicPr>
              <p:blipFill>
                <a:blip r:embed="rId619"/>
                <a:stretch>
                  <a:fillRect/>
                </a:stretch>
              </p:blipFill>
              <p:spPr>
                <a:xfrm>
                  <a:off x="11309027" y="4244811"/>
                  <a:ext cx="493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1073" name="Ink 1072">
                  <a:extLst>
                    <a:ext uri="{FF2B5EF4-FFF2-40B4-BE49-F238E27FC236}">
                      <a16:creationId xmlns:a16="http://schemas.microsoft.com/office/drawing/2014/main" id="{C215A7DE-3FE6-0057-E2BF-6DFD2C6538C3}"/>
                    </a:ext>
                  </a:extLst>
                </p14:cNvPr>
                <p14:cNvContentPartPr/>
                <p14:nvPr/>
              </p14:nvContentPartPr>
              <p14:xfrm>
                <a:off x="11157467" y="4371171"/>
                <a:ext cx="2160" cy="54720"/>
              </p14:xfrm>
            </p:contentPart>
          </mc:Choice>
          <mc:Fallback xmlns="">
            <p:pic>
              <p:nvPicPr>
                <p:cNvPr id="1073" name="Ink 1072">
                  <a:extLst>
                    <a:ext uri="{FF2B5EF4-FFF2-40B4-BE49-F238E27FC236}">
                      <a16:creationId xmlns:a16="http://schemas.microsoft.com/office/drawing/2014/main" id="{C215A7DE-3FE6-0057-E2BF-6DFD2C6538C3}"/>
                    </a:ext>
                  </a:extLst>
                </p:cNvPr>
                <p:cNvPicPr/>
                <p:nvPr/>
              </p:nvPicPr>
              <p:blipFill>
                <a:blip r:embed="rId621"/>
                <a:stretch>
                  <a:fillRect/>
                </a:stretch>
              </p:blipFill>
              <p:spPr>
                <a:xfrm>
                  <a:off x="11148467" y="4362531"/>
                  <a:ext cx="19800" cy="72360"/>
                </a:xfrm>
                <a:prstGeom prst="rect">
                  <a:avLst/>
                </a:prstGeom>
              </p:spPr>
            </p:pic>
          </mc:Fallback>
        </mc:AlternateContent>
      </p:grpSp>
      <p:grpSp>
        <p:nvGrpSpPr>
          <p:cNvPr id="1097" name="Group 1096">
            <a:extLst>
              <a:ext uri="{FF2B5EF4-FFF2-40B4-BE49-F238E27FC236}">
                <a16:creationId xmlns:a16="http://schemas.microsoft.com/office/drawing/2014/main" id="{3339A85A-BDDC-287B-25F4-156D1311512A}"/>
              </a:ext>
            </a:extLst>
          </p:cNvPr>
          <p:cNvGrpSpPr/>
          <p:nvPr/>
        </p:nvGrpSpPr>
        <p:grpSpPr>
          <a:xfrm>
            <a:off x="9499667" y="3360291"/>
            <a:ext cx="855720" cy="204120"/>
            <a:chOff x="9499667" y="3360291"/>
            <a:chExt cx="855720" cy="204120"/>
          </a:xfrm>
        </p:grpSpPr>
        <mc:AlternateContent xmlns:mc="http://schemas.openxmlformats.org/markup-compatibility/2006" xmlns:p14="http://schemas.microsoft.com/office/powerpoint/2010/main">
          <mc:Choice Requires="p14">
            <p:contentPart p14:bwMode="auto" r:id="rId622">
              <p14:nvContentPartPr>
                <p14:cNvPr id="1086" name="Ink 1085">
                  <a:extLst>
                    <a:ext uri="{FF2B5EF4-FFF2-40B4-BE49-F238E27FC236}">
                      <a16:creationId xmlns:a16="http://schemas.microsoft.com/office/drawing/2014/main" id="{A33152BD-68D7-1E25-B247-2F1D91ACC82F}"/>
                    </a:ext>
                  </a:extLst>
                </p14:cNvPr>
                <p14:cNvContentPartPr/>
                <p14:nvPr/>
              </p14:nvContentPartPr>
              <p14:xfrm>
                <a:off x="9499667" y="3398811"/>
                <a:ext cx="20520" cy="157680"/>
              </p14:xfrm>
            </p:contentPart>
          </mc:Choice>
          <mc:Fallback xmlns="">
            <p:pic>
              <p:nvPicPr>
                <p:cNvPr id="1086" name="Ink 1085">
                  <a:extLst>
                    <a:ext uri="{FF2B5EF4-FFF2-40B4-BE49-F238E27FC236}">
                      <a16:creationId xmlns:a16="http://schemas.microsoft.com/office/drawing/2014/main" id="{A33152BD-68D7-1E25-B247-2F1D91ACC82F}"/>
                    </a:ext>
                  </a:extLst>
                </p:cNvPr>
                <p:cNvPicPr/>
                <p:nvPr/>
              </p:nvPicPr>
              <p:blipFill>
                <a:blip r:embed="rId623"/>
                <a:stretch>
                  <a:fillRect/>
                </a:stretch>
              </p:blipFill>
              <p:spPr>
                <a:xfrm>
                  <a:off x="9490667" y="3389811"/>
                  <a:ext cx="38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1087" name="Ink 1086">
                  <a:extLst>
                    <a:ext uri="{FF2B5EF4-FFF2-40B4-BE49-F238E27FC236}">
                      <a16:creationId xmlns:a16="http://schemas.microsoft.com/office/drawing/2014/main" id="{0045F749-4BF2-BB76-A7EA-4C6FDF1EAF42}"/>
                    </a:ext>
                  </a:extLst>
                </p14:cNvPr>
                <p14:cNvContentPartPr/>
                <p14:nvPr/>
              </p14:nvContentPartPr>
              <p14:xfrm>
                <a:off x="9506867" y="3400251"/>
                <a:ext cx="77760" cy="94320"/>
              </p14:xfrm>
            </p:contentPart>
          </mc:Choice>
          <mc:Fallback xmlns="">
            <p:pic>
              <p:nvPicPr>
                <p:cNvPr id="1087" name="Ink 1086">
                  <a:extLst>
                    <a:ext uri="{FF2B5EF4-FFF2-40B4-BE49-F238E27FC236}">
                      <a16:creationId xmlns:a16="http://schemas.microsoft.com/office/drawing/2014/main" id="{0045F749-4BF2-BB76-A7EA-4C6FDF1EAF42}"/>
                    </a:ext>
                  </a:extLst>
                </p:cNvPr>
                <p:cNvPicPr/>
                <p:nvPr/>
              </p:nvPicPr>
              <p:blipFill>
                <a:blip r:embed="rId625"/>
                <a:stretch>
                  <a:fillRect/>
                </a:stretch>
              </p:blipFill>
              <p:spPr>
                <a:xfrm>
                  <a:off x="9498227" y="3391251"/>
                  <a:ext cx="95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1088" name="Ink 1087">
                  <a:extLst>
                    <a:ext uri="{FF2B5EF4-FFF2-40B4-BE49-F238E27FC236}">
                      <a16:creationId xmlns:a16="http://schemas.microsoft.com/office/drawing/2014/main" id="{B4E8B83F-F96E-A9C5-982C-F22CF94180AC}"/>
                    </a:ext>
                  </a:extLst>
                </p14:cNvPr>
                <p14:cNvContentPartPr/>
                <p14:nvPr/>
              </p14:nvContentPartPr>
              <p14:xfrm>
                <a:off x="9589667" y="3361371"/>
                <a:ext cx="41040" cy="175680"/>
              </p14:xfrm>
            </p:contentPart>
          </mc:Choice>
          <mc:Fallback xmlns="">
            <p:pic>
              <p:nvPicPr>
                <p:cNvPr id="1088" name="Ink 1087">
                  <a:extLst>
                    <a:ext uri="{FF2B5EF4-FFF2-40B4-BE49-F238E27FC236}">
                      <a16:creationId xmlns:a16="http://schemas.microsoft.com/office/drawing/2014/main" id="{B4E8B83F-F96E-A9C5-982C-F22CF94180AC}"/>
                    </a:ext>
                  </a:extLst>
                </p:cNvPr>
                <p:cNvPicPr/>
                <p:nvPr/>
              </p:nvPicPr>
              <p:blipFill>
                <a:blip r:embed="rId627"/>
                <a:stretch>
                  <a:fillRect/>
                </a:stretch>
              </p:blipFill>
              <p:spPr>
                <a:xfrm>
                  <a:off x="9581027" y="3352731"/>
                  <a:ext cx="58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1089" name="Ink 1088">
                  <a:extLst>
                    <a:ext uri="{FF2B5EF4-FFF2-40B4-BE49-F238E27FC236}">
                      <a16:creationId xmlns:a16="http://schemas.microsoft.com/office/drawing/2014/main" id="{7D86247C-9521-6B0E-6B11-0FEE193A4333}"/>
                    </a:ext>
                  </a:extLst>
                </p14:cNvPr>
                <p14:cNvContentPartPr/>
                <p14:nvPr/>
              </p14:nvContentPartPr>
              <p14:xfrm>
                <a:off x="9661667" y="3444171"/>
                <a:ext cx="75600" cy="103320"/>
              </p14:xfrm>
            </p:contentPart>
          </mc:Choice>
          <mc:Fallback xmlns="">
            <p:pic>
              <p:nvPicPr>
                <p:cNvPr id="1089" name="Ink 1088">
                  <a:extLst>
                    <a:ext uri="{FF2B5EF4-FFF2-40B4-BE49-F238E27FC236}">
                      <a16:creationId xmlns:a16="http://schemas.microsoft.com/office/drawing/2014/main" id="{7D86247C-9521-6B0E-6B11-0FEE193A4333}"/>
                    </a:ext>
                  </a:extLst>
                </p:cNvPr>
                <p:cNvPicPr/>
                <p:nvPr/>
              </p:nvPicPr>
              <p:blipFill>
                <a:blip r:embed="rId629"/>
                <a:stretch>
                  <a:fillRect/>
                </a:stretch>
              </p:blipFill>
              <p:spPr>
                <a:xfrm>
                  <a:off x="9652667" y="3435171"/>
                  <a:ext cx="93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1090" name="Ink 1089">
                  <a:extLst>
                    <a:ext uri="{FF2B5EF4-FFF2-40B4-BE49-F238E27FC236}">
                      <a16:creationId xmlns:a16="http://schemas.microsoft.com/office/drawing/2014/main" id="{9522F7E8-D878-FCEA-5CEF-A4CF623DFAE0}"/>
                    </a:ext>
                  </a:extLst>
                </p14:cNvPr>
                <p14:cNvContentPartPr/>
                <p14:nvPr/>
              </p14:nvContentPartPr>
              <p14:xfrm>
                <a:off x="9759587" y="3383331"/>
                <a:ext cx="129600" cy="174240"/>
              </p14:xfrm>
            </p:contentPart>
          </mc:Choice>
          <mc:Fallback xmlns="">
            <p:pic>
              <p:nvPicPr>
                <p:cNvPr id="1090" name="Ink 1089">
                  <a:extLst>
                    <a:ext uri="{FF2B5EF4-FFF2-40B4-BE49-F238E27FC236}">
                      <a16:creationId xmlns:a16="http://schemas.microsoft.com/office/drawing/2014/main" id="{9522F7E8-D878-FCEA-5CEF-A4CF623DFAE0}"/>
                    </a:ext>
                  </a:extLst>
                </p:cNvPr>
                <p:cNvPicPr/>
                <p:nvPr/>
              </p:nvPicPr>
              <p:blipFill>
                <a:blip r:embed="rId631"/>
                <a:stretch>
                  <a:fillRect/>
                </a:stretch>
              </p:blipFill>
              <p:spPr>
                <a:xfrm>
                  <a:off x="9750947" y="3374691"/>
                  <a:ext cx="1472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1091" name="Ink 1090">
                  <a:extLst>
                    <a:ext uri="{FF2B5EF4-FFF2-40B4-BE49-F238E27FC236}">
                      <a16:creationId xmlns:a16="http://schemas.microsoft.com/office/drawing/2014/main" id="{804D748A-6ABF-BEC6-F61B-117AA857A842}"/>
                    </a:ext>
                  </a:extLst>
                </p14:cNvPr>
                <p14:cNvContentPartPr/>
                <p14:nvPr/>
              </p14:nvContentPartPr>
              <p14:xfrm>
                <a:off x="9849947" y="3438051"/>
                <a:ext cx="126000" cy="109440"/>
              </p14:xfrm>
            </p:contentPart>
          </mc:Choice>
          <mc:Fallback xmlns="">
            <p:pic>
              <p:nvPicPr>
                <p:cNvPr id="1091" name="Ink 1090">
                  <a:extLst>
                    <a:ext uri="{FF2B5EF4-FFF2-40B4-BE49-F238E27FC236}">
                      <a16:creationId xmlns:a16="http://schemas.microsoft.com/office/drawing/2014/main" id="{804D748A-6ABF-BEC6-F61B-117AA857A842}"/>
                    </a:ext>
                  </a:extLst>
                </p:cNvPr>
                <p:cNvPicPr/>
                <p:nvPr/>
              </p:nvPicPr>
              <p:blipFill>
                <a:blip r:embed="rId633"/>
                <a:stretch>
                  <a:fillRect/>
                </a:stretch>
              </p:blipFill>
              <p:spPr>
                <a:xfrm>
                  <a:off x="9840947" y="3429051"/>
                  <a:ext cx="143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1092" name="Ink 1091">
                  <a:extLst>
                    <a:ext uri="{FF2B5EF4-FFF2-40B4-BE49-F238E27FC236}">
                      <a16:creationId xmlns:a16="http://schemas.microsoft.com/office/drawing/2014/main" id="{7888480B-E979-67F6-932C-225DA1C040DB}"/>
                    </a:ext>
                  </a:extLst>
                </p14:cNvPr>
                <p14:cNvContentPartPr/>
                <p14:nvPr/>
              </p14:nvContentPartPr>
              <p14:xfrm>
                <a:off x="9993587" y="3360291"/>
                <a:ext cx="70560" cy="204120"/>
              </p14:xfrm>
            </p:contentPart>
          </mc:Choice>
          <mc:Fallback xmlns="">
            <p:pic>
              <p:nvPicPr>
                <p:cNvPr id="1092" name="Ink 1091">
                  <a:extLst>
                    <a:ext uri="{FF2B5EF4-FFF2-40B4-BE49-F238E27FC236}">
                      <a16:creationId xmlns:a16="http://schemas.microsoft.com/office/drawing/2014/main" id="{7888480B-E979-67F6-932C-225DA1C040DB}"/>
                    </a:ext>
                  </a:extLst>
                </p:cNvPr>
                <p:cNvPicPr/>
                <p:nvPr/>
              </p:nvPicPr>
              <p:blipFill>
                <a:blip r:embed="rId635"/>
                <a:stretch>
                  <a:fillRect/>
                </a:stretch>
              </p:blipFill>
              <p:spPr>
                <a:xfrm>
                  <a:off x="9984947" y="3351651"/>
                  <a:ext cx="88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1093" name="Ink 1092">
                  <a:extLst>
                    <a:ext uri="{FF2B5EF4-FFF2-40B4-BE49-F238E27FC236}">
                      <a16:creationId xmlns:a16="http://schemas.microsoft.com/office/drawing/2014/main" id="{7EA8A6D2-5F26-EC36-E74C-058BDB0A9C90}"/>
                    </a:ext>
                  </a:extLst>
                </p14:cNvPr>
                <p14:cNvContentPartPr/>
                <p14:nvPr/>
              </p14:nvContentPartPr>
              <p14:xfrm>
                <a:off x="9966227" y="3451371"/>
                <a:ext cx="142200" cy="93240"/>
              </p14:xfrm>
            </p:contentPart>
          </mc:Choice>
          <mc:Fallback xmlns="">
            <p:pic>
              <p:nvPicPr>
                <p:cNvPr id="1093" name="Ink 1092">
                  <a:extLst>
                    <a:ext uri="{FF2B5EF4-FFF2-40B4-BE49-F238E27FC236}">
                      <a16:creationId xmlns:a16="http://schemas.microsoft.com/office/drawing/2014/main" id="{7EA8A6D2-5F26-EC36-E74C-058BDB0A9C90}"/>
                    </a:ext>
                  </a:extLst>
                </p:cNvPr>
                <p:cNvPicPr/>
                <p:nvPr/>
              </p:nvPicPr>
              <p:blipFill>
                <a:blip r:embed="rId637"/>
                <a:stretch>
                  <a:fillRect/>
                </a:stretch>
              </p:blipFill>
              <p:spPr>
                <a:xfrm>
                  <a:off x="9957227" y="3442731"/>
                  <a:ext cx="159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1094" name="Ink 1093">
                  <a:extLst>
                    <a:ext uri="{FF2B5EF4-FFF2-40B4-BE49-F238E27FC236}">
                      <a16:creationId xmlns:a16="http://schemas.microsoft.com/office/drawing/2014/main" id="{6FB4EE75-C4CC-94F6-A7B0-72DCE38C3DBF}"/>
                    </a:ext>
                  </a:extLst>
                </p14:cNvPr>
                <p14:cNvContentPartPr/>
                <p14:nvPr/>
              </p14:nvContentPartPr>
              <p14:xfrm>
                <a:off x="10091507" y="3376491"/>
                <a:ext cx="15120" cy="22320"/>
              </p14:xfrm>
            </p:contentPart>
          </mc:Choice>
          <mc:Fallback xmlns="">
            <p:pic>
              <p:nvPicPr>
                <p:cNvPr id="1094" name="Ink 1093">
                  <a:extLst>
                    <a:ext uri="{FF2B5EF4-FFF2-40B4-BE49-F238E27FC236}">
                      <a16:creationId xmlns:a16="http://schemas.microsoft.com/office/drawing/2014/main" id="{6FB4EE75-C4CC-94F6-A7B0-72DCE38C3DBF}"/>
                    </a:ext>
                  </a:extLst>
                </p:cNvPr>
                <p:cNvPicPr/>
                <p:nvPr/>
              </p:nvPicPr>
              <p:blipFill>
                <a:blip r:embed="rId639"/>
                <a:stretch>
                  <a:fillRect/>
                </a:stretch>
              </p:blipFill>
              <p:spPr>
                <a:xfrm>
                  <a:off x="10082867" y="3367851"/>
                  <a:ext cx="32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1095" name="Ink 1094">
                  <a:extLst>
                    <a:ext uri="{FF2B5EF4-FFF2-40B4-BE49-F238E27FC236}">
                      <a16:creationId xmlns:a16="http://schemas.microsoft.com/office/drawing/2014/main" id="{3F50897D-E553-E883-A70D-106F28B63A35}"/>
                    </a:ext>
                  </a:extLst>
                </p14:cNvPr>
                <p14:cNvContentPartPr/>
                <p14:nvPr/>
              </p14:nvContentPartPr>
              <p14:xfrm>
                <a:off x="10146587" y="3439491"/>
                <a:ext cx="67320" cy="90360"/>
              </p14:xfrm>
            </p:contentPart>
          </mc:Choice>
          <mc:Fallback xmlns="">
            <p:pic>
              <p:nvPicPr>
                <p:cNvPr id="1095" name="Ink 1094">
                  <a:extLst>
                    <a:ext uri="{FF2B5EF4-FFF2-40B4-BE49-F238E27FC236}">
                      <a16:creationId xmlns:a16="http://schemas.microsoft.com/office/drawing/2014/main" id="{3F50897D-E553-E883-A70D-106F28B63A35}"/>
                    </a:ext>
                  </a:extLst>
                </p:cNvPr>
                <p:cNvPicPr/>
                <p:nvPr/>
              </p:nvPicPr>
              <p:blipFill>
                <a:blip r:embed="rId641"/>
                <a:stretch>
                  <a:fillRect/>
                </a:stretch>
              </p:blipFill>
              <p:spPr>
                <a:xfrm>
                  <a:off x="10137947" y="3430851"/>
                  <a:ext cx="849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1096" name="Ink 1095">
                  <a:extLst>
                    <a:ext uri="{FF2B5EF4-FFF2-40B4-BE49-F238E27FC236}">
                      <a16:creationId xmlns:a16="http://schemas.microsoft.com/office/drawing/2014/main" id="{EF28BC6B-E7DF-487C-D820-2BAAD2FFDEC1}"/>
                    </a:ext>
                  </a:extLst>
                </p14:cNvPr>
                <p14:cNvContentPartPr/>
                <p14:nvPr/>
              </p14:nvContentPartPr>
              <p14:xfrm>
                <a:off x="10242707" y="3435171"/>
                <a:ext cx="112680" cy="121320"/>
              </p14:xfrm>
            </p:contentPart>
          </mc:Choice>
          <mc:Fallback xmlns="">
            <p:pic>
              <p:nvPicPr>
                <p:cNvPr id="1096" name="Ink 1095">
                  <a:extLst>
                    <a:ext uri="{FF2B5EF4-FFF2-40B4-BE49-F238E27FC236}">
                      <a16:creationId xmlns:a16="http://schemas.microsoft.com/office/drawing/2014/main" id="{EF28BC6B-E7DF-487C-D820-2BAAD2FFDEC1}"/>
                    </a:ext>
                  </a:extLst>
                </p:cNvPr>
                <p:cNvPicPr/>
                <p:nvPr/>
              </p:nvPicPr>
              <p:blipFill>
                <a:blip r:embed="rId643"/>
                <a:stretch>
                  <a:fillRect/>
                </a:stretch>
              </p:blipFill>
              <p:spPr>
                <a:xfrm>
                  <a:off x="10234067" y="3426531"/>
                  <a:ext cx="130320" cy="138960"/>
                </a:xfrm>
                <a:prstGeom prst="rect">
                  <a:avLst/>
                </a:prstGeom>
              </p:spPr>
            </p:pic>
          </mc:Fallback>
        </mc:AlternateContent>
      </p:grpSp>
    </p:spTree>
    <p:extLst>
      <p:ext uri="{BB962C8B-B14F-4D97-AF65-F5344CB8AC3E}">
        <p14:creationId xmlns:p14="http://schemas.microsoft.com/office/powerpoint/2010/main" val="3543777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TT – SVD </a:t>
            </a:r>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62</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[Liu-Yang-Wang-Zhao-Zhang ]</a:t>
            </a:r>
          </a:p>
        </p:txBody>
      </p:sp>
      <p:pic>
        <p:nvPicPr>
          <p:cNvPr id="3" name="Picture 2">
            <a:extLst>
              <a:ext uri="{FF2B5EF4-FFF2-40B4-BE49-F238E27FC236}">
                <a16:creationId xmlns:a16="http://schemas.microsoft.com/office/drawing/2014/main" id="{68DB142A-F205-6850-03E5-C41B596E59C4}"/>
              </a:ext>
            </a:extLst>
          </p:cNvPr>
          <p:cNvPicPr>
            <a:picLocks noChangeAspect="1"/>
          </p:cNvPicPr>
          <p:nvPr/>
        </p:nvPicPr>
        <p:blipFill>
          <a:blip r:embed="rId2"/>
          <a:stretch>
            <a:fillRect/>
          </a:stretch>
        </p:blipFill>
        <p:spPr>
          <a:xfrm>
            <a:off x="2683328" y="1449606"/>
            <a:ext cx="7489372" cy="4395136"/>
          </a:xfrm>
          <a:prstGeom prst="rect">
            <a:avLst/>
          </a:prstGeom>
        </p:spPr>
      </p:pic>
    </p:spTree>
    <p:extLst>
      <p:ext uri="{BB962C8B-B14F-4D97-AF65-F5344CB8AC3E}">
        <p14:creationId xmlns:p14="http://schemas.microsoft.com/office/powerpoint/2010/main" val="2971342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TT – TSVD</a:t>
            </a:r>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63</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[Liu-Yang-Wang-Zhao-Zhang]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132641-A120-0751-24A1-6D51007B6AD5}"/>
                  </a:ext>
                </a:extLst>
              </p:cNvPr>
              <p:cNvSpPr>
                <a:spLocks noGrp="1"/>
              </p:cNvSpPr>
              <p:nvPr>
                <p:ph idx="1"/>
              </p:nvPr>
            </p:nvSpPr>
            <p:spPr>
              <a:xfrm>
                <a:off x="838197" y="1519311"/>
                <a:ext cx="10515599" cy="4495968"/>
              </a:xfrm>
            </p:spPr>
            <p:txBody>
              <a:bodyPr>
                <a:normAutofit/>
              </a:bodyPr>
              <a:lstStyle/>
              <a:p>
                <a:pPr>
                  <a:lnSpc>
                    <a:spcPct val="100000"/>
                  </a:lnSpc>
                  <a:buClr>
                    <a:schemeClr val="accent1">
                      <a:lumMod val="75000"/>
                    </a:schemeClr>
                  </a:buClr>
                </a:pPr>
                <a:r>
                  <a:rPr lang="en-GB" sz="1600" b="1" dirty="0"/>
                  <a:t>TT-TSVD</a:t>
                </a:r>
                <a:r>
                  <a:rPr lang="en-GB" sz="1600" dirty="0"/>
                  <a:t>: A multi-modal TT-decomposition. Possesses both advantages of TT-decomposition and TSVD. It reduces data dimensionality with high-efficiency and keeps correlations between modes.</a:t>
                </a:r>
              </a:p>
              <a:p>
                <a:pPr>
                  <a:lnSpc>
                    <a:spcPct val="100000"/>
                  </a:lnSpc>
                  <a:buClr>
                    <a:schemeClr val="accent1">
                      <a:lumMod val="75000"/>
                    </a:schemeClr>
                  </a:buClr>
                </a:pPr>
                <a:r>
                  <a:rPr lang="en-GB" sz="1600" b="1" dirty="0"/>
                  <a:t>TSVD</a:t>
                </a:r>
                <a:r>
                  <a:rPr lang="en-GB" sz="1600" dirty="0"/>
                  <a:t>:  Given a tensor </a:t>
                </a:r>
                <a14:m>
                  <m:oMath xmlns:m="http://schemas.openxmlformats.org/officeDocument/2006/math">
                    <m:r>
                      <a:rPr lang="en-IN" sz="1400" b="0" i="1" dirty="0" smtClean="0">
                        <a:latin typeface="Cambria Math" panose="02040503050406030204" pitchFamily="18" charset="0"/>
                      </a:rPr>
                      <m:t>𝑇</m:t>
                    </m:r>
                    <m:r>
                      <a:rPr lang="en-GB" sz="1400" i="1" dirty="0" smtClean="0">
                        <a:latin typeface="Cambria Math" panose="02040503050406030204" pitchFamily="18" charset="0"/>
                      </a:rPr>
                      <m:t>∈</m:t>
                    </m:r>
                    <m:sSup>
                      <m:sSupPr>
                        <m:ctrlPr>
                          <a:rPr lang="en-IN" sz="1400" b="0" i="1" dirty="0" smtClean="0">
                            <a:latin typeface="Cambria Math" panose="02040503050406030204" pitchFamily="18" charset="0"/>
                          </a:rPr>
                        </m:ctrlPr>
                      </m:sSupPr>
                      <m:e>
                        <m:r>
                          <a:rPr lang="en-IN" sz="1400" b="0" i="1" dirty="0" smtClean="0">
                            <a:latin typeface="Cambria Math" panose="02040503050406030204" pitchFamily="18" charset="0"/>
                          </a:rPr>
                          <m:t>ℝ</m:t>
                        </m:r>
                      </m:e>
                      <m:sup>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𝑂</m:t>
                            </m:r>
                          </m:e>
                          <m:sub>
                            <m:r>
                              <a:rPr lang="en-GB" sz="1400" i="1" dirty="0" smtClean="0">
                                <a:latin typeface="Cambria Math" panose="02040503050406030204" pitchFamily="18" charset="0"/>
                              </a:rPr>
                              <m:t>1</m:t>
                            </m:r>
                          </m:sub>
                        </m:sSub>
                        <m:r>
                          <a:rPr lang="en-GB" sz="1400" i="1" dirty="0" smtClean="0">
                            <a:latin typeface="Cambria Math" panose="02040503050406030204" pitchFamily="18" charset="0"/>
                          </a:rPr>
                          <m:t>×</m:t>
                        </m:r>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𝑂</m:t>
                            </m:r>
                          </m:e>
                          <m:sub>
                            <m:r>
                              <a:rPr lang="en-GB" sz="1400" i="1" dirty="0" smtClean="0">
                                <a:latin typeface="Cambria Math" panose="02040503050406030204" pitchFamily="18" charset="0"/>
                              </a:rPr>
                              <m:t>2</m:t>
                            </m:r>
                          </m:sub>
                        </m:sSub>
                        <m:r>
                          <a:rPr lang="en-GB" sz="1400" i="1" dirty="0" smtClean="0">
                            <a:latin typeface="Cambria Math" panose="02040503050406030204" pitchFamily="18" charset="0"/>
                          </a:rPr>
                          <m:t>×···×</m:t>
                        </m:r>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𝑂</m:t>
                            </m:r>
                          </m:e>
                          <m:sub>
                            <m:r>
                              <a:rPr lang="en-GB" sz="1400" i="1" dirty="0" smtClean="0">
                                <a:latin typeface="Cambria Math" panose="02040503050406030204" pitchFamily="18" charset="0"/>
                              </a:rPr>
                              <m:t>𝑁</m:t>
                            </m:r>
                          </m:sub>
                        </m:sSub>
                        <m:r>
                          <a:rPr lang="en-GB" sz="1400" i="1" dirty="0" smtClean="0">
                            <a:latin typeface="Cambria Math" panose="02040503050406030204" pitchFamily="18" charset="0"/>
                          </a:rPr>
                          <m:t> ×</m:t>
                        </m:r>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𝑃</m:t>
                            </m:r>
                          </m:e>
                          <m:sub>
                            <m:r>
                              <a:rPr lang="en-GB" sz="1400" i="1" dirty="0" smtClean="0">
                                <a:latin typeface="Cambria Math" panose="02040503050406030204" pitchFamily="18" charset="0"/>
                              </a:rPr>
                              <m:t>1</m:t>
                            </m:r>
                          </m:sub>
                        </m:sSub>
                        <m:r>
                          <a:rPr lang="en-GB" sz="1400" i="1" dirty="0" smtClean="0">
                            <a:latin typeface="Cambria Math" panose="02040503050406030204" pitchFamily="18" charset="0"/>
                          </a:rPr>
                          <m:t>×</m:t>
                        </m:r>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𝑃</m:t>
                            </m:r>
                          </m:e>
                          <m:sub>
                            <m:r>
                              <a:rPr lang="en-GB" sz="1400" i="1" dirty="0" smtClean="0">
                                <a:latin typeface="Cambria Math" panose="02040503050406030204" pitchFamily="18" charset="0"/>
                              </a:rPr>
                              <m:t>2</m:t>
                            </m:r>
                          </m:sub>
                        </m:sSub>
                        <m:r>
                          <a:rPr lang="en-GB" sz="1400" i="1" dirty="0" smtClean="0">
                            <a:latin typeface="Cambria Math" panose="02040503050406030204" pitchFamily="18" charset="0"/>
                          </a:rPr>
                          <m:t>×···×</m:t>
                        </m:r>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𝑃</m:t>
                            </m:r>
                          </m:e>
                          <m:sub>
                            <m:r>
                              <a:rPr lang="en-GB" sz="1400" i="1" dirty="0" smtClean="0">
                                <a:latin typeface="Cambria Math" panose="02040503050406030204" pitchFamily="18" charset="0"/>
                              </a:rPr>
                              <m:t>𝑀</m:t>
                            </m:r>
                          </m:sub>
                        </m:sSub>
                        <m:r>
                          <a:rPr lang="en-GB" sz="1400" i="1" dirty="0" smtClean="0">
                            <a:latin typeface="Cambria Math" panose="02040503050406030204" pitchFamily="18" charset="0"/>
                          </a:rPr>
                          <m:t> </m:t>
                        </m:r>
                      </m:sup>
                    </m:sSup>
                  </m:oMath>
                </a14:m>
                <a:r>
                  <a:rPr lang="en-GB" sz="1600" dirty="0"/>
                  <a:t>, the TSVD of T is:</a:t>
                </a:r>
                <a:br>
                  <a:rPr lang="en-GB" sz="1600" dirty="0"/>
                </a:br>
                <a14:m>
                  <m:oMath xmlns:m="http://schemas.openxmlformats.org/officeDocument/2006/math">
                    <m:r>
                      <a:rPr lang="en-GB" sz="1600" i="1" dirty="0" smtClean="0">
                        <a:latin typeface="Cambria Math" panose="02040503050406030204" pitchFamily="18" charset="0"/>
                      </a:rPr>
                      <m:t>𝑇</m:t>
                    </m:r>
                    <m:r>
                      <a:rPr lang="en-GB" sz="1600" i="1" dirty="0" smtClean="0">
                        <a:latin typeface="Cambria Math" panose="02040503050406030204" pitchFamily="18" charset="0"/>
                      </a:rPr>
                      <m:t> = </m:t>
                    </m:r>
                    <m:r>
                      <a:rPr lang="en-GB" sz="1600" i="1" dirty="0" smtClean="0">
                        <a:latin typeface="Cambria Math" panose="02040503050406030204" pitchFamily="18" charset="0"/>
                      </a:rPr>
                      <m:t>𝑈</m:t>
                    </m:r>
                    <m:r>
                      <a:rPr lang="en-GB" sz="1600" i="1" dirty="0" smtClean="0">
                        <a:latin typeface="Cambria Math" panose="02040503050406030204" pitchFamily="18" charset="0"/>
                      </a:rPr>
                      <m:t> </m:t>
                    </m:r>
                    <m:sSub>
                      <m:sSubPr>
                        <m:ctrlPr>
                          <a:rPr lang="en-IN" sz="1600" b="0" i="1" dirty="0" smtClean="0">
                            <a:latin typeface="Cambria Math" panose="02040503050406030204" pitchFamily="18" charset="0"/>
                          </a:rPr>
                        </m:ctrlPr>
                      </m:sSubPr>
                      <m:e>
                        <m:r>
                          <a:rPr lang="en-IN" sz="1600" b="0" i="1" dirty="0" smtClean="0">
                            <a:latin typeface="Cambria Math" panose="02040503050406030204" pitchFamily="18" charset="0"/>
                          </a:rPr>
                          <m:t>∗</m:t>
                        </m:r>
                      </m:e>
                      <m:sub>
                        <m:r>
                          <a:rPr lang="en-GB" sz="1600" i="1" dirty="0" smtClean="0">
                            <a:latin typeface="Cambria Math" panose="02040503050406030204" pitchFamily="18" charset="0"/>
                          </a:rPr>
                          <m:t>𝑁</m:t>
                        </m:r>
                      </m:sub>
                    </m:sSub>
                    <m:r>
                      <a:rPr lang="en-GB" sz="1600" i="1" dirty="0" smtClean="0">
                        <a:latin typeface="Cambria Math" panose="02040503050406030204" pitchFamily="18" charset="0"/>
                      </a:rPr>
                      <m:t> </m:t>
                    </m:r>
                    <m:r>
                      <a:rPr lang="en-GB" sz="1600" i="1" dirty="0" smtClean="0">
                        <a:latin typeface="Cambria Math" panose="02040503050406030204" pitchFamily="18" charset="0"/>
                      </a:rPr>
                      <m:t>𝐷</m:t>
                    </m:r>
                    <m:r>
                      <a:rPr lang="en-GB" sz="1600" i="1" dirty="0" smtClean="0">
                        <a:latin typeface="Cambria Math" panose="02040503050406030204" pitchFamily="18" charset="0"/>
                      </a:rPr>
                      <m:t> </m:t>
                    </m:r>
                    <m:sSub>
                      <m:sSubPr>
                        <m:ctrlPr>
                          <a:rPr lang="en-IN" sz="1600" b="0" i="1" dirty="0" smtClean="0">
                            <a:latin typeface="Cambria Math" panose="02040503050406030204" pitchFamily="18" charset="0"/>
                          </a:rPr>
                        </m:ctrlPr>
                      </m:sSubPr>
                      <m:e>
                        <m:r>
                          <a:rPr lang="en-GB" sz="1600" i="1" dirty="0" smtClean="0">
                            <a:latin typeface="Cambria Math" panose="02040503050406030204" pitchFamily="18" charset="0"/>
                          </a:rPr>
                          <m:t>∗</m:t>
                        </m:r>
                      </m:e>
                      <m:sub>
                        <m:r>
                          <a:rPr lang="en-GB" sz="1600" i="1" dirty="0" smtClean="0">
                            <a:latin typeface="Cambria Math" panose="02040503050406030204" pitchFamily="18" charset="0"/>
                          </a:rPr>
                          <m:t>𝑀</m:t>
                        </m:r>
                      </m:sub>
                    </m:sSub>
                    <m:r>
                      <a:rPr lang="en-GB" sz="1600" i="1" dirty="0" smtClean="0">
                        <a:latin typeface="Cambria Math" panose="02040503050406030204" pitchFamily="18" charset="0"/>
                      </a:rPr>
                      <m:t> </m:t>
                    </m:r>
                    <m:sSup>
                      <m:sSupPr>
                        <m:ctrlPr>
                          <a:rPr lang="en-IN" sz="1600" b="0" i="1" dirty="0" smtClean="0">
                            <a:latin typeface="Cambria Math" panose="02040503050406030204" pitchFamily="18" charset="0"/>
                          </a:rPr>
                        </m:ctrlPr>
                      </m:sSupPr>
                      <m:e>
                        <m:r>
                          <a:rPr lang="en-GB" sz="1600" i="1" dirty="0" smtClean="0">
                            <a:latin typeface="Cambria Math" panose="02040503050406030204" pitchFamily="18" charset="0"/>
                          </a:rPr>
                          <m:t>𝑉</m:t>
                        </m:r>
                      </m:e>
                      <m:sup>
                        <m:r>
                          <a:rPr lang="en-IN" sz="1600" b="0" i="1" dirty="0" smtClean="0">
                            <a:latin typeface="Cambria Math" panose="02040503050406030204" pitchFamily="18" charset="0"/>
                          </a:rPr>
                          <m:t>𝑇</m:t>
                        </m:r>
                      </m:sup>
                    </m:sSup>
                  </m:oMath>
                </a14:m>
                <a:br>
                  <a:rPr lang="en-IN" sz="1600" b="1" dirty="0"/>
                </a:br>
                <a:r>
                  <a:rPr lang="en-IN" sz="1600" dirty="0"/>
                  <a:t>where </a:t>
                </a:r>
                <a14:m>
                  <m:oMath xmlns:m="http://schemas.openxmlformats.org/officeDocument/2006/math">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e>
                      <m:sub>
                        <m:r>
                          <a:rPr lang="en-IN" sz="1400" b="0" i="1" smtClean="0">
                            <a:latin typeface="Cambria Math" panose="02040503050406030204" pitchFamily="18" charset="0"/>
                          </a:rPr>
                          <m:t>𝐼</m:t>
                        </m:r>
                      </m:sub>
                    </m:sSub>
                  </m:oMath>
                </a14:m>
                <a:r>
                  <a:rPr lang="en-IN" sz="1600" b="1" dirty="0"/>
                  <a:t> </a:t>
                </a:r>
                <a:r>
                  <a:rPr lang="en-IN" sz="1600" dirty="0"/>
                  <a:t>represents Einstein Product of </a:t>
                </a:r>
                <a14:m>
                  <m:oMath xmlns:m="http://schemas.openxmlformats.org/officeDocument/2006/math">
                    <m:r>
                      <a:rPr lang="en-IN" sz="1400" b="0" i="1" smtClean="0">
                        <a:latin typeface="Cambria Math" panose="02040503050406030204" pitchFamily="18" charset="0"/>
                      </a:rPr>
                      <m:t>𝐼</m:t>
                    </m:r>
                  </m:oMath>
                </a14:m>
                <a:r>
                  <a:rPr lang="en-IN" sz="1600" dirty="0"/>
                  <a:t> dimensions, </a:t>
                </a:r>
                <a14:m>
                  <m:oMath xmlns:m="http://schemas.openxmlformats.org/officeDocument/2006/math">
                    <m:r>
                      <a:rPr lang="en-IN" sz="1400" b="0" i="1" dirty="0" smtClean="0">
                        <a:latin typeface="Cambria Math" panose="02040503050406030204" pitchFamily="18" charset="0"/>
                      </a:rPr>
                      <m:t>𝑈</m:t>
                    </m:r>
                    <m:r>
                      <a:rPr lang="en-GB" sz="1400" i="1" dirty="0">
                        <a:latin typeface="Cambria Math" panose="02040503050406030204" pitchFamily="18" charset="0"/>
                      </a:rPr>
                      <m:t>∈</m:t>
                    </m:r>
                    <m:sSup>
                      <m:sSupPr>
                        <m:ctrlPr>
                          <a:rPr lang="en-IN" sz="1400" i="1" dirty="0">
                            <a:latin typeface="Cambria Math" panose="02040503050406030204" pitchFamily="18" charset="0"/>
                          </a:rPr>
                        </m:ctrlPr>
                      </m:sSupPr>
                      <m:e>
                        <m:r>
                          <a:rPr lang="en-IN" sz="1400" i="1" dirty="0">
                            <a:latin typeface="Cambria Math" panose="02040503050406030204" pitchFamily="18" charset="0"/>
                          </a:rPr>
                          <m:t>ℝ</m:t>
                        </m:r>
                      </m:e>
                      <m:sup>
                        <m:sSub>
                          <m:sSubPr>
                            <m:ctrlPr>
                              <a:rPr lang="en-IN" sz="1400" i="1" dirty="0">
                                <a:latin typeface="Cambria Math" panose="02040503050406030204" pitchFamily="18" charset="0"/>
                              </a:rPr>
                            </m:ctrlPr>
                          </m:sSubPr>
                          <m:e>
                            <m:r>
                              <a:rPr lang="en-GB" sz="1400" i="1" dirty="0">
                                <a:latin typeface="Cambria Math" panose="02040503050406030204" pitchFamily="18" charset="0"/>
                              </a:rPr>
                              <m:t>𝑂</m:t>
                            </m:r>
                          </m:e>
                          <m:sub>
                            <m:r>
                              <a:rPr lang="en-GB" sz="1400" i="1" dirty="0">
                                <a:latin typeface="Cambria Math" panose="02040503050406030204" pitchFamily="18" charset="0"/>
                              </a:rPr>
                              <m:t>1</m:t>
                            </m:r>
                          </m:sub>
                        </m:sSub>
                        <m:r>
                          <a:rPr lang="en-GB" sz="1400" i="1" dirty="0">
                            <a:latin typeface="Cambria Math" panose="02040503050406030204" pitchFamily="18" charset="0"/>
                          </a:rPr>
                          <m:t>×</m:t>
                        </m:r>
                        <m:sSub>
                          <m:sSubPr>
                            <m:ctrlPr>
                              <a:rPr lang="en-IN" sz="1400" i="1" dirty="0">
                                <a:latin typeface="Cambria Math" panose="02040503050406030204" pitchFamily="18" charset="0"/>
                              </a:rPr>
                            </m:ctrlPr>
                          </m:sSubPr>
                          <m:e>
                            <m:r>
                              <a:rPr lang="en-GB" sz="1400" i="1" dirty="0">
                                <a:latin typeface="Cambria Math" panose="02040503050406030204" pitchFamily="18" charset="0"/>
                              </a:rPr>
                              <m:t>𝑂</m:t>
                            </m:r>
                          </m:e>
                          <m:sub>
                            <m:r>
                              <a:rPr lang="en-GB" sz="1400" i="1" dirty="0">
                                <a:latin typeface="Cambria Math" panose="02040503050406030204" pitchFamily="18" charset="0"/>
                              </a:rPr>
                              <m:t>2</m:t>
                            </m:r>
                          </m:sub>
                        </m:sSub>
                        <m:r>
                          <a:rPr lang="en-GB" sz="1400" i="1" dirty="0">
                            <a:latin typeface="Cambria Math" panose="02040503050406030204" pitchFamily="18" charset="0"/>
                          </a:rPr>
                          <m:t>×···×</m:t>
                        </m:r>
                        <m:sSub>
                          <m:sSubPr>
                            <m:ctrlPr>
                              <a:rPr lang="en-IN" sz="1400" i="1" dirty="0">
                                <a:latin typeface="Cambria Math" panose="02040503050406030204" pitchFamily="18" charset="0"/>
                              </a:rPr>
                            </m:ctrlPr>
                          </m:sSubPr>
                          <m:e>
                            <m:r>
                              <a:rPr lang="en-GB" sz="1400" i="1" dirty="0">
                                <a:latin typeface="Cambria Math" panose="02040503050406030204" pitchFamily="18" charset="0"/>
                              </a:rPr>
                              <m:t>𝑂</m:t>
                            </m:r>
                          </m:e>
                          <m:sub>
                            <m:r>
                              <a:rPr lang="en-GB" sz="1400" i="1" dirty="0">
                                <a:latin typeface="Cambria Math" panose="02040503050406030204" pitchFamily="18" charset="0"/>
                              </a:rPr>
                              <m:t>𝑁</m:t>
                            </m:r>
                          </m:sub>
                        </m:sSub>
                        <m:r>
                          <a:rPr lang="en-GB" sz="1400" i="1" dirty="0">
                            <a:latin typeface="Cambria Math" panose="02040503050406030204" pitchFamily="18" charset="0"/>
                          </a:rPr>
                          <m:t> ×</m:t>
                        </m:r>
                        <m:sSub>
                          <m:sSubPr>
                            <m:ctrlPr>
                              <a:rPr lang="en-IN" sz="1400" b="0" i="1" dirty="0" smtClean="0">
                                <a:latin typeface="Cambria Math" panose="02040503050406030204" pitchFamily="18" charset="0"/>
                              </a:rPr>
                            </m:ctrlPr>
                          </m:sSubPr>
                          <m:e>
                            <m:r>
                              <a:rPr lang="en-IN" sz="1400" b="0" i="1" dirty="0" smtClean="0">
                                <a:latin typeface="Cambria Math" panose="02040503050406030204" pitchFamily="18" charset="0"/>
                              </a:rPr>
                              <m:t>𝑂</m:t>
                            </m:r>
                          </m:e>
                          <m:sub>
                            <m:r>
                              <a:rPr lang="en-IN" sz="1400" b="0" i="1" dirty="0" smtClean="0">
                                <a:latin typeface="Cambria Math" panose="02040503050406030204" pitchFamily="18" charset="0"/>
                              </a:rPr>
                              <m:t>1</m:t>
                            </m:r>
                          </m:sub>
                        </m:sSub>
                        <m:r>
                          <a:rPr lang="en-GB" sz="1400" i="1" dirty="0">
                            <a:latin typeface="Cambria Math" panose="02040503050406030204" pitchFamily="18" charset="0"/>
                          </a:rPr>
                          <m:t>×</m:t>
                        </m:r>
                        <m:sSub>
                          <m:sSubPr>
                            <m:ctrlPr>
                              <a:rPr lang="en-IN" sz="1400" i="1" dirty="0">
                                <a:latin typeface="Cambria Math" panose="02040503050406030204" pitchFamily="18" charset="0"/>
                              </a:rPr>
                            </m:ctrlPr>
                          </m:sSubPr>
                          <m:e>
                            <m:r>
                              <a:rPr lang="en-IN" sz="1400" b="0" i="1" dirty="0" smtClean="0">
                                <a:latin typeface="Cambria Math" panose="02040503050406030204" pitchFamily="18" charset="0"/>
                              </a:rPr>
                              <m:t>𝑂</m:t>
                            </m:r>
                          </m:e>
                          <m:sub>
                            <m:r>
                              <a:rPr lang="en-GB" sz="1400" i="1" dirty="0">
                                <a:latin typeface="Cambria Math" panose="02040503050406030204" pitchFamily="18" charset="0"/>
                              </a:rPr>
                              <m:t>2</m:t>
                            </m:r>
                          </m:sub>
                        </m:sSub>
                        <m:r>
                          <a:rPr lang="en-GB" sz="1400" i="1" dirty="0">
                            <a:latin typeface="Cambria Math" panose="02040503050406030204" pitchFamily="18" charset="0"/>
                          </a:rPr>
                          <m:t>×···×</m:t>
                        </m:r>
                        <m:sSub>
                          <m:sSubPr>
                            <m:ctrlPr>
                              <a:rPr lang="en-IN" sz="1400" i="1" dirty="0">
                                <a:latin typeface="Cambria Math" panose="02040503050406030204" pitchFamily="18" charset="0"/>
                              </a:rPr>
                            </m:ctrlPr>
                          </m:sSubPr>
                          <m:e>
                            <m:r>
                              <a:rPr lang="en-IN" sz="1400" b="0" i="1" dirty="0" smtClean="0">
                                <a:latin typeface="Cambria Math" panose="02040503050406030204" pitchFamily="18" charset="0"/>
                              </a:rPr>
                              <m:t>𝑂</m:t>
                            </m:r>
                          </m:e>
                          <m:sub>
                            <m:r>
                              <a:rPr lang="en-IN" sz="1400" b="0" i="1" dirty="0" smtClean="0">
                                <a:latin typeface="Cambria Math" panose="02040503050406030204" pitchFamily="18" charset="0"/>
                              </a:rPr>
                              <m:t>𝑁</m:t>
                            </m:r>
                          </m:sub>
                        </m:sSub>
                        <m:r>
                          <a:rPr lang="en-GB" sz="1400" i="1" dirty="0">
                            <a:latin typeface="Cambria Math" panose="02040503050406030204" pitchFamily="18" charset="0"/>
                          </a:rPr>
                          <m:t> </m:t>
                        </m:r>
                      </m:sup>
                    </m:sSup>
                    <m:r>
                      <a:rPr lang="en-GB" sz="1400" i="1" dirty="0">
                        <a:latin typeface="Cambria Math" panose="02040503050406030204" pitchFamily="18" charset="0"/>
                      </a:rPr>
                      <m:t> </m:t>
                    </m:r>
                  </m:oMath>
                </a14:m>
                <a:r>
                  <a:rPr lang="en-GB" sz="1600" dirty="0"/>
                  <a:t>and </a:t>
                </a:r>
                <a14:m>
                  <m:oMath xmlns:m="http://schemas.openxmlformats.org/officeDocument/2006/math">
                    <m:r>
                      <a:rPr lang="en-IN" sz="1400" b="0" i="1" dirty="0" smtClean="0">
                        <a:latin typeface="Cambria Math" panose="02040503050406030204" pitchFamily="18" charset="0"/>
                      </a:rPr>
                      <m:t>𝑉</m:t>
                    </m:r>
                    <m:r>
                      <a:rPr lang="en-GB" sz="1400" i="1" dirty="0">
                        <a:latin typeface="Cambria Math" panose="02040503050406030204" pitchFamily="18" charset="0"/>
                      </a:rPr>
                      <m:t>∈</m:t>
                    </m:r>
                    <m:sSup>
                      <m:sSupPr>
                        <m:ctrlPr>
                          <a:rPr lang="en-IN" sz="1400" i="1" dirty="0">
                            <a:latin typeface="Cambria Math" panose="02040503050406030204" pitchFamily="18" charset="0"/>
                          </a:rPr>
                        </m:ctrlPr>
                      </m:sSupPr>
                      <m:e>
                        <m:r>
                          <a:rPr lang="en-IN" sz="1400" i="1" dirty="0">
                            <a:latin typeface="Cambria Math" panose="02040503050406030204" pitchFamily="18" charset="0"/>
                          </a:rPr>
                          <m:t>ℝ</m:t>
                        </m:r>
                      </m:e>
                      <m:sup>
                        <m:sSub>
                          <m:sSubPr>
                            <m:ctrlPr>
                              <a:rPr lang="en-IN" sz="1400" i="1" dirty="0">
                                <a:latin typeface="Cambria Math" panose="02040503050406030204" pitchFamily="18" charset="0"/>
                              </a:rPr>
                            </m:ctrlPr>
                          </m:sSubPr>
                          <m:e>
                            <m:r>
                              <a:rPr lang="en-IN" sz="1400" b="0" i="1" dirty="0" smtClean="0">
                                <a:latin typeface="Cambria Math" panose="02040503050406030204" pitchFamily="18" charset="0"/>
                              </a:rPr>
                              <m:t>𝑃</m:t>
                            </m:r>
                          </m:e>
                          <m:sub>
                            <m:r>
                              <a:rPr lang="en-GB" sz="1400" i="1" dirty="0">
                                <a:latin typeface="Cambria Math" panose="02040503050406030204" pitchFamily="18" charset="0"/>
                              </a:rPr>
                              <m:t>1</m:t>
                            </m:r>
                          </m:sub>
                        </m:sSub>
                        <m:r>
                          <a:rPr lang="en-GB" sz="1400" i="1" dirty="0">
                            <a:latin typeface="Cambria Math" panose="02040503050406030204" pitchFamily="18" charset="0"/>
                          </a:rPr>
                          <m:t>×</m:t>
                        </m:r>
                        <m:sSub>
                          <m:sSubPr>
                            <m:ctrlPr>
                              <a:rPr lang="en-IN" sz="1400" i="1" dirty="0">
                                <a:latin typeface="Cambria Math" panose="02040503050406030204" pitchFamily="18" charset="0"/>
                              </a:rPr>
                            </m:ctrlPr>
                          </m:sSubPr>
                          <m:e>
                            <m:r>
                              <a:rPr lang="en-IN" sz="1400" b="0" i="1" dirty="0" smtClean="0">
                                <a:latin typeface="Cambria Math" panose="02040503050406030204" pitchFamily="18" charset="0"/>
                              </a:rPr>
                              <m:t>𝑃</m:t>
                            </m:r>
                          </m:e>
                          <m:sub>
                            <m:r>
                              <a:rPr lang="en-GB" sz="1400" i="1" dirty="0">
                                <a:latin typeface="Cambria Math" panose="02040503050406030204" pitchFamily="18" charset="0"/>
                              </a:rPr>
                              <m:t>2</m:t>
                            </m:r>
                          </m:sub>
                        </m:sSub>
                        <m:r>
                          <a:rPr lang="en-GB" sz="1400" i="1" dirty="0">
                            <a:latin typeface="Cambria Math" panose="02040503050406030204" pitchFamily="18" charset="0"/>
                          </a:rPr>
                          <m:t>×···×</m:t>
                        </m:r>
                        <m:sSub>
                          <m:sSubPr>
                            <m:ctrlPr>
                              <a:rPr lang="en-IN" sz="1400" i="1" dirty="0">
                                <a:latin typeface="Cambria Math" panose="02040503050406030204" pitchFamily="18" charset="0"/>
                              </a:rPr>
                            </m:ctrlPr>
                          </m:sSubPr>
                          <m:e>
                            <m:r>
                              <a:rPr lang="en-IN" sz="1400" b="0" i="1" dirty="0" smtClean="0">
                                <a:latin typeface="Cambria Math" panose="02040503050406030204" pitchFamily="18" charset="0"/>
                              </a:rPr>
                              <m:t>𝑃</m:t>
                            </m:r>
                          </m:e>
                          <m:sub>
                            <m:r>
                              <a:rPr lang="en-IN" sz="1400" b="0" i="1" dirty="0" smtClean="0">
                                <a:latin typeface="Cambria Math" panose="02040503050406030204" pitchFamily="18" charset="0"/>
                              </a:rPr>
                              <m:t>𝑀</m:t>
                            </m:r>
                          </m:sub>
                        </m:sSub>
                        <m:r>
                          <a:rPr lang="en-GB" sz="1400" i="1" dirty="0">
                            <a:latin typeface="Cambria Math" panose="02040503050406030204" pitchFamily="18" charset="0"/>
                          </a:rPr>
                          <m:t> ×</m:t>
                        </m:r>
                        <m:sSub>
                          <m:sSubPr>
                            <m:ctrlPr>
                              <a:rPr lang="en-IN" sz="1400" i="1" dirty="0">
                                <a:latin typeface="Cambria Math" panose="02040503050406030204" pitchFamily="18" charset="0"/>
                              </a:rPr>
                            </m:ctrlPr>
                          </m:sSubPr>
                          <m:e>
                            <m:r>
                              <a:rPr lang="en-GB" sz="1400" i="1" dirty="0">
                                <a:latin typeface="Cambria Math" panose="02040503050406030204" pitchFamily="18" charset="0"/>
                              </a:rPr>
                              <m:t>𝑃</m:t>
                            </m:r>
                          </m:e>
                          <m:sub>
                            <m:r>
                              <a:rPr lang="en-GB" sz="1400" i="1" dirty="0">
                                <a:latin typeface="Cambria Math" panose="02040503050406030204" pitchFamily="18" charset="0"/>
                              </a:rPr>
                              <m:t>1</m:t>
                            </m:r>
                          </m:sub>
                        </m:sSub>
                        <m:r>
                          <a:rPr lang="en-GB" sz="1400" i="1" dirty="0">
                            <a:latin typeface="Cambria Math" panose="02040503050406030204" pitchFamily="18" charset="0"/>
                          </a:rPr>
                          <m:t>×</m:t>
                        </m:r>
                        <m:sSub>
                          <m:sSubPr>
                            <m:ctrlPr>
                              <a:rPr lang="en-IN" sz="1400" i="1" dirty="0">
                                <a:latin typeface="Cambria Math" panose="02040503050406030204" pitchFamily="18" charset="0"/>
                              </a:rPr>
                            </m:ctrlPr>
                          </m:sSubPr>
                          <m:e>
                            <m:r>
                              <a:rPr lang="en-GB" sz="1400" i="1" dirty="0">
                                <a:latin typeface="Cambria Math" panose="02040503050406030204" pitchFamily="18" charset="0"/>
                              </a:rPr>
                              <m:t>𝑃</m:t>
                            </m:r>
                          </m:e>
                          <m:sub>
                            <m:r>
                              <a:rPr lang="en-GB" sz="1400" i="1" dirty="0">
                                <a:latin typeface="Cambria Math" panose="02040503050406030204" pitchFamily="18" charset="0"/>
                              </a:rPr>
                              <m:t>2</m:t>
                            </m:r>
                          </m:sub>
                        </m:sSub>
                        <m:r>
                          <a:rPr lang="en-GB" sz="1400" i="1" dirty="0">
                            <a:latin typeface="Cambria Math" panose="02040503050406030204" pitchFamily="18" charset="0"/>
                          </a:rPr>
                          <m:t>×···×</m:t>
                        </m:r>
                        <m:sSub>
                          <m:sSubPr>
                            <m:ctrlPr>
                              <a:rPr lang="en-IN" sz="1400" i="1" dirty="0">
                                <a:latin typeface="Cambria Math" panose="02040503050406030204" pitchFamily="18" charset="0"/>
                              </a:rPr>
                            </m:ctrlPr>
                          </m:sSubPr>
                          <m:e>
                            <m:r>
                              <a:rPr lang="en-GB" sz="1400" i="1" dirty="0">
                                <a:latin typeface="Cambria Math" panose="02040503050406030204" pitchFamily="18" charset="0"/>
                              </a:rPr>
                              <m:t>𝑃</m:t>
                            </m:r>
                          </m:e>
                          <m:sub>
                            <m:r>
                              <a:rPr lang="en-GB" sz="1400" i="1" dirty="0">
                                <a:latin typeface="Cambria Math" panose="02040503050406030204" pitchFamily="18" charset="0"/>
                              </a:rPr>
                              <m:t>𝑀</m:t>
                            </m:r>
                          </m:sub>
                        </m:sSub>
                        <m:r>
                          <a:rPr lang="en-GB" sz="1400" i="1" dirty="0">
                            <a:latin typeface="Cambria Math" panose="02040503050406030204" pitchFamily="18" charset="0"/>
                          </a:rPr>
                          <m:t> </m:t>
                        </m:r>
                      </m:sup>
                    </m:sSup>
                    <m:r>
                      <a:rPr lang="en-GB" sz="1400" i="1" dirty="0">
                        <a:latin typeface="Cambria Math" panose="02040503050406030204" pitchFamily="18" charset="0"/>
                      </a:rPr>
                      <m:t> </m:t>
                    </m:r>
                  </m:oMath>
                </a14:m>
                <a:r>
                  <a:rPr lang="en-GB" sz="1600" dirty="0"/>
                  <a:t>are orthogonal tensors and </a:t>
                </a:r>
                <a14:m>
                  <m:oMath xmlns:m="http://schemas.openxmlformats.org/officeDocument/2006/math">
                    <m:r>
                      <a:rPr lang="en-IN" sz="1400" b="0" i="1" smtClean="0">
                        <a:latin typeface="Cambria Math" panose="02040503050406030204" pitchFamily="18" charset="0"/>
                      </a:rPr>
                      <m:t>𝐷</m:t>
                    </m:r>
                    <m:r>
                      <a:rPr lang="en-GB" sz="1600" i="1" dirty="0">
                        <a:latin typeface="Cambria Math" panose="02040503050406030204" pitchFamily="18" charset="0"/>
                      </a:rPr>
                      <m:t>∈</m:t>
                    </m:r>
                    <m:sSup>
                      <m:sSupPr>
                        <m:ctrlPr>
                          <a:rPr lang="en-IN" sz="1600" i="1" dirty="0">
                            <a:latin typeface="Cambria Math" panose="02040503050406030204" pitchFamily="18" charset="0"/>
                          </a:rPr>
                        </m:ctrlPr>
                      </m:sSupPr>
                      <m:e>
                        <m:r>
                          <a:rPr lang="en-IN" sz="1600" i="1" dirty="0">
                            <a:latin typeface="Cambria Math" panose="02040503050406030204" pitchFamily="18" charset="0"/>
                          </a:rPr>
                          <m:t>ℝ</m:t>
                        </m:r>
                      </m:e>
                      <m:sup>
                        <m:sSub>
                          <m:sSubPr>
                            <m:ctrlPr>
                              <a:rPr lang="en-IN" sz="1600" i="1" dirty="0">
                                <a:latin typeface="Cambria Math" panose="02040503050406030204" pitchFamily="18" charset="0"/>
                              </a:rPr>
                            </m:ctrlPr>
                          </m:sSubPr>
                          <m:e>
                            <m:r>
                              <a:rPr lang="en-GB" sz="1600" i="1" dirty="0">
                                <a:latin typeface="Cambria Math" panose="02040503050406030204" pitchFamily="18" charset="0"/>
                              </a:rPr>
                              <m:t>𝑂</m:t>
                            </m:r>
                          </m:e>
                          <m:sub>
                            <m:r>
                              <a:rPr lang="en-GB" sz="1600" i="1" dirty="0">
                                <a:latin typeface="Cambria Math" panose="02040503050406030204" pitchFamily="18" charset="0"/>
                              </a:rPr>
                              <m:t>1</m:t>
                            </m:r>
                          </m:sub>
                        </m:sSub>
                        <m:r>
                          <a:rPr lang="en-GB" sz="1600" i="1" dirty="0">
                            <a:latin typeface="Cambria Math" panose="02040503050406030204" pitchFamily="18" charset="0"/>
                          </a:rPr>
                          <m:t>×</m:t>
                        </m:r>
                        <m:sSub>
                          <m:sSubPr>
                            <m:ctrlPr>
                              <a:rPr lang="en-IN" sz="1600" i="1" dirty="0">
                                <a:latin typeface="Cambria Math" panose="02040503050406030204" pitchFamily="18" charset="0"/>
                              </a:rPr>
                            </m:ctrlPr>
                          </m:sSubPr>
                          <m:e>
                            <m:r>
                              <a:rPr lang="en-GB" sz="1600" i="1" dirty="0">
                                <a:latin typeface="Cambria Math" panose="02040503050406030204" pitchFamily="18" charset="0"/>
                              </a:rPr>
                              <m:t>𝑂</m:t>
                            </m:r>
                          </m:e>
                          <m:sub>
                            <m:r>
                              <a:rPr lang="en-GB" sz="1600" i="1" dirty="0">
                                <a:latin typeface="Cambria Math" panose="02040503050406030204" pitchFamily="18" charset="0"/>
                              </a:rPr>
                              <m:t>2</m:t>
                            </m:r>
                          </m:sub>
                        </m:sSub>
                        <m:r>
                          <a:rPr lang="en-GB" sz="1600" i="1" dirty="0">
                            <a:latin typeface="Cambria Math" panose="02040503050406030204" pitchFamily="18" charset="0"/>
                          </a:rPr>
                          <m:t>×···×</m:t>
                        </m:r>
                        <m:sSub>
                          <m:sSubPr>
                            <m:ctrlPr>
                              <a:rPr lang="en-IN" sz="1600" i="1" dirty="0">
                                <a:latin typeface="Cambria Math" panose="02040503050406030204" pitchFamily="18" charset="0"/>
                              </a:rPr>
                            </m:ctrlPr>
                          </m:sSubPr>
                          <m:e>
                            <m:r>
                              <a:rPr lang="en-GB" sz="1600" i="1" dirty="0">
                                <a:latin typeface="Cambria Math" panose="02040503050406030204" pitchFamily="18" charset="0"/>
                              </a:rPr>
                              <m:t>𝑂</m:t>
                            </m:r>
                          </m:e>
                          <m:sub>
                            <m:r>
                              <a:rPr lang="en-GB" sz="1600" i="1" dirty="0">
                                <a:latin typeface="Cambria Math" panose="02040503050406030204" pitchFamily="18" charset="0"/>
                              </a:rPr>
                              <m:t>𝑁</m:t>
                            </m:r>
                          </m:sub>
                        </m:sSub>
                        <m:r>
                          <a:rPr lang="en-GB" sz="1600" i="1" dirty="0">
                            <a:latin typeface="Cambria Math" panose="02040503050406030204" pitchFamily="18" charset="0"/>
                          </a:rPr>
                          <m:t> ×</m:t>
                        </m:r>
                        <m:sSub>
                          <m:sSubPr>
                            <m:ctrlPr>
                              <a:rPr lang="en-IN" sz="1600" i="1" dirty="0">
                                <a:latin typeface="Cambria Math" panose="02040503050406030204" pitchFamily="18" charset="0"/>
                              </a:rPr>
                            </m:ctrlPr>
                          </m:sSubPr>
                          <m:e>
                            <m:r>
                              <a:rPr lang="en-GB" sz="1600" i="1" dirty="0">
                                <a:latin typeface="Cambria Math" panose="02040503050406030204" pitchFamily="18" charset="0"/>
                              </a:rPr>
                              <m:t>𝑃</m:t>
                            </m:r>
                          </m:e>
                          <m:sub>
                            <m:r>
                              <a:rPr lang="en-GB" sz="1600" i="1" dirty="0">
                                <a:latin typeface="Cambria Math" panose="02040503050406030204" pitchFamily="18" charset="0"/>
                              </a:rPr>
                              <m:t>1</m:t>
                            </m:r>
                          </m:sub>
                        </m:sSub>
                        <m:r>
                          <a:rPr lang="en-GB" sz="1600" i="1" dirty="0">
                            <a:latin typeface="Cambria Math" panose="02040503050406030204" pitchFamily="18" charset="0"/>
                          </a:rPr>
                          <m:t>×</m:t>
                        </m:r>
                        <m:sSub>
                          <m:sSubPr>
                            <m:ctrlPr>
                              <a:rPr lang="en-IN" sz="1600" i="1" dirty="0">
                                <a:latin typeface="Cambria Math" panose="02040503050406030204" pitchFamily="18" charset="0"/>
                              </a:rPr>
                            </m:ctrlPr>
                          </m:sSubPr>
                          <m:e>
                            <m:r>
                              <a:rPr lang="en-GB" sz="1600" i="1" dirty="0">
                                <a:latin typeface="Cambria Math" panose="02040503050406030204" pitchFamily="18" charset="0"/>
                              </a:rPr>
                              <m:t>𝑃</m:t>
                            </m:r>
                          </m:e>
                          <m:sub>
                            <m:r>
                              <a:rPr lang="en-GB" sz="1600" i="1" dirty="0">
                                <a:latin typeface="Cambria Math" panose="02040503050406030204" pitchFamily="18" charset="0"/>
                              </a:rPr>
                              <m:t>2</m:t>
                            </m:r>
                          </m:sub>
                        </m:sSub>
                        <m:r>
                          <a:rPr lang="en-GB" sz="1600" i="1" dirty="0">
                            <a:latin typeface="Cambria Math" panose="02040503050406030204" pitchFamily="18" charset="0"/>
                          </a:rPr>
                          <m:t>×···×</m:t>
                        </m:r>
                        <m:sSub>
                          <m:sSubPr>
                            <m:ctrlPr>
                              <a:rPr lang="en-IN" sz="1600" i="1" dirty="0">
                                <a:latin typeface="Cambria Math" panose="02040503050406030204" pitchFamily="18" charset="0"/>
                              </a:rPr>
                            </m:ctrlPr>
                          </m:sSubPr>
                          <m:e>
                            <m:r>
                              <a:rPr lang="en-GB" sz="1600" i="1" dirty="0">
                                <a:latin typeface="Cambria Math" panose="02040503050406030204" pitchFamily="18" charset="0"/>
                              </a:rPr>
                              <m:t>𝑃</m:t>
                            </m:r>
                          </m:e>
                          <m:sub>
                            <m:r>
                              <a:rPr lang="en-GB" sz="1600" i="1" dirty="0">
                                <a:latin typeface="Cambria Math" panose="02040503050406030204" pitchFamily="18" charset="0"/>
                              </a:rPr>
                              <m:t>𝑀</m:t>
                            </m:r>
                          </m:sub>
                        </m:sSub>
                        <m:r>
                          <a:rPr lang="en-GB" sz="1600" i="1" dirty="0">
                            <a:latin typeface="Cambria Math" panose="02040503050406030204" pitchFamily="18" charset="0"/>
                          </a:rPr>
                          <m:t> </m:t>
                        </m:r>
                      </m:sup>
                    </m:sSup>
                  </m:oMath>
                </a14:m>
                <a:r>
                  <a:rPr lang="en-GB" sz="1600" dirty="0"/>
                  <a:t>is a diagonal tensor.</a:t>
                </a:r>
              </a:p>
              <a:p>
                <a:pPr marL="0" indent="0">
                  <a:lnSpc>
                    <a:spcPct val="100000"/>
                  </a:lnSpc>
                  <a:buClr>
                    <a:schemeClr val="accent1">
                      <a:lumMod val="75000"/>
                    </a:schemeClr>
                  </a:buClr>
                  <a:buNone/>
                </a:pPr>
                <a:endParaRPr lang="en-GB" sz="1600" b="1" dirty="0"/>
              </a:p>
            </p:txBody>
          </p:sp>
        </mc:Choice>
        <mc:Fallback xmlns="">
          <p:sp>
            <p:nvSpPr>
              <p:cNvPr id="3" name="Content Placeholder 2">
                <a:extLst>
                  <a:ext uri="{FF2B5EF4-FFF2-40B4-BE49-F238E27FC236}">
                    <a16:creationId xmlns:a16="http://schemas.microsoft.com/office/drawing/2014/main" id="{E8132641-A120-0751-24A1-6D51007B6AD5}"/>
                  </a:ext>
                </a:extLst>
              </p:cNvPr>
              <p:cNvSpPr>
                <a:spLocks noGrp="1" noRot="1" noChangeAspect="1" noMove="1" noResize="1" noEditPoints="1" noAdjustHandles="1" noChangeArrowheads="1" noChangeShapeType="1" noTextEdit="1"/>
              </p:cNvSpPr>
              <p:nvPr>
                <p:ph idx="1"/>
              </p:nvPr>
            </p:nvSpPr>
            <p:spPr>
              <a:xfrm>
                <a:off x="838197" y="1519311"/>
                <a:ext cx="10515599" cy="4495968"/>
              </a:xfrm>
              <a:blipFill>
                <a:blip r:embed="rId2"/>
                <a:stretch>
                  <a:fillRect l="-406" t="-1355"/>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6D75C2F4-4BDA-BA89-F04E-F4EE2E068B7F}"/>
              </a:ext>
            </a:extLst>
          </p:cNvPr>
          <p:cNvPicPr>
            <a:picLocks noChangeAspect="1"/>
          </p:cNvPicPr>
          <p:nvPr/>
        </p:nvPicPr>
        <p:blipFill>
          <a:blip r:embed="rId3"/>
          <a:stretch>
            <a:fillRect/>
          </a:stretch>
        </p:blipFill>
        <p:spPr>
          <a:xfrm>
            <a:off x="838195" y="3706586"/>
            <a:ext cx="5580434" cy="1148806"/>
          </a:xfrm>
          <a:prstGeom prst="rect">
            <a:avLst/>
          </a:prstGeom>
        </p:spPr>
      </p:pic>
      <p:pic>
        <p:nvPicPr>
          <p:cNvPr id="13" name="Picture 12">
            <a:extLst>
              <a:ext uri="{FF2B5EF4-FFF2-40B4-BE49-F238E27FC236}">
                <a16:creationId xmlns:a16="http://schemas.microsoft.com/office/drawing/2014/main" id="{89B2052D-C977-D481-2AE6-786F79ABEF32}"/>
              </a:ext>
            </a:extLst>
          </p:cNvPr>
          <p:cNvPicPr>
            <a:picLocks noChangeAspect="1"/>
          </p:cNvPicPr>
          <p:nvPr/>
        </p:nvPicPr>
        <p:blipFill>
          <a:blip r:embed="rId4"/>
          <a:stretch>
            <a:fillRect/>
          </a:stretch>
        </p:blipFill>
        <p:spPr>
          <a:xfrm>
            <a:off x="1821074" y="4855392"/>
            <a:ext cx="3251022" cy="1159885"/>
          </a:xfrm>
          <a:prstGeom prst="rect">
            <a:avLst/>
          </a:prstGeom>
        </p:spPr>
      </p:pic>
      <p:pic>
        <p:nvPicPr>
          <p:cNvPr id="16" name="Picture 15">
            <a:extLst>
              <a:ext uri="{FF2B5EF4-FFF2-40B4-BE49-F238E27FC236}">
                <a16:creationId xmlns:a16="http://schemas.microsoft.com/office/drawing/2014/main" id="{F164A52A-B0FE-5120-C01C-8BDF75AB2D10}"/>
              </a:ext>
            </a:extLst>
          </p:cNvPr>
          <p:cNvPicPr>
            <a:picLocks noChangeAspect="1"/>
          </p:cNvPicPr>
          <p:nvPr/>
        </p:nvPicPr>
        <p:blipFill>
          <a:blip r:embed="rId5"/>
          <a:stretch>
            <a:fillRect/>
          </a:stretch>
        </p:blipFill>
        <p:spPr>
          <a:xfrm>
            <a:off x="6747954" y="3429000"/>
            <a:ext cx="4605842" cy="1315955"/>
          </a:xfrm>
          <a:prstGeom prst="rect">
            <a:avLst/>
          </a:prstGeom>
        </p:spPr>
      </p:pic>
      <p:pic>
        <p:nvPicPr>
          <p:cNvPr id="18" name="Picture 17">
            <a:extLst>
              <a:ext uri="{FF2B5EF4-FFF2-40B4-BE49-F238E27FC236}">
                <a16:creationId xmlns:a16="http://schemas.microsoft.com/office/drawing/2014/main" id="{3DF82D8E-274C-2E7A-22F0-ECB155B4BF1F}"/>
              </a:ext>
            </a:extLst>
          </p:cNvPr>
          <p:cNvPicPr>
            <a:picLocks noChangeAspect="1"/>
          </p:cNvPicPr>
          <p:nvPr/>
        </p:nvPicPr>
        <p:blipFill>
          <a:blip r:embed="rId6"/>
          <a:stretch>
            <a:fillRect/>
          </a:stretch>
        </p:blipFill>
        <p:spPr>
          <a:xfrm>
            <a:off x="7021286" y="4703515"/>
            <a:ext cx="4332510" cy="1298588"/>
          </a:xfrm>
          <a:prstGeom prst="rect">
            <a:avLst/>
          </a:prstGeom>
        </p:spPr>
      </p:pic>
    </p:spTree>
    <p:extLst>
      <p:ext uri="{BB962C8B-B14F-4D97-AF65-F5344CB8AC3E}">
        <p14:creationId xmlns:p14="http://schemas.microsoft.com/office/powerpoint/2010/main" val="2727004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BACC-AA46-4D7B-88C8-70119CA31D63}"/>
              </a:ext>
            </a:extLst>
          </p:cNvPr>
          <p:cNvSpPr>
            <a:spLocks noGrp="1"/>
          </p:cNvSpPr>
          <p:nvPr>
            <p:ph type="title"/>
          </p:nvPr>
        </p:nvSpPr>
        <p:spPr/>
        <p:txBody>
          <a:bodyPr>
            <a:normAutofit/>
          </a:bodyPr>
          <a:lstStyle/>
          <a:p>
            <a:r>
              <a:rPr lang="en-US" dirty="0"/>
              <a:t>TT – TSVD</a:t>
            </a:r>
          </a:p>
        </p:txBody>
      </p:sp>
      <p:sp>
        <p:nvSpPr>
          <p:cNvPr id="4" name="Date Placeholder 3">
            <a:extLst>
              <a:ext uri="{FF2B5EF4-FFF2-40B4-BE49-F238E27FC236}">
                <a16:creationId xmlns:a16="http://schemas.microsoft.com/office/drawing/2014/main" id="{5314AB41-3378-4B7D-A71F-1FD22792648D}"/>
              </a:ext>
            </a:extLst>
          </p:cNvPr>
          <p:cNvSpPr>
            <a:spLocks noGrp="1"/>
          </p:cNvSpPr>
          <p:nvPr>
            <p:ph type="dt" sz="half" idx="10"/>
          </p:nvPr>
        </p:nvSpPr>
        <p:spPr/>
        <p:txBody>
          <a:bodyPr/>
          <a:lstStyle/>
          <a:p>
            <a:r>
              <a:rPr lang="en-US">
                <a:solidFill>
                  <a:schemeClr val="bg1"/>
                </a:solidFill>
              </a:rPr>
              <a:t>24/05/2024</a:t>
            </a:r>
            <a:endParaRPr lang="en-US" dirty="0">
              <a:solidFill>
                <a:schemeClr val="bg1"/>
              </a:solidFill>
            </a:endParaRPr>
          </a:p>
        </p:txBody>
      </p:sp>
      <p:sp>
        <p:nvSpPr>
          <p:cNvPr id="5" name="Footer Placeholder 4">
            <a:extLst>
              <a:ext uri="{FF2B5EF4-FFF2-40B4-BE49-F238E27FC236}">
                <a16:creationId xmlns:a16="http://schemas.microsoft.com/office/drawing/2014/main" id="{1829A777-BECD-471D-9C33-CB4B784E162C}"/>
              </a:ext>
            </a:extLst>
          </p:cNvPr>
          <p:cNvSpPr>
            <a:spLocks noGrp="1"/>
          </p:cNvSpPr>
          <p:nvPr>
            <p:ph type="ftr" sz="quarter" idx="11"/>
          </p:nvPr>
        </p:nvSpPr>
        <p:spPr/>
        <p:txBody>
          <a:bodyPr/>
          <a:lstStyle/>
          <a:p>
            <a:r>
              <a:rPr lang="en-US" dirty="0">
                <a:solidFill>
                  <a:schemeClr val="bg1"/>
                </a:solidFill>
              </a:rPr>
              <a:t>Tensor Decomposition</a:t>
            </a:r>
          </a:p>
        </p:txBody>
      </p:sp>
      <p:sp>
        <p:nvSpPr>
          <p:cNvPr id="6" name="Slide Number Placeholder 5">
            <a:extLst>
              <a:ext uri="{FF2B5EF4-FFF2-40B4-BE49-F238E27FC236}">
                <a16:creationId xmlns:a16="http://schemas.microsoft.com/office/drawing/2014/main" id="{E0C5327E-FCC4-4CFD-B2DB-9300ED483BF6}"/>
              </a:ext>
            </a:extLst>
          </p:cNvPr>
          <p:cNvSpPr>
            <a:spLocks noGrp="1"/>
          </p:cNvSpPr>
          <p:nvPr>
            <p:ph type="sldNum" sz="quarter" idx="12"/>
          </p:nvPr>
        </p:nvSpPr>
        <p:spPr/>
        <p:txBody>
          <a:bodyPr/>
          <a:lstStyle/>
          <a:p>
            <a:fld id="{B7CBE8AE-9389-4E4D-966C-8642C3CA71EB}" type="slidenum">
              <a:rPr lang="en-US" smtClean="0">
                <a:solidFill>
                  <a:schemeClr val="bg1"/>
                </a:solidFill>
              </a:rPr>
              <a:t>64</a:t>
            </a:fld>
            <a:endParaRPr lang="en-US" dirty="0">
              <a:solidFill>
                <a:schemeClr val="bg1"/>
              </a:solidFill>
            </a:endParaRPr>
          </a:p>
        </p:txBody>
      </p:sp>
      <p:sp>
        <p:nvSpPr>
          <p:cNvPr id="14" name="TextBox 13">
            <a:extLst>
              <a:ext uri="{FF2B5EF4-FFF2-40B4-BE49-F238E27FC236}">
                <a16:creationId xmlns:a16="http://schemas.microsoft.com/office/drawing/2014/main" id="{631B346F-C6A2-85A3-FE0C-F1AC19F8E5AF}"/>
              </a:ext>
            </a:extLst>
          </p:cNvPr>
          <p:cNvSpPr txBox="1"/>
          <p:nvPr/>
        </p:nvSpPr>
        <p:spPr>
          <a:xfrm>
            <a:off x="838199" y="6015278"/>
            <a:ext cx="10515599" cy="369332"/>
          </a:xfrm>
          <a:prstGeom prst="rect">
            <a:avLst/>
          </a:prstGeom>
          <a:noFill/>
        </p:spPr>
        <p:txBody>
          <a:bodyPr wrap="square" rtlCol="0">
            <a:spAutoFit/>
          </a:bodyPr>
          <a:lstStyle/>
          <a:p>
            <a:r>
              <a:rPr lang="en-IN" dirty="0">
                <a:latin typeface="Bell MT" panose="02020503060305020303" pitchFamily="18" charset="0"/>
              </a:rPr>
              <a:t>[Liu-Yang-Wang-Zhao-Zhang]</a:t>
            </a:r>
          </a:p>
        </p:txBody>
      </p:sp>
      <p:pic>
        <p:nvPicPr>
          <p:cNvPr id="8" name="Picture 7">
            <a:extLst>
              <a:ext uri="{FF2B5EF4-FFF2-40B4-BE49-F238E27FC236}">
                <a16:creationId xmlns:a16="http://schemas.microsoft.com/office/drawing/2014/main" id="{B2DC33BA-EAF5-12A0-E73D-977B5675438F}"/>
              </a:ext>
            </a:extLst>
          </p:cNvPr>
          <p:cNvPicPr>
            <a:picLocks noChangeAspect="1"/>
          </p:cNvPicPr>
          <p:nvPr/>
        </p:nvPicPr>
        <p:blipFill>
          <a:blip r:embed="rId2"/>
          <a:stretch>
            <a:fillRect/>
          </a:stretch>
        </p:blipFill>
        <p:spPr>
          <a:xfrm>
            <a:off x="102602" y="1510092"/>
            <a:ext cx="6883943" cy="4359659"/>
          </a:xfrm>
          <a:prstGeom prst="rect">
            <a:avLst/>
          </a:prstGeom>
        </p:spPr>
      </p:pic>
      <p:pic>
        <p:nvPicPr>
          <p:cNvPr id="11" name="Picture 10">
            <a:extLst>
              <a:ext uri="{FF2B5EF4-FFF2-40B4-BE49-F238E27FC236}">
                <a16:creationId xmlns:a16="http://schemas.microsoft.com/office/drawing/2014/main" id="{068BBCC6-4C90-960F-0ADA-D74DA0052B0D}"/>
              </a:ext>
            </a:extLst>
          </p:cNvPr>
          <p:cNvPicPr>
            <a:picLocks noChangeAspect="1"/>
          </p:cNvPicPr>
          <p:nvPr/>
        </p:nvPicPr>
        <p:blipFill>
          <a:blip r:embed="rId3"/>
          <a:stretch>
            <a:fillRect/>
          </a:stretch>
        </p:blipFill>
        <p:spPr>
          <a:xfrm>
            <a:off x="6986545" y="1766112"/>
            <a:ext cx="5051289" cy="4193309"/>
          </a:xfrm>
          <a:prstGeom prst="rect">
            <a:avLst/>
          </a:prstGeom>
        </p:spPr>
      </p:pic>
    </p:spTree>
    <p:extLst>
      <p:ext uri="{BB962C8B-B14F-4D97-AF65-F5344CB8AC3E}">
        <p14:creationId xmlns:p14="http://schemas.microsoft.com/office/powerpoint/2010/main" val="3553802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5FB0B-6F18-14EC-36DD-8FD964544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0FF6E6-454B-5855-BC2B-C40BCC2124F7}"/>
              </a:ext>
            </a:extLst>
          </p:cNvPr>
          <p:cNvSpPr>
            <a:spLocks noGrp="1"/>
          </p:cNvSpPr>
          <p:nvPr>
            <p:ph type="title"/>
          </p:nvPr>
        </p:nvSpPr>
        <p:spPr>
          <a:xfrm>
            <a:off x="0" y="-7117"/>
            <a:ext cx="12192000" cy="999441"/>
          </a:xfrm>
        </p:spPr>
        <p:txBody>
          <a:bodyPr/>
          <a:lstStyle/>
          <a:p>
            <a:r>
              <a:rPr lang="en-US" dirty="0"/>
              <a:t>Compressing Large Weight Matrices</a:t>
            </a:r>
          </a:p>
        </p:txBody>
      </p:sp>
      <p:sp>
        <p:nvSpPr>
          <p:cNvPr id="4" name="Date Placeholder 3">
            <a:extLst>
              <a:ext uri="{FF2B5EF4-FFF2-40B4-BE49-F238E27FC236}">
                <a16:creationId xmlns:a16="http://schemas.microsoft.com/office/drawing/2014/main" id="{6B49FB40-87D5-D71E-6BD8-0ED804360DE8}"/>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C0B94E3B-B590-984D-F544-ED4DFF3F3FA2}"/>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70FC0101-FC99-ADBB-CE70-9AD7979CABC1}"/>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7</a:t>
            </a:fld>
            <a:endParaRPr lang="en-US" dirty="0">
              <a:solidFill>
                <a:schemeClr val="bg1"/>
              </a:solidFill>
            </a:endParaRPr>
          </a:p>
        </p:txBody>
      </p:sp>
      <p:sp>
        <p:nvSpPr>
          <p:cNvPr id="14" name="TextBox 13">
            <a:extLst>
              <a:ext uri="{FF2B5EF4-FFF2-40B4-BE49-F238E27FC236}">
                <a16:creationId xmlns:a16="http://schemas.microsoft.com/office/drawing/2014/main" id="{718EF2E2-1F75-2AE0-82F3-7F708498D2CC}"/>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Panagakis</a:t>
            </a:r>
            <a:r>
              <a:rPr lang="en-IN" sz="1400" dirty="0">
                <a:latin typeface="Bell MT" panose="02020503060305020303" pitchFamily="18" charset="0"/>
              </a:rPr>
              <a:t>-</a:t>
            </a:r>
            <a:r>
              <a:rPr lang="en-IN" sz="1400" dirty="0" err="1">
                <a:latin typeface="Bell MT" panose="02020503060305020303" pitchFamily="18" charset="0"/>
              </a:rPr>
              <a:t>Koissafi</a:t>
            </a:r>
            <a:r>
              <a:rPr lang="en-IN" sz="1400" dirty="0">
                <a:latin typeface="Bell MT" panose="02020503060305020303" pitchFamily="18" charset="0"/>
              </a:rPr>
              <a:t>-et al.; Novikov-</a:t>
            </a:r>
            <a:r>
              <a:rPr lang="en-IN" sz="1400" dirty="0" err="1">
                <a:latin typeface="Bell MT" panose="02020503060305020303" pitchFamily="18" charset="0"/>
              </a:rPr>
              <a:t>Podoprikhin</a:t>
            </a:r>
            <a:r>
              <a:rPr lang="en-IN" sz="1400" dirty="0">
                <a:latin typeface="Bell MT" panose="02020503060305020303" pitchFamily="18" charset="0"/>
              </a:rPr>
              <a:t>-et al.; </a:t>
            </a:r>
            <a:r>
              <a:rPr lang="en-IN" sz="1400" dirty="0" err="1">
                <a:latin typeface="Bell MT" panose="02020503060305020303" pitchFamily="18" charset="0"/>
                <a:hlinkClick r:id="rId2"/>
              </a:rPr>
              <a:t>tt-compression.ipynb</a:t>
            </a:r>
            <a:r>
              <a:rPr lang="en-IN" sz="1400" dirty="0">
                <a:latin typeface="Bell MT" panose="02020503060305020303" pitchFamily="18" charset="0"/>
              </a:rPr>
              <a:t>]</a:t>
            </a:r>
            <a:endParaRPr lang="en-IN" dirty="0">
              <a:latin typeface="Bell MT" panose="02020503060305020303" pitchFamily="18" charset="0"/>
            </a:endParaRP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FD7CEACD-C5B8-FCB5-E062-86570744C635}"/>
                  </a:ext>
                </a:extLst>
              </p:cNvPr>
              <p:cNvSpPr>
                <a:spLocks noGrp="1"/>
              </p:cNvSpPr>
              <p:nvPr>
                <p:ph idx="1"/>
              </p:nvPr>
            </p:nvSpPr>
            <p:spPr>
              <a:xfrm>
                <a:off x="118531" y="1100174"/>
                <a:ext cx="11853335" cy="4945026"/>
              </a:xfrm>
            </p:spPr>
            <p:txBody>
              <a:bodyPr>
                <a:normAutofit/>
              </a:bodyPr>
              <a:lstStyle/>
              <a:p>
                <a:pPr>
                  <a:lnSpc>
                    <a:spcPct val="100000"/>
                  </a:lnSpc>
                  <a:spcBef>
                    <a:spcPts val="0"/>
                  </a:spcBef>
                  <a:buClr>
                    <a:schemeClr val="accent1">
                      <a:lumMod val="75000"/>
                    </a:schemeClr>
                  </a:buClr>
                </a:pPr>
                <a:r>
                  <a:rPr lang="en-GB" sz="1800" dirty="0"/>
                  <a:t>Input matrix </a:t>
                </a:r>
                <a:r>
                  <a:rPr lang="en-GB" sz="1800" b="1" dirty="0"/>
                  <a:t>W </a:t>
                </a:r>
                <a:r>
                  <a:rPr lang="en-GB" sz="1800" dirty="0"/>
                  <a:t>of size </a:t>
                </a:r>
                <a14:m>
                  <m:oMath xmlns:m="http://schemas.openxmlformats.org/officeDocument/2006/math">
                    <m:r>
                      <a:rPr lang="en-GB" sz="1800" i="1" dirty="0" smtClean="0">
                        <a:latin typeface="Cambria Math" panose="02040503050406030204" pitchFamily="18" charset="0"/>
                      </a:rPr>
                      <m:t>𝐼</m:t>
                    </m:r>
                    <m:r>
                      <a:rPr lang="en-GB" sz="1800" i="1" dirty="0" smtClean="0">
                        <a:latin typeface="Cambria Math" panose="02040503050406030204" pitchFamily="18" charset="0"/>
                      </a:rPr>
                      <m:t> × </m:t>
                    </m:r>
                    <m:r>
                      <a:rPr lang="en-GB" sz="1800" i="1" dirty="0" smtClean="0">
                        <a:latin typeface="Cambria Math" panose="02040503050406030204" pitchFamily="18" charset="0"/>
                      </a:rPr>
                      <m:t>𝐽</m:t>
                    </m:r>
                  </m:oMath>
                </a14:m>
                <a:r>
                  <a:rPr lang="en-IN" sz="1800" b="0" i="0" dirty="0">
                    <a:latin typeface="Cambria Math" panose="02040503050406030204" pitchFamily="18" charset="0"/>
                  </a:rPr>
                  <a:t>, </a:t>
                </a:r>
                <a:r>
                  <a:rPr lang="en-IN" sz="1800" b="0" i="0" dirty="0"/>
                  <a:t>Output tensor </a:t>
                </a:r>
                <a14:m>
                  <m:oMath xmlns:m="http://schemas.openxmlformats.org/officeDocument/2006/math">
                    <m:r>
                      <a:rPr lang="en-IN" sz="1800" b="0" i="1" smtClean="0">
                        <a:latin typeface="Cambria Math" panose="02040503050406030204" pitchFamily="18" charset="0"/>
                      </a:rPr>
                      <m:t>𝒲</m:t>
                    </m:r>
                  </m:oMath>
                </a14:m>
                <a:r>
                  <a:rPr lang="en-IN" sz="1800" b="0" i="0" dirty="0"/>
                  <a:t> called </a:t>
                </a:r>
                <a:r>
                  <a:rPr lang="en-IN" sz="1800" b="1" i="0" dirty="0"/>
                  <a:t>TT-Matrix</a:t>
                </a:r>
                <a:br>
                  <a:rPr lang="en-IN" sz="1800" b="0" i="0" dirty="0">
                    <a:latin typeface="Cambria Math" panose="02040503050406030204" pitchFamily="18" charset="0"/>
                  </a:rPr>
                </a:br>
                <a14:m>
                  <m:oMath xmlns:m="http://schemas.openxmlformats.org/officeDocument/2006/math">
                    <m:r>
                      <a:rPr lang="en-GB" sz="1800" i="1" dirty="0" smtClean="0">
                        <a:latin typeface="Cambria Math" panose="02040503050406030204" pitchFamily="18" charset="0"/>
                      </a:rPr>
                      <m:t>𝐼</m:t>
                    </m:r>
                    <m:r>
                      <a:rPr lang="en-GB" sz="1800" i="1" dirty="0" smtClean="0">
                        <a:latin typeface="Cambria Math" panose="02040503050406030204" pitchFamily="18" charset="0"/>
                      </a:rPr>
                      <m:t> = </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1</m:t>
                        </m:r>
                      </m:sub>
                    </m:sSub>
                    <m:r>
                      <a:rPr lang="en-GB" sz="1800" i="1" dirty="0" smtClean="0">
                        <a:latin typeface="Cambria Math" panose="02040503050406030204" pitchFamily="18" charset="0"/>
                      </a:rPr>
                      <m:t> ×</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2</m:t>
                        </m:r>
                      </m:sub>
                    </m:sSub>
                    <m:r>
                      <a:rPr lang="en-GB" sz="1800" i="1" dirty="0" smtClean="0">
                        <a:latin typeface="Cambria Math" panose="02040503050406030204" pitchFamily="18" charset="0"/>
                      </a:rPr>
                      <m:t> × · · · ×</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𝐼</m:t>
                        </m:r>
                      </m:e>
                      <m:sub>
                        <m:r>
                          <a:rPr lang="en-GB" sz="1800" i="1" dirty="0" smtClean="0">
                            <a:latin typeface="Cambria Math" panose="02040503050406030204" pitchFamily="18" charset="0"/>
                          </a:rPr>
                          <m:t>𝑁</m:t>
                        </m:r>
                      </m:sub>
                    </m:sSub>
                    <m:r>
                      <a:rPr lang="en-GB" sz="1800" i="1" dirty="0" smtClean="0">
                        <a:latin typeface="Cambria Math" panose="02040503050406030204" pitchFamily="18" charset="0"/>
                      </a:rPr>
                      <m:t> </m:t>
                    </m:r>
                  </m:oMath>
                </a14:m>
                <a:r>
                  <a:rPr lang="en-GB" sz="1800" dirty="0"/>
                  <a:t> and </a:t>
                </a:r>
                <a14:m>
                  <m:oMath xmlns:m="http://schemas.openxmlformats.org/officeDocument/2006/math">
                    <m:r>
                      <a:rPr lang="en-GB" sz="1800" i="1" dirty="0" smtClean="0">
                        <a:latin typeface="Cambria Math" panose="02040503050406030204" pitchFamily="18" charset="0"/>
                      </a:rPr>
                      <m:t>𝐽</m:t>
                    </m:r>
                    <m:r>
                      <a:rPr lang="en-GB" sz="1800" i="1" dirty="0" smtClean="0">
                        <a:latin typeface="Cambria Math" panose="02040503050406030204" pitchFamily="18" charset="0"/>
                      </a:rPr>
                      <m:t> = </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𝐽</m:t>
                        </m:r>
                      </m:e>
                      <m:sub>
                        <m:r>
                          <a:rPr lang="en-GB" sz="1800" i="1" dirty="0" smtClean="0">
                            <a:latin typeface="Cambria Math" panose="02040503050406030204" pitchFamily="18" charset="0"/>
                          </a:rPr>
                          <m:t>1</m:t>
                        </m:r>
                      </m:sub>
                    </m:sSub>
                    <m:r>
                      <a:rPr lang="en-GB" sz="1800" i="1" dirty="0" smtClean="0">
                        <a:latin typeface="Cambria Math" panose="02040503050406030204" pitchFamily="18" charset="0"/>
                      </a:rPr>
                      <m:t> × </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𝐽</m:t>
                        </m:r>
                      </m:e>
                      <m:sub>
                        <m:r>
                          <a:rPr lang="en-GB" sz="1800" i="1" dirty="0" smtClean="0">
                            <a:latin typeface="Cambria Math" panose="02040503050406030204" pitchFamily="18" charset="0"/>
                          </a:rPr>
                          <m:t>2</m:t>
                        </m:r>
                      </m:sub>
                    </m:sSub>
                    <m:r>
                      <a:rPr lang="en-GB" sz="1800" i="1" dirty="0" smtClean="0">
                        <a:latin typeface="Cambria Math" panose="02040503050406030204" pitchFamily="18" charset="0"/>
                      </a:rPr>
                      <m:t> × · · · × </m:t>
                    </m:r>
                    <m:sSub>
                      <m:sSubPr>
                        <m:ctrlPr>
                          <a:rPr lang="en-IN" sz="1800" b="0" i="1" dirty="0" smtClean="0">
                            <a:latin typeface="Cambria Math" panose="02040503050406030204" pitchFamily="18" charset="0"/>
                          </a:rPr>
                        </m:ctrlPr>
                      </m:sSubPr>
                      <m:e>
                        <m:r>
                          <a:rPr lang="en-GB" sz="1800" i="1" dirty="0" smtClean="0">
                            <a:latin typeface="Cambria Math" panose="02040503050406030204" pitchFamily="18" charset="0"/>
                          </a:rPr>
                          <m:t>𝐽</m:t>
                        </m:r>
                      </m:e>
                      <m:sub>
                        <m:r>
                          <a:rPr lang="en-GB" sz="1800" i="1" dirty="0" smtClean="0">
                            <a:latin typeface="Cambria Math" panose="02040503050406030204" pitchFamily="18" charset="0"/>
                          </a:rPr>
                          <m:t>𝑁</m:t>
                        </m:r>
                      </m:sub>
                    </m:sSub>
                    <m:r>
                      <a:rPr lang="en-GB" sz="1800" i="1" dirty="0" smtClean="0">
                        <a:latin typeface="Cambria Math" panose="02040503050406030204" pitchFamily="18" charset="0"/>
                      </a:rPr>
                      <m:t> </m:t>
                    </m:r>
                  </m:oMath>
                </a14:m>
                <a:r>
                  <a:rPr lang="en-GB" sz="1800" dirty="0"/>
                  <a:t>. </a:t>
                </a:r>
              </a:p>
              <a:p>
                <a:pPr lvl="1">
                  <a:lnSpc>
                    <a:spcPct val="100000"/>
                  </a:lnSpc>
                  <a:spcBef>
                    <a:spcPts val="0"/>
                  </a:spcBef>
                  <a:buClr>
                    <a:schemeClr val="accent1">
                      <a:lumMod val="75000"/>
                    </a:schemeClr>
                  </a:buClr>
                </a:pPr>
                <a:r>
                  <a:rPr lang="en-GB" sz="1400" b="1" dirty="0"/>
                  <a:t>W</a:t>
                </a:r>
                <a:r>
                  <a:rPr lang="en-GB" sz="1400" dirty="0"/>
                  <a:t> is reshaped to a higher-order tensor of size </a:t>
                </a:r>
                <a14:m>
                  <m:oMath xmlns:m="http://schemas.openxmlformats.org/officeDocument/2006/math">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𝐼</m:t>
                        </m:r>
                      </m:e>
                      <m:sub>
                        <m:r>
                          <a:rPr lang="en-GB" sz="1400" i="1" dirty="0" smtClean="0">
                            <a:latin typeface="Cambria Math" panose="02040503050406030204" pitchFamily="18" charset="0"/>
                          </a:rPr>
                          <m:t>1</m:t>
                        </m:r>
                      </m:sub>
                    </m:sSub>
                    <m:r>
                      <a:rPr lang="en-GB" sz="1400" i="1" dirty="0" smtClean="0">
                        <a:latin typeface="Cambria Math" panose="02040503050406030204" pitchFamily="18" charset="0"/>
                      </a:rPr>
                      <m:t> × </m:t>
                    </m:r>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𝐼</m:t>
                        </m:r>
                      </m:e>
                      <m:sub>
                        <m:r>
                          <a:rPr lang="en-GB" sz="1400" i="1" dirty="0" smtClean="0">
                            <a:latin typeface="Cambria Math" panose="02040503050406030204" pitchFamily="18" charset="0"/>
                          </a:rPr>
                          <m:t>2</m:t>
                        </m:r>
                      </m:sub>
                    </m:sSub>
                    <m:r>
                      <a:rPr lang="en-GB" sz="1400" i="1" dirty="0" smtClean="0">
                        <a:latin typeface="Cambria Math" panose="02040503050406030204" pitchFamily="18" charset="0"/>
                      </a:rPr>
                      <m:t> × · · · × </m:t>
                    </m:r>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𝐼</m:t>
                        </m:r>
                      </m:e>
                      <m:sub>
                        <m:r>
                          <a:rPr lang="en-GB" sz="1400" i="1" dirty="0" smtClean="0">
                            <a:latin typeface="Cambria Math" panose="02040503050406030204" pitchFamily="18" charset="0"/>
                          </a:rPr>
                          <m:t>𝑁</m:t>
                        </m:r>
                      </m:sub>
                    </m:sSub>
                    <m:r>
                      <a:rPr lang="en-GB" sz="1400" i="1" dirty="0" smtClean="0">
                        <a:latin typeface="Cambria Math" panose="02040503050406030204" pitchFamily="18" charset="0"/>
                      </a:rPr>
                      <m:t> × </m:t>
                    </m:r>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𝐽</m:t>
                        </m:r>
                      </m:e>
                      <m:sub>
                        <m:r>
                          <a:rPr lang="en-GB" sz="1400" i="1" dirty="0" smtClean="0">
                            <a:latin typeface="Cambria Math" panose="02040503050406030204" pitchFamily="18" charset="0"/>
                          </a:rPr>
                          <m:t>1</m:t>
                        </m:r>
                      </m:sub>
                    </m:sSub>
                    <m:r>
                      <a:rPr lang="en-GB" sz="1400" i="1" dirty="0" smtClean="0">
                        <a:latin typeface="Cambria Math" panose="02040503050406030204" pitchFamily="18" charset="0"/>
                      </a:rPr>
                      <m:t> × </m:t>
                    </m:r>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𝐽</m:t>
                        </m:r>
                      </m:e>
                      <m:sub>
                        <m:r>
                          <a:rPr lang="en-GB" sz="1400" i="1" dirty="0" smtClean="0">
                            <a:latin typeface="Cambria Math" panose="02040503050406030204" pitchFamily="18" charset="0"/>
                          </a:rPr>
                          <m:t>2</m:t>
                        </m:r>
                      </m:sub>
                    </m:sSub>
                    <m:r>
                      <a:rPr lang="en-GB" sz="1400" i="1" dirty="0" smtClean="0">
                        <a:latin typeface="Cambria Math" panose="02040503050406030204" pitchFamily="18" charset="0"/>
                      </a:rPr>
                      <m:t> × · · · × </m:t>
                    </m:r>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𝐽</m:t>
                        </m:r>
                      </m:e>
                      <m:sub>
                        <m:r>
                          <a:rPr lang="en-GB" sz="1400" i="1" dirty="0" smtClean="0">
                            <a:latin typeface="Cambria Math" panose="02040503050406030204" pitchFamily="18" charset="0"/>
                          </a:rPr>
                          <m:t>𝑁</m:t>
                        </m:r>
                      </m:sub>
                    </m:sSub>
                    <m:r>
                      <a:rPr lang="en-GB" sz="1400" i="1" dirty="0" smtClean="0">
                        <a:latin typeface="Cambria Math" panose="02040503050406030204" pitchFamily="18" charset="0"/>
                      </a:rPr>
                      <m:t> </m:t>
                    </m:r>
                  </m:oMath>
                </a14:m>
                <a:r>
                  <a:rPr lang="en-GB" sz="1400" dirty="0"/>
                  <a:t>.</a:t>
                </a:r>
              </a:p>
              <a:p>
                <a:pPr lvl="1">
                  <a:lnSpc>
                    <a:spcPct val="100000"/>
                  </a:lnSpc>
                  <a:spcBef>
                    <a:spcPts val="0"/>
                  </a:spcBef>
                  <a:buClr>
                    <a:schemeClr val="accent1">
                      <a:lumMod val="75000"/>
                    </a:schemeClr>
                  </a:buClr>
                </a:pPr>
                <a:r>
                  <a:rPr lang="en-GB" sz="1400" dirty="0"/>
                  <a:t>Permute the dimensions: </a:t>
                </a:r>
                <a14:m>
                  <m:oMath xmlns:m="http://schemas.openxmlformats.org/officeDocument/2006/math">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𝐼</m:t>
                        </m:r>
                      </m:e>
                      <m:sub>
                        <m:r>
                          <a:rPr lang="en-GB" sz="1400" i="1" dirty="0" smtClean="0">
                            <a:latin typeface="Cambria Math" panose="02040503050406030204" pitchFamily="18" charset="0"/>
                          </a:rPr>
                          <m:t>1</m:t>
                        </m:r>
                      </m:sub>
                    </m:sSub>
                    <m:sSub>
                      <m:sSubPr>
                        <m:ctrlPr>
                          <a:rPr lang="en-IN" sz="1400" b="0" i="1" dirty="0" smtClean="0">
                            <a:latin typeface="Cambria Math" panose="02040503050406030204" pitchFamily="18" charset="0"/>
                          </a:rPr>
                        </m:ctrlPr>
                      </m:sSubPr>
                      <m:e>
                        <m:r>
                          <a:rPr lang="en-GB" sz="1400" i="1" dirty="0" smtClean="0">
                            <a:latin typeface="Cambria Math" panose="02040503050406030204" pitchFamily="18" charset="0"/>
                          </a:rPr>
                          <m:t>𝐽</m:t>
                        </m:r>
                      </m:e>
                      <m:sub>
                        <m:r>
                          <a:rPr lang="en-GB" sz="1400" i="1" dirty="0" smtClean="0">
                            <a:latin typeface="Cambria Math" panose="02040503050406030204" pitchFamily="18" charset="0"/>
                          </a:rPr>
                          <m:t>1</m:t>
                        </m:r>
                      </m:sub>
                    </m:sSub>
                    <m:r>
                      <a:rPr lang="en-GB" sz="1400" i="1" dirty="0" smtClean="0">
                        <a:latin typeface="Cambria Math" panose="02040503050406030204" pitchFamily="18" charset="0"/>
                      </a:rPr>
                      <m:t> </m:t>
                    </m:r>
                    <m:r>
                      <a:rPr lang="en-GB" sz="1400" i="1" dirty="0">
                        <a:latin typeface="Cambria Math" panose="02040503050406030204" pitchFamily="18" charset="0"/>
                      </a:rPr>
                      <m:t>× </m:t>
                    </m:r>
                    <m:sSub>
                      <m:sSubPr>
                        <m:ctrlPr>
                          <a:rPr lang="en-IN" sz="1400" b="0" i="1" dirty="0" smtClean="0">
                            <a:latin typeface="Cambria Math" panose="02040503050406030204" pitchFamily="18" charset="0"/>
                          </a:rPr>
                        </m:ctrlPr>
                      </m:sSubPr>
                      <m:e>
                        <m:r>
                          <a:rPr lang="en-GB" sz="1400" i="1" dirty="0">
                            <a:latin typeface="Cambria Math" panose="02040503050406030204" pitchFamily="18" charset="0"/>
                          </a:rPr>
                          <m:t>𝐼</m:t>
                        </m:r>
                      </m:e>
                      <m:sub>
                        <m:r>
                          <a:rPr lang="en-GB" sz="1400" i="1" dirty="0">
                            <a:latin typeface="Cambria Math" panose="02040503050406030204" pitchFamily="18" charset="0"/>
                          </a:rPr>
                          <m:t>2</m:t>
                        </m:r>
                      </m:sub>
                    </m:sSub>
                    <m:sSub>
                      <m:sSubPr>
                        <m:ctrlPr>
                          <a:rPr lang="en-IN" sz="1400" b="0" i="1" dirty="0" smtClean="0">
                            <a:latin typeface="Cambria Math" panose="02040503050406030204" pitchFamily="18" charset="0"/>
                          </a:rPr>
                        </m:ctrlPr>
                      </m:sSubPr>
                      <m:e>
                        <m:r>
                          <a:rPr lang="en-GB" sz="1400" i="1" dirty="0">
                            <a:latin typeface="Cambria Math" panose="02040503050406030204" pitchFamily="18" charset="0"/>
                          </a:rPr>
                          <m:t>𝐽</m:t>
                        </m:r>
                      </m:e>
                      <m:sub>
                        <m:r>
                          <a:rPr lang="en-IN" sz="1400" b="0" i="1" dirty="0" smtClean="0">
                            <a:latin typeface="Cambria Math" panose="02040503050406030204" pitchFamily="18" charset="0"/>
                          </a:rPr>
                          <m:t>2</m:t>
                        </m:r>
                      </m:sub>
                    </m:sSub>
                    <m:r>
                      <a:rPr lang="en-GB" sz="1400" i="1" dirty="0">
                        <a:latin typeface="Cambria Math" panose="02040503050406030204" pitchFamily="18" charset="0"/>
                      </a:rPr>
                      <m:t> × · · · ×</m:t>
                    </m:r>
                    <m:sSub>
                      <m:sSubPr>
                        <m:ctrlPr>
                          <a:rPr lang="en-IN" sz="1400" b="0" i="1" dirty="0" smtClean="0">
                            <a:latin typeface="Cambria Math" panose="02040503050406030204" pitchFamily="18" charset="0"/>
                          </a:rPr>
                        </m:ctrlPr>
                      </m:sSubPr>
                      <m:e>
                        <m:r>
                          <a:rPr lang="en-GB" sz="1400" i="1" dirty="0">
                            <a:latin typeface="Cambria Math" panose="02040503050406030204" pitchFamily="18" charset="0"/>
                          </a:rPr>
                          <m:t>𝐼</m:t>
                        </m:r>
                      </m:e>
                      <m:sub>
                        <m:r>
                          <a:rPr lang="en-GB" sz="1400" i="1" dirty="0">
                            <a:latin typeface="Cambria Math" panose="02040503050406030204" pitchFamily="18" charset="0"/>
                          </a:rPr>
                          <m:t>𝑁</m:t>
                        </m:r>
                      </m:sub>
                    </m:sSub>
                    <m:r>
                      <a:rPr lang="en-GB" sz="1400" i="1" dirty="0">
                        <a:latin typeface="Cambria Math" panose="02040503050406030204" pitchFamily="18" charset="0"/>
                      </a:rPr>
                      <m:t> </m:t>
                    </m:r>
                    <m:sSub>
                      <m:sSubPr>
                        <m:ctrlPr>
                          <a:rPr lang="en-IN" sz="1400" b="0" i="1" dirty="0" smtClean="0">
                            <a:latin typeface="Cambria Math" panose="02040503050406030204" pitchFamily="18" charset="0"/>
                          </a:rPr>
                        </m:ctrlPr>
                      </m:sSubPr>
                      <m:e>
                        <m:r>
                          <a:rPr lang="en-GB" sz="1400" i="1" dirty="0">
                            <a:latin typeface="Cambria Math" panose="02040503050406030204" pitchFamily="18" charset="0"/>
                          </a:rPr>
                          <m:t>𝐽</m:t>
                        </m:r>
                      </m:e>
                      <m:sub>
                        <m:r>
                          <a:rPr lang="en-GB" sz="1400" i="1" dirty="0">
                            <a:latin typeface="Cambria Math" panose="02040503050406030204" pitchFamily="18" charset="0"/>
                          </a:rPr>
                          <m:t>𝑁</m:t>
                        </m:r>
                      </m:sub>
                    </m:sSub>
                  </m:oMath>
                </a14:m>
                <a:endParaRPr lang="en-GB" sz="1400" dirty="0"/>
              </a:p>
              <a:p>
                <a:pPr lvl="1">
                  <a:lnSpc>
                    <a:spcPct val="100000"/>
                  </a:lnSpc>
                  <a:spcBef>
                    <a:spcPts val="0"/>
                  </a:spcBef>
                  <a:buClr>
                    <a:schemeClr val="accent1">
                      <a:lumMod val="75000"/>
                    </a:schemeClr>
                  </a:buClr>
                </a:pPr>
                <a:r>
                  <a:rPr lang="en-GB" sz="1400" dirty="0"/>
                  <a:t>Apply </a:t>
                </a:r>
                <a:r>
                  <a:rPr lang="en-GB" sz="1400" b="1" dirty="0"/>
                  <a:t>Tensor Train Decomposition </a:t>
                </a:r>
                <a:r>
                  <a:rPr lang="en-GB" sz="1400" dirty="0"/>
                  <a:t>to store in TT-Format.</a:t>
                </a:r>
              </a:p>
              <a:p>
                <a:pPr>
                  <a:lnSpc>
                    <a:spcPct val="100000"/>
                  </a:lnSpc>
                  <a:spcBef>
                    <a:spcPts val="0"/>
                  </a:spcBef>
                  <a:buClr>
                    <a:schemeClr val="accent1">
                      <a:lumMod val="75000"/>
                    </a:schemeClr>
                  </a:buClr>
                </a:pPr>
                <a:r>
                  <a:rPr lang="en-GB" sz="1800" dirty="0"/>
                  <a:t>Similarly, one would transform a vector to a </a:t>
                </a:r>
                <a:r>
                  <a:rPr lang="en-GB" sz="1800" b="1" dirty="0"/>
                  <a:t>TT-vector</a:t>
                </a:r>
                <a:r>
                  <a:rPr lang="en-GB" sz="1800" dirty="0"/>
                  <a:t> (for biases and input vectors)</a:t>
                </a:r>
              </a:p>
              <a:p>
                <a:pPr>
                  <a:lnSpc>
                    <a:spcPct val="100000"/>
                  </a:lnSpc>
                  <a:spcBef>
                    <a:spcPts val="0"/>
                  </a:spcBef>
                  <a:buClr>
                    <a:schemeClr val="accent1">
                      <a:lumMod val="75000"/>
                    </a:schemeClr>
                  </a:buClr>
                </a:pPr>
                <a:r>
                  <a:rPr lang="en-GB" sz="1800" dirty="0"/>
                  <a:t>Proposed </a:t>
                </a:r>
                <a:r>
                  <a:rPr lang="en-GB" sz="1800" b="1" dirty="0"/>
                  <a:t>TT-layer</a:t>
                </a:r>
                <a:r>
                  <a:rPr lang="en-GB" sz="1800" dirty="0"/>
                  <a:t>: Analogue of Linear layer but operates on TT-matrices and TT-vectors. </a:t>
                </a:r>
              </a:p>
              <a:p>
                <a:pPr>
                  <a:lnSpc>
                    <a:spcPct val="100000"/>
                  </a:lnSpc>
                  <a:spcBef>
                    <a:spcPts val="0"/>
                  </a:spcBef>
                  <a:buClr>
                    <a:schemeClr val="accent1">
                      <a:lumMod val="75000"/>
                    </a:schemeClr>
                  </a:buClr>
                </a:pPr>
                <a:r>
                  <a:rPr lang="en-GB" sz="1800" dirty="0"/>
                  <a:t>Provided equations for forward pass and backpropagation in terms of tensors.</a:t>
                </a:r>
              </a:p>
              <a:p>
                <a:pPr>
                  <a:lnSpc>
                    <a:spcPct val="100000"/>
                  </a:lnSpc>
                  <a:spcBef>
                    <a:spcPts val="0"/>
                  </a:spcBef>
                  <a:buClr>
                    <a:schemeClr val="accent1">
                      <a:lumMod val="75000"/>
                    </a:schemeClr>
                  </a:buClr>
                </a:pPr>
                <a:r>
                  <a:rPr lang="en-GB" sz="1800" dirty="0"/>
                  <a:t>Even more compression achieved with additional </a:t>
                </a:r>
                <a:r>
                  <a:rPr lang="en-GB" sz="1800" b="1" dirty="0"/>
                  <a:t>Weight Quantization </a:t>
                </a:r>
                <a:r>
                  <a:rPr lang="en-GB" sz="1800" dirty="0"/>
                  <a:t>step</a:t>
                </a:r>
              </a:p>
              <a:p>
                <a:pPr>
                  <a:lnSpc>
                    <a:spcPct val="100000"/>
                  </a:lnSpc>
                  <a:spcBef>
                    <a:spcPts val="0"/>
                  </a:spcBef>
                  <a:buClr>
                    <a:schemeClr val="accent1">
                      <a:lumMod val="75000"/>
                    </a:schemeClr>
                  </a:buClr>
                </a:pPr>
                <a:endParaRPr lang="en-GB" sz="1800" dirty="0"/>
              </a:p>
            </p:txBody>
          </p:sp>
        </mc:Choice>
        <mc:Fallback>
          <p:sp>
            <p:nvSpPr>
              <p:cNvPr id="12" name="Content Placeholder 2">
                <a:extLst>
                  <a:ext uri="{FF2B5EF4-FFF2-40B4-BE49-F238E27FC236}">
                    <a16:creationId xmlns:a16="http://schemas.microsoft.com/office/drawing/2014/main" id="{FD7CEACD-C5B8-FCB5-E062-86570744C635}"/>
                  </a:ext>
                </a:extLst>
              </p:cNvPr>
              <p:cNvSpPr>
                <a:spLocks noGrp="1" noRot="1" noChangeAspect="1" noMove="1" noResize="1" noEditPoints="1" noAdjustHandles="1" noChangeArrowheads="1" noChangeShapeType="1" noTextEdit="1"/>
              </p:cNvSpPr>
              <p:nvPr>
                <p:ph idx="1"/>
              </p:nvPr>
            </p:nvSpPr>
            <p:spPr>
              <a:xfrm>
                <a:off x="118531" y="1100174"/>
                <a:ext cx="11853335" cy="4945026"/>
              </a:xfrm>
              <a:blipFill>
                <a:blip r:embed="rId3"/>
                <a:stretch>
                  <a:fillRect l="-514" t="-1232"/>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7B5426B5-414F-1241-CBC7-812F3E83A180}"/>
              </a:ext>
            </a:extLst>
          </p:cNvPr>
          <p:cNvPicPr>
            <a:picLocks noChangeAspect="1"/>
          </p:cNvPicPr>
          <p:nvPr/>
        </p:nvPicPr>
        <p:blipFill>
          <a:blip r:embed="rId4"/>
          <a:stretch>
            <a:fillRect/>
          </a:stretch>
        </p:blipFill>
        <p:spPr>
          <a:xfrm>
            <a:off x="6911383" y="3558702"/>
            <a:ext cx="3735965" cy="2472508"/>
          </a:xfrm>
          <a:prstGeom prst="rect">
            <a:avLst/>
          </a:prstGeom>
        </p:spPr>
      </p:pic>
      <p:pic>
        <p:nvPicPr>
          <p:cNvPr id="16" name="Picture 15">
            <a:extLst>
              <a:ext uri="{FF2B5EF4-FFF2-40B4-BE49-F238E27FC236}">
                <a16:creationId xmlns:a16="http://schemas.microsoft.com/office/drawing/2014/main" id="{BE949F11-E857-3CA6-E24E-88403D819B9A}"/>
              </a:ext>
            </a:extLst>
          </p:cNvPr>
          <p:cNvPicPr>
            <a:picLocks noChangeAspect="1"/>
          </p:cNvPicPr>
          <p:nvPr/>
        </p:nvPicPr>
        <p:blipFill>
          <a:blip r:embed="rId5"/>
          <a:stretch>
            <a:fillRect/>
          </a:stretch>
        </p:blipFill>
        <p:spPr>
          <a:xfrm>
            <a:off x="1037492" y="3572687"/>
            <a:ext cx="3980659" cy="1992422"/>
          </a:xfrm>
          <a:prstGeom prst="rect">
            <a:avLst/>
          </a:prstGeom>
        </p:spPr>
      </p:pic>
    </p:spTree>
    <p:extLst>
      <p:ext uri="{BB962C8B-B14F-4D97-AF65-F5344CB8AC3E}">
        <p14:creationId xmlns:p14="http://schemas.microsoft.com/office/powerpoint/2010/main" val="362802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3F0CB-64F5-04E3-6A31-A40453BDE3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7DB08-911C-5048-FB55-4FAE8A472BD2}"/>
              </a:ext>
            </a:extLst>
          </p:cNvPr>
          <p:cNvSpPr>
            <a:spLocks noGrp="1"/>
          </p:cNvSpPr>
          <p:nvPr>
            <p:ph type="title"/>
          </p:nvPr>
        </p:nvSpPr>
        <p:spPr>
          <a:xfrm>
            <a:off x="0" y="-7117"/>
            <a:ext cx="12192000" cy="999441"/>
          </a:xfrm>
        </p:spPr>
        <p:txBody>
          <a:bodyPr/>
          <a:lstStyle/>
          <a:p>
            <a:r>
              <a:rPr lang="en-US" dirty="0"/>
              <a:t>Tensor-Train Decomposition (TT)</a:t>
            </a:r>
          </a:p>
        </p:txBody>
      </p:sp>
      <p:sp>
        <p:nvSpPr>
          <p:cNvPr id="4" name="Date Placeholder 3">
            <a:extLst>
              <a:ext uri="{FF2B5EF4-FFF2-40B4-BE49-F238E27FC236}">
                <a16:creationId xmlns:a16="http://schemas.microsoft.com/office/drawing/2014/main" id="{23829A19-AE1B-6064-EB1B-79CB3397C5CE}"/>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62D7D4B1-EC1E-5F60-DBF2-4DF14F6FB715}"/>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92DEDA2D-DBC4-F00A-442B-16C0AE0AF89B}"/>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8</a:t>
            </a:fld>
            <a:endParaRPr lang="en-US" dirty="0">
              <a:solidFill>
                <a:schemeClr val="bg1"/>
              </a:solidFill>
            </a:endParaRPr>
          </a:p>
        </p:txBody>
      </p:sp>
      <p:sp>
        <p:nvSpPr>
          <p:cNvPr id="14" name="TextBox 13">
            <a:extLst>
              <a:ext uri="{FF2B5EF4-FFF2-40B4-BE49-F238E27FC236}">
                <a16:creationId xmlns:a16="http://schemas.microsoft.com/office/drawing/2014/main" id="{8A1D5D0B-6603-33E5-7658-C701F6ADEAC2}"/>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Oseledets</a:t>
            </a:r>
            <a:r>
              <a:rPr lang="en-IN" sz="1400" dirty="0">
                <a:latin typeface="Bell MT" panose="02020503060305020303" pitchFamily="18" charset="0"/>
              </a:rPr>
              <a:t>]</a:t>
            </a:r>
            <a:endParaRPr lang="en-IN" dirty="0">
              <a:latin typeface="Bell MT" panose="02020503060305020303" pitchFamily="18" charset="0"/>
            </a:endParaRP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0D939915-CD41-294D-1C68-AC61F1430CFE}"/>
                  </a:ext>
                </a:extLst>
              </p:cNvPr>
              <p:cNvSpPr>
                <a:spLocks noGrp="1"/>
              </p:cNvSpPr>
              <p:nvPr>
                <p:ph idx="1"/>
              </p:nvPr>
            </p:nvSpPr>
            <p:spPr>
              <a:xfrm>
                <a:off x="118532" y="1100174"/>
                <a:ext cx="11921068" cy="4945026"/>
              </a:xfrm>
            </p:spPr>
            <p:txBody>
              <a:bodyPr>
                <a:normAutofit/>
              </a:bodyPr>
              <a:lstStyle/>
              <a:p>
                <a:pPr>
                  <a:lnSpc>
                    <a:spcPct val="100000"/>
                  </a:lnSpc>
                  <a:buClr>
                    <a:schemeClr val="accent1">
                      <a:lumMod val="75000"/>
                    </a:schemeClr>
                  </a:buClr>
                </a:pPr>
                <a:r>
                  <a:rPr lang="en-GB" sz="1800" b="1" dirty="0"/>
                  <a:t>Representation</a:t>
                </a:r>
                <a:r>
                  <a:rPr lang="en-GB" sz="1800" dirty="0"/>
                  <a:t>: Let </a:t>
                </a:r>
                <a14:m>
                  <m:oMath xmlns:m="http://schemas.openxmlformats.org/officeDocument/2006/math">
                    <m:r>
                      <a:rPr lang="en-GB" sz="1800" i="1">
                        <a:latin typeface="Cambria Math" panose="02040503050406030204" pitchFamily="18" charset="0"/>
                      </a:rPr>
                      <m:t>𝒳</m:t>
                    </m:r>
                    <m:sSup>
                      <m:sSupPr>
                        <m:ctrlPr>
                          <a:rPr lang="en-GB" sz="1800" i="1">
                            <a:latin typeface="Cambria Math" panose="02040503050406030204" pitchFamily="18" charset="0"/>
                          </a:rPr>
                        </m:ctrlPr>
                      </m:sSupPr>
                      <m:e>
                        <m:r>
                          <a:rPr lang="en-GB" sz="1800" i="1">
                            <a:latin typeface="Cambria Math" panose="02040503050406030204" pitchFamily="18" charset="0"/>
                          </a:rPr>
                          <m:t>∈</m:t>
                        </m:r>
                        <m:r>
                          <a:rPr lang="en-GB" sz="1800" i="1">
                            <a:latin typeface="Cambria Math" panose="02040503050406030204" pitchFamily="18" charset="0"/>
                          </a:rPr>
                          <m:t>ℝ</m:t>
                        </m:r>
                      </m:e>
                      <m:sup>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2</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𝑑</m:t>
                            </m:r>
                          </m:sub>
                        </m:sSub>
                      </m:sup>
                    </m:sSup>
                  </m:oMath>
                </a14:m>
                <a:r>
                  <a:rPr lang="en-GB" sz="1800" dirty="0"/>
                  <a:t> be an order-d tensor. Then, exact TT-decomposition yields the following representation of elements of the tensor:</a:t>
                </a:r>
                <a:br>
                  <a:rPr lang="en-GB" sz="1800" dirty="0"/>
                </a:br>
                <a14:m>
                  <m:oMath xmlns:m="http://schemas.openxmlformats.org/officeDocument/2006/math">
                    <m:r>
                      <a:rPr lang="en-GB" sz="1800" i="1">
                        <a:latin typeface="Cambria Math" panose="02040503050406030204" pitchFamily="18" charset="0"/>
                      </a:rPr>
                      <m:t>𝒳</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𝑖</m:t>
                            </m:r>
                          </m:e>
                          <m:sub>
                            <m:r>
                              <a:rPr lang="en-GB" sz="1800" i="1">
                                <a:latin typeface="Cambria Math" panose="02040503050406030204" pitchFamily="18" charset="0"/>
                              </a:rPr>
                              <m:t>1</m:t>
                            </m:r>
                          </m:sub>
                        </m:sSub>
                        <m:r>
                          <a:rPr lang="en-GB" sz="1800" i="1">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𝑖</m:t>
                            </m:r>
                          </m:e>
                          <m:sub>
                            <m:r>
                              <a:rPr lang="en-GB" sz="1800" i="1">
                                <a:latin typeface="Cambria Math" panose="02040503050406030204" pitchFamily="18" charset="0"/>
                              </a:rPr>
                              <m:t>2</m:t>
                            </m:r>
                          </m:sub>
                        </m:sSub>
                        <m:r>
                          <a:rPr lang="en-GB" sz="1800" i="1">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𝑖</m:t>
                            </m:r>
                          </m:e>
                          <m:sub>
                            <m:r>
                              <a:rPr lang="en-GB" sz="1800" i="1">
                                <a:latin typeface="Cambria Math" panose="02040503050406030204" pitchFamily="18" charset="0"/>
                              </a:rPr>
                              <m:t>𝑑</m:t>
                            </m:r>
                          </m:sub>
                        </m:sSub>
                      </m:e>
                    </m:d>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𝒢</m:t>
                        </m:r>
                      </m:e>
                      <m:sub>
                        <m:r>
                          <a:rPr lang="en-GB" sz="1800" i="1">
                            <a:latin typeface="Cambria Math" panose="02040503050406030204" pitchFamily="18" charset="0"/>
                          </a:rPr>
                          <m:t>1</m:t>
                        </m:r>
                      </m:sub>
                    </m:sSub>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𝑖</m:t>
                            </m:r>
                          </m:e>
                          <m:sub>
                            <m:r>
                              <a:rPr lang="en-GB" sz="1800" i="1">
                                <a:latin typeface="Cambria Math" panose="02040503050406030204" pitchFamily="18" charset="0"/>
                              </a:rPr>
                              <m:t>1</m:t>
                            </m:r>
                          </m:sub>
                        </m:sSub>
                      </m:e>
                    </m:d>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𝒢</m:t>
                        </m:r>
                      </m:e>
                      <m:sub>
                        <m:r>
                          <a:rPr lang="en-GB" sz="1800" i="1">
                            <a:latin typeface="Cambria Math" panose="02040503050406030204" pitchFamily="18" charset="0"/>
                          </a:rPr>
                          <m:t>2</m:t>
                        </m:r>
                      </m:sub>
                    </m:sSub>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𝑖</m:t>
                            </m:r>
                          </m:e>
                          <m:sub>
                            <m:r>
                              <a:rPr lang="en-GB" sz="1800" i="1">
                                <a:latin typeface="Cambria Math" panose="02040503050406030204" pitchFamily="18" charset="0"/>
                              </a:rPr>
                              <m:t>2</m:t>
                            </m:r>
                          </m:sub>
                        </m:sSub>
                      </m:e>
                    </m:d>
                    <m:r>
                      <a:rPr lang="en-GB" sz="1800" i="1">
                        <a:latin typeface="Cambria Math" panose="02040503050406030204" pitchFamily="18" charset="0"/>
                      </a:rPr>
                      <m:t>×</m:t>
                    </m:r>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𝒢</m:t>
                        </m:r>
                      </m:e>
                      <m:sub>
                        <m:r>
                          <a:rPr lang="en-GB" sz="1800" i="1">
                            <a:latin typeface="Cambria Math" panose="02040503050406030204" pitchFamily="18" charset="0"/>
                          </a:rPr>
                          <m:t>𝑑</m:t>
                        </m:r>
                      </m:sub>
                    </m:sSub>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𝑖</m:t>
                            </m:r>
                          </m:e>
                          <m:sub>
                            <m:r>
                              <a:rPr lang="en-GB" sz="1800" i="1">
                                <a:latin typeface="Cambria Math" panose="02040503050406030204" pitchFamily="18" charset="0"/>
                              </a:rPr>
                              <m:t>𝑑</m:t>
                            </m:r>
                          </m:sub>
                        </m:sSub>
                      </m:e>
                    </m:d>
                  </m:oMath>
                </a14:m>
                <a:br>
                  <a:rPr lang="en-GB" sz="1800" dirty="0"/>
                </a:br>
                <a:r>
                  <a:rPr lang="en-GB" sz="1800" dirty="0"/>
                  <a:t>where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𝒢</m:t>
                        </m:r>
                      </m:e>
                      <m:sub>
                        <m:r>
                          <a:rPr lang="en-GB" sz="1800" i="1">
                            <a:latin typeface="Cambria Math" panose="02040503050406030204" pitchFamily="18" charset="0"/>
                          </a:rPr>
                          <m:t>𝑘</m:t>
                        </m:r>
                      </m:sub>
                    </m:sSub>
                    <m:r>
                      <a:rPr lang="en-GB" sz="1800" i="1">
                        <a:latin typeface="Cambria Math" panose="02040503050406030204" pitchFamily="18" charset="0"/>
                      </a:rPr>
                      <m:t>∈</m:t>
                    </m:r>
                    <m:sSup>
                      <m:sSupPr>
                        <m:ctrlPr>
                          <a:rPr lang="en-GB" sz="1800" i="1">
                            <a:latin typeface="Cambria Math" panose="02040503050406030204" pitchFamily="18" charset="0"/>
                          </a:rPr>
                        </m:ctrlPr>
                      </m:sSupPr>
                      <m:e>
                        <m:r>
                          <a:rPr lang="en-GB" sz="1800" i="1">
                            <a:latin typeface="Cambria Math" panose="02040503050406030204" pitchFamily="18" charset="0"/>
                          </a:rPr>
                          <m:t>ℝ</m:t>
                        </m:r>
                      </m:e>
                      <m:sup>
                        <m:sSub>
                          <m:sSubPr>
                            <m:ctrlPr>
                              <a:rPr lang="en-GB" sz="1800" i="1">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𝑘</m:t>
                            </m:r>
                            <m:r>
                              <a:rPr lang="en-GB" sz="1800" i="1">
                                <a:latin typeface="Cambria Math" panose="02040503050406030204" pitchFamily="18" charset="0"/>
                              </a:rPr>
                              <m:t>−1</m:t>
                            </m:r>
                          </m:sub>
                        </m:sSub>
                        <m:sSub>
                          <m:sSubPr>
                            <m:ctrlPr>
                              <a:rPr lang="en-GB" sz="1800" i="1">
                                <a:latin typeface="Cambria Math" panose="02040503050406030204" pitchFamily="18" charset="0"/>
                              </a:rPr>
                            </m:ctrlPr>
                          </m:sSubPr>
                          <m:e>
                            <m:r>
                              <a:rPr lang="en-GB" sz="1800" i="1">
                                <a:latin typeface="Cambria Math" panose="02040503050406030204" pitchFamily="18" charset="0"/>
                              </a:rPr>
                              <m:t>×</m:t>
                            </m:r>
                            <m:r>
                              <a:rPr lang="en-GB" sz="1800" i="1">
                                <a:latin typeface="Cambria Math" panose="02040503050406030204" pitchFamily="18" charset="0"/>
                              </a:rPr>
                              <m:t>𝑟</m:t>
                            </m:r>
                          </m:e>
                          <m:sub>
                            <m:r>
                              <a:rPr lang="en-GB" sz="1800" i="1">
                                <a:latin typeface="Cambria Math" panose="02040503050406030204" pitchFamily="18" charset="0"/>
                              </a:rPr>
                              <m:t>𝑘</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𝑛</m:t>
                            </m:r>
                          </m:e>
                          <m:sub>
                            <m:r>
                              <a:rPr lang="en-GB" sz="1800" i="1">
                                <a:latin typeface="Cambria Math" panose="02040503050406030204" pitchFamily="18" charset="0"/>
                              </a:rPr>
                              <m:t>𝑘</m:t>
                            </m:r>
                          </m:sub>
                        </m:sSub>
                      </m:sup>
                    </m:sSup>
                    <m:r>
                      <a:rPr lang="en-GB" sz="1800" i="1">
                        <a:latin typeface="Cambria Math" panose="02040503050406030204" pitchFamily="18" charset="0"/>
                      </a:rPr>
                      <m:t>, </m:t>
                    </m:r>
                    <m:sSub>
                      <m:sSubPr>
                        <m:ctrlPr>
                          <a:rPr lang="en-GB" sz="1800" i="1">
                            <a:latin typeface="Cambria Math" panose="02040503050406030204" pitchFamily="18" charset="0"/>
                          </a:rPr>
                        </m:ctrlPr>
                      </m:sSubPr>
                      <m:e>
                        <m:r>
                          <a:rPr lang="en-GB" sz="1800" i="1">
                            <a:latin typeface="Cambria Math" panose="02040503050406030204" pitchFamily="18" charset="0"/>
                          </a:rPr>
                          <m:t>𝒢</m:t>
                        </m:r>
                      </m:e>
                      <m:sub>
                        <m:r>
                          <a:rPr lang="en-GB" sz="1800" i="1">
                            <a:latin typeface="Cambria Math" panose="02040503050406030204" pitchFamily="18" charset="0"/>
                          </a:rPr>
                          <m:t>𝑘</m:t>
                        </m:r>
                      </m:sub>
                    </m:sSub>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𝑖</m:t>
                            </m:r>
                          </m:e>
                          <m:sub>
                            <m:r>
                              <a:rPr lang="en-GB" sz="1800" i="1">
                                <a:latin typeface="Cambria Math" panose="02040503050406030204" pitchFamily="18" charset="0"/>
                              </a:rPr>
                              <m:t>𝑘</m:t>
                            </m:r>
                          </m:sub>
                        </m:sSub>
                      </m:e>
                    </m:d>
                  </m:oMath>
                </a14:m>
                <a:r>
                  <a:rPr lang="en-GB" sz="1800" dirty="0"/>
                  <a:t> is a matrix of shape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𝑘</m:t>
                        </m:r>
                        <m:r>
                          <a:rPr lang="en-GB" sz="1800" i="1">
                            <a:latin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𝑘</m:t>
                        </m:r>
                      </m:sub>
                    </m:sSub>
                  </m:oMath>
                </a14:m>
                <a:r>
                  <a:rPr lang="en-GB" sz="1800" dirty="0"/>
                  <a:t> with the constraint that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0</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𝑑</m:t>
                        </m:r>
                      </m:sub>
                    </m:sSub>
                    <m:r>
                      <a:rPr lang="en-GB" sz="1800" i="1">
                        <a:latin typeface="Cambria Math" panose="02040503050406030204" pitchFamily="18" charset="0"/>
                      </a:rPr>
                      <m:t>=1</m:t>
                    </m:r>
                  </m:oMath>
                </a14:m>
                <a:r>
                  <a:rPr lang="en-GB" sz="1800" dirty="0"/>
                  <a:t>.</a:t>
                </a:r>
              </a:p>
              <a:p>
                <a:pPr>
                  <a:lnSpc>
                    <a:spcPct val="100000"/>
                  </a:lnSpc>
                  <a:buClr>
                    <a:schemeClr val="accent1">
                      <a:lumMod val="75000"/>
                    </a:schemeClr>
                  </a:buClr>
                </a:pPr>
                <a:endParaRPr lang="en-GB" sz="1800" dirty="0"/>
              </a:p>
              <a:p>
                <a:pPr>
                  <a:lnSpc>
                    <a:spcPct val="100000"/>
                  </a:lnSpc>
                  <a:buClr>
                    <a:schemeClr val="accent1">
                      <a:lumMod val="75000"/>
                    </a:schemeClr>
                  </a:buClr>
                </a:pPr>
                <a:endParaRPr lang="en-GB" sz="1800" dirty="0"/>
              </a:p>
              <a:p>
                <a:pPr>
                  <a:lnSpc>
                    <a:spcPct val="100000"/>
                  </a:lnSpc>
                  <a:buClr>
                    <a:schemeClr val="accent1">
                      <a:lumMod val="75000"/>
                    </a:schemeClr>
                  </a:buClr>
                </a:pPr>
                <a:endParaRPr lang="en-GB" sz="1800" dirty="0"/>
              </a:p>
              <a:p>
                <a:pPr>
                  <a:lnSpc>
                    <a:spcPct val="100000"/>
                  </a:lnSpc>
                  <a:buClr>
                    <a:schemeClr val="accent1">
                      <a:lumMod val="75000"/>
                    </a:schemeClr>
                  </a:buClr>
                </a:pPr>
                <a:endParaRPr lang="en-GB" sz="1800" dirty="0"/>
              </a:p>
              <a:p>
                <a:pPr>
                  <a:lnSpc>
                    <a:spcPct val="100000"/>
                  </a:lnSpc>
                  <a:buClr>
                    <a:schemeClr val="accent1">
                      <a:lumMod val="75000"/>
                    </a:schemeClr>
                  </a:buClr>
                </a:pPr>
                <a:endParaRPr lang="en-GB" sz="1800" dirty="0"/>
              </a:p>
              <a:p>
                <a:pPr>
                  <a:lnSpc>
                    <a:spcPct val="100000"/>
                  </a:lnSpc>
                  <a:buClr>
                    <a:schemeClr val="accent1">
                      <a:lumMod val="75000"/>
                    </a:schemeClr>
                  </a:buClr>
                </a:pPr>
                <a:endParaRPr lang="en-GB" sz="1800" dirty="0"/>
              </a:p>
              <a:p>
                <a:pPr>
                  <a:lnSpc>
                    <a:spcPct val="100000"/>
                  </a:lnSpc>
                  <a:buClr>
                    <a:schemeClr val="accent1">
                      <a:lumMod val="75000"/>
                    </a:schemeClr>
                  </a:buClr>
                </a:pPr>
                <a:endParaRPr lang="en-GB" sz="1800" dirty="0"/>
              </a:p>
              <a:p>
                <a:pPr>
                  <a:lnSpc>
                    <a:spcPct val="100000"/>
                  </a:lnSpc>
                  <a:buClr>
                    <a:schemeClr val="accent1">
                      <a:lumMod val="75000"/>
                    </a:schemeClr>
                  </a:buClr>
                </a:pPr>
                <a:endParaRPr lang="en-GB" sz="1800" dirty="0"/>
              </a:p>
              <a:p>
                <a:pPr>
                  <a:lnSpc>
                    <a:spcPct val="100000"/>
                  </a:lnSpc>
                  <a:buClr>
                    <a:schemeClr val="accent1">
                      <a:lumMod val="75000"/>
                    </a:schemeClr>
                  </a:buClr>
                </a:pPr>
                <a:r>
                  <a:rPr lang="en-GB" sz="1800" dirty="0"/>
                  <a:t>The ranks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𝑟</m:t>
                        </m:r>
                      </m:e>
                      <m:sub>
                        <m:r>
                          <a:rPr lang="en-GB" sz="1800" i="1">
                            <a:latin typeface="Cambria Math" panose="02040503050406030204" pitchFamily="18" charset="0"/>
                          </a:rPr>
                          <m:t>𝑘</m:t>
                        </m:r>
                      </m:sub>
                    </m:sSub>
                    <m:r>
                      <a:rPr lang="en-GB" sz="1800" i="1">
                        <a:latin typeface="Cambria Math" panose="02040503050406030204" pitchFamily="18" charset="0"/>
                      </a:rPr>
                      <m:t>,  </m:t>
                    </m:r>
                    <m:r>
                      <a:rPr lang="en-GB" sz="1800" i="1">
                        <a:latin typeface="Cambria Math" panose="02040503050406030204" pitchFamily="18" charset="0"/>
                      </a:rPr>
                      <m:t>𝑘</m:t>
                    </m:r>
                    <m:r>
                      <a:rPr lang="en-GB" sz="1800" i="1">
                        <a:latin typeface="Cambria Math" panose="02040503050406030204" pitchFamily="18" charset="0"/>
                      </a:rPr>
                      <m:t>∈</m:t>
                    </m:r>
                    <m:d>
                      <m:dPr>
                        <m:begChr m:val="{"/>
                        <m:endChr m:val="}"/>
                        <m:ctrlPr>
                          <a:rPr lang="en-GB" sz="1800" i="1">
                            <a:latin typeface="Cambria Math" panose="02040503050406030204" pitchFamily="18" charset="0"/>
                          </a:rPr>
                        </m:ctrlPr>
                      </m:dPr>
                      <m:e>
                        <m:r>
                          <a:rPr lang="en-GB" sz="1800" i="1">
                            <a:latin typeface="Cambria Math" panose="02040503050406030204" pitchFamily="18" charset="0"/>
                          </a:rPr>
                          <m:t>0, 1,2, …, </m:t>
                        </m:r>
                        <m:r>
                          <a:rPr lang="en-GB" sz="1800" i="1">
                            <a:latin typeface="Cambria Math" panose="02040503050406030204" pitchFamily="18" charset="0"/>
                          </a:rPr>
                          <m:t>𝑑</m:t>
                        </m:r>
                      </m:e>
                    </m:d>
                  </m:oMath>
                </a14:m>
                <a:r>
                  <a:rPr lang="en-GB" sz="1800" dirty="0"/>
                  <a:t> are called TT-ranks or compression ranks.</a:t>
                </a:r>
              </a:p>
            </p:txBody>
          </p:sp>
        </mc:Choice>
        <mc:Fallback>
          <p:sp>
            <p:nvSpPr>
              <p:cNvPr id="12" name="Content Placeholder 2">
                <a:extLst>
                  <a:ext uri="{FF2B5EF4-FFF2-40B4-BE49-F238E27FC236}">
                    <a16:creationId xmlns:a16="http://schemas.microsoft.com/office/drawing/2014/main" id="{0D939915-CD41-294D-1C68-AC61F1430CFE}"/>
                  </a:ext>
                </a:extLst>
              </p:cNvPr>
              <p:cNvSpPr>
                <a:spLocks noGrp="1" noRot="1" noChangeAspect="1" noMove="1" noResize="1" noEditPoints="1" noAdjustHandles="1" noChangeArrowheads="1" noChangeShapeType="1" noTextEdit="1"/>
              </p:cNvSpPr>
              <p:nvPr>
                <p:ph idx="1"/>
              </p:nvPr>
            </p:nvSpPr>
            <p:spPr>
              <a:xfrm>
                <a:off x="118532" y="1100174"/>
                <a:ext cx="11921068" cy="4945026"/>
              </a:xfrm>
              <a:blipFill>
                <a:blip r:embed="rId2"/>
                <a:stretch>
                  <a:fillRect l="-511" t="-1355"/>
                </a:stretch>
              </a:blipFill>
            </p:spPr>
            <p:txBody>
              <a:bodyPr/>
              <a:lstStyle/>
              <a:p>
                <a:r>
                  <a:rPr lang="en-IN">
                    <a:noFill/>
                  </a:rPr>
                  <a:t> </a:t>
                </a:r>
              </a:p>
            </p:txBody>
          </p:sp>
        </mc:Fallback>
      </mc:AlternateContent>
      <p:pic>
        <p:nvPicPr>
          <p:cNvPr id="3" name="Picture 2" descr="A diagram of a graph&#10;&#10;Description automatically generated">
            <a:extLst>
              <a:ext uri="{FF2B5EF4-FFF2-40B4-BE49-F238E27FC236}">
                <a16:creationId xmlns:a16="http://schemas.microsoft.com/office/drawing/2014/main" id="{D83DFCE9-95EC-5A62-E7D7-B3132080D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77" y="2856127"/>
            <a:ext cx="5167317" cy="1840621"/>
          </a:xfrm>
          <a:prstGeom prst="rect">
            <a:avLst/>
          </a:prstGeom>
        </p:spPr>
      </p:pic>
      <p:pic>
        <p:nvPicPr>
          <p:cNvPr id="8" name="Picture 2" descr="Towards Efficient Tensor Decomposition-Based DNN Model Compression with  Optimization Framework: Paper and Code - CatalyzeX">
            <a:extLst>
              <a:ext uri="{FF2B5EF4-FFF2-40B4-BE49-F238E27FC236}">
                <a16:creationId xmlns:a16="http://schemas.microsoft.com/office/drawing/2014/main" id="{1731E4EF-4E40-2CBC-D83B-1BD6C1196C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880"/>
          <a:stretch/>
        </p:blipFill>
        <p:spPr bwMode="auto">
          <a:xfrm>
            <a:off x="6502400" y="3121580"/>
            <a:ext cx="5300423" cy="125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496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FF7326-6C47-8730-DEAF-E2A7906E8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35225-0993-63E4-62E4-AD8792953979}"/>
              </a:ext>
            </a:extLst>
          </p:cNvPr>
          <p:cNvSpPr>
            <a:spLocks noGrp="1"/>
          </p:cNvSpPr>
          <p:nvPr>
            <p:ph type="title"/>
          </p:nvPr>
        </p:nvSpPr>
        <p:spPr>
          <a:xfrm>
            <a:off x="0" y="-7117"/>
            <a:ext cx="12192000" cy="999441"/>
          </a:xfrm>
        </p:spPr>
        <p:txBody>
          <a:bodyPr/>
          <a:lstStyle/>
          <a:p>
            <a:r>
              <a:rPr lang="en-US" dirty="0"/>
              <a:t>TT – SVD </a:t>
            </a:r>
          </a:p>
        </p:txBody>
      </p:sp>
      <p:sp>
        <p:nvSpPr>
          <p:cNvPr id="4" name="Date Placeholder 3">
            <a:extLst>
              <a:ext uri="{FF2B5EF4-FFF2-40B4-BE49-F238E27FC236}">
                <a16:creationId xmlns:a16="http://schemas.microsoft.com/office/drawing/2014/main" id="{25BEEF4D-C359-1D02-27B3-865D18ED1117}"/>
              </a:ext>
            </a:extLst>
          </p:cNvPr>
          <p:cNvSpPr>
            <a:spLocks noGrp="1"/>
          </p:cNvSpPr>
          <p:nvPr>
            <p:ph type="dt" sz="half" idx="10"/>
          </p:nvPr>
        </p:nvSpPr>
        <p:spPr>
          <a:xfrm>
            <a:off x="0" y="6492875"/>
            <a:ext cx="3708400" cy="365125"/>
          </a:xfrm>
        </p:spPr>
        <p:txBody>
          <a:bodyPr/>
          <a:lstStyle/>
          <a:p>
            <a:r>
              <a:rPr lang="en-US" dirty="0">
                <a:solidFill>
                  <a:schemeClr val="bg1"/>
                </a:solidFill>
              </a:rPr>
              <a:t>20/11/2024</a:t>
            </a:r>
          </a:p>
        </p:txBody>
      </p:sp>
      <p:sp>
        <p:nvSpPr>
          <p:cNvPr id="5" name="Footer Placeholder 4">
            <a:extLst>
              <a:ext uri="{FF2B5EF4-FFF2-40B4-BE49-F238E27FC236}">
                <a16:creationId xmlns:a16="http://schemas.microsoft.com/office/drawing/2014/main" id="{EE083996-9319-7AC9-A230-59025CE36737}"/>
              </a:ext>
            </a:extLst>
          </p:cNvPr>
          <p:cNvSpPr>
            <a:spLocks noGrp="1"/>
          </p:cNvSpPr>
          <p:nvPr>
            <p:ph type="ftr" sz="quarter" idx="11"/>
          </p:nvPr>
        </p:nvSpPr>
        <p:spPr>
          <a:xfrm>
            <a:off x="3708400" y="6492875"/>
            <a:ext cx="4152090" cy="365125"/>
          </a:xfrm>
        </p:spPr>
        <p:txBody>
          <a:bodyPr/>
          <a:lstStyle/>
          <a:p>
            <a:r>
              <a:rPr lang="en-US" dirty="0">
                <a:solidFill>
                  <a:schemeClr val="bg1"/>
                </a:solidFill>
              </a:rPr>
              <a:t>Tensorizing Deep Learning</a:t>
            </a:r>
          </a:p>
        </p:txBody>
      </p:sp>
      <p:sp>
        <p:nvSpPr>
          <p:cNvPr id="6" name="Slide Number Placeholder 5">
            <a:extLst>
              <a:ext uri="{FF2B5EF4-FFF2-40B4-BE49-F238E27FC236}">
                <a16:creationId xmlns:a16="http://schemas.microsoft.com/office/drawing/2014/main" id="{F0DB8026-0AD1-3597-BEC9-E78A0733FD33}"/>
              </a:ext>
            </a:extLst>
          </p:cNvPr>
          <p:cNvSpPr>
            <a:spLocks noGrp="1"/>
          </p:cNvSpPr>
          <p:nvPr>
            <p:ph type="sldNum" sz="quarter" idx="12"/>
          </p:nvPr>
        </p:nvSpPr>
        <p:spPr>
          <a:xfrm>
            <a:off x="7860490" y="6492875"/>
            <a:ext cx="4331510" cy="365125"/>
          </a:xfrm>
        </p:spPr>
        <p:txBody>
          <a:bodyPr/>
          <a:lstStyle/>
          <a:p>
            <a:fld id="{B7CBE8AE-9389-4E4D-966C-8642C3CA71EB}" type="slidenum">
              <a:rPr lang="en-US" smtClean="0">
                <a:solidFill>
                  <a:schemeClr val="bg1"/>
                </a:solidFill>
              </a:rPr>
              <a:t>9</a:t>
            </a:fld>
            <a:endParaRPr lang="en-US" dirty="0">
              <a:solidFill>
                <a:schemeClr val="bg1"/>
              </a:solidFill>
            </a:endParaRPr>
          </a:p>
        </p:txBody>
      </p:sp>
      <p:sp>
        <p:nvSpPr>
          <p:cNvPr id="14" name="TextBox 13">
            <a:extLst>
              <a:ext uri="{FF2B5EF4-FFF2-40B4-BE49-F238E27FC236}">
                <a16:creationId xmlns:a16="http://schemas.microsoft.com/office/drawing/2014/main" id="{FDEA312D-BFB9-21F9-3C54-6EAB7EFAF553}"/>
              </a:ext>
            </a:extLst>
          </p:cNvPr>
          <p:cNvSpPr txBox="1"/>
          <p:nvPr/>
        </p:nvSpPr>
        <p:spPr>
          <a:xfrm>
            <a:off x="0" y="6185098"/>
            <a:ext cx="12191999" cy="307777"/>
          </a:xfrm>
          <a:prstGeom prst="rect">
            <a:avLst/>
          </a:prstGeom>
          <a:noFill/>
        </p:spPr>
        <p:txBody>
          <a:bodyPr wrap="square" rtlCol="0">
            <a:spAutoFit/>
          </a:bodyPr>
          <a:lstStyle/>
          <a:p>
            <a:r>
              <a:rPr lang="en-IN" sz="1400" dirty="0">
                <a:latin typeface="Bell MT" panose="02020503060305020303" pitchFamily="18" charset="0"/>
              </a:rPr>
              <a:t>[</a:t>
            </a:r>
            <a:r>
              <a:rPr lang="en-IN" sz="1400" dirty="0" err="1">
                <a:latin typeface="Bell MT" panose="02020503060305020303" pitchFamily="18" charset="0"/>
              </a:rPr>
              <a:t>Oseledets</a:t>
            </a:r>
            <a:r>
              <a:rPr lang="en-IN" sz="1400" dirty="0">
                <a:latin typeface="Bell MT" panose="02020503060305020303" pitchFamily="18" charset="0"/>
              </a:rPr>
              <a:t>]</a:t>
            </a:r>
            <a:endParaRPr lang="en-IN" dirty="0">
              <a:latin typeface="Bell MT" panose="02020503060305020303" pitchFamily="18" charset="0"/>
            </a:endParaRPr>
          </a:p>
        </p:txBody>
      </p:sp>
      <p:grpSp>
        <p:nvGrpSpPr>
          <p:cNvPr id="9" name="Group 8">
            <a:extLst>
              <a:ext uri="{FF2B5EF4-FFF2-40B4-BE49-F238E27FC236}">
                <a16:creationId xmlns:a16="http://schemas.microsoft.com/office/drawing/2014/main" id="{451CB05F-EF6A-684A-141E-DBAB312E9029}"/>
              </a:ext>
            </a:extLst>
          </p:cNvPr>
          <p:cNvGrpSpPr/>
          <p:nvPr/>
        </p:nvGrpSpPr>
        <p:grpSpPr>
          <a:xfrm>
            <a:off x="1125347" y="1612247"/>
            <a:ext cx="649440" cy="557280"/>
            <a:chOff x="1125347" y="1612247"/>
            <a:chExt cx="649440" cy="55728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4C463406-AAE1-718C-D1CD-52D3B191A7C7}"/>
                    </a:ext>
                  </a:extLst>
                </p14:cNvPr>
                <p14:cNvContentPartPr/>
                <p14:nvPr/>
              </p14:nvContentPartPr>
              <p14:xfrm>
                <a:off x="1432427" y="1848767"/>
                <a:ext cx="72000" cy="84600"/>
              </p14:xfrm>
            </p:contentPart>
          </mc:Choice>
          <mc:Fallback xmlns="">
            <p:pic>
              <p:nvPicPr>
                <p:cNvPr id="28" name="Ink 27">
                  <a:extLst>
                    <a:ext uri="{FF2B5EF4-FFF2-40B4-BE49-F238E27FC236}">
                      <a16:creationId xmlns:a16="http://schemas.microsoft.com/office/drawing/2014/main" id="{C8F5F1C4-5077-A157-7BB1-493BAB9BC9EE}"/>
                    </a:ext>
                  </a:extLst>
                </p:cNvPr>
                <p:cNvPicPr/>
                <p:nvPr/>
              </p:nvPicPr>
              <p:blipFill>
                <a:blip r:embed="rId3"/>
                <a:stretch>
                  <a:fillRect/>
                </a:stretch>
              </p:blipFill>
              <p:spPr>
                <a:xfrm>
                  <a:off x="1423427" y="1839767"/>
                  <a:ext cx="89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FE020A1-7866-4DA7-E04B-B51D6977F525}"/>
                    </a:ext>
                  </a:extLst>
                </p14:cNvPr>
                <p14:cNvContentPartPr/>
                <p14:nvPr/>
              </p14:nvContentPartPr>
              <p14:xfrm>
                <a:off x="1448267" y="1612247"/>
                <a:ext cx="7560" cy="242640"/>
              </p14:xfrm>
            </p:contentPart>
          </mc:Choice>
          <mc:Fallback xmlns="">
            <p:pic>
              <p:nvPicPr>
                <p:cNvPr id="29" name="Ink 28">
                  <a:extLst>
                    <a:ext uri="{FF2B5EF4-FFF2-40B4-BE49-F238E27FC236}">
                      <a16:creationId xmlns:a16="http://schemas.microsoft.com/office/drawing/2014/main" id="{E6D03B21-CBF5-2535-F3B3-46E489E66324}"/>
                    </a:ext>
                  </a:extLst>
                </p:cNvPr>
                <p:cNvPicPr/>
                <p:nvPr/>
              </p:nvPicPr>
              <p:blipFill>
                <a:blip r:embed="rId5"/>
                <a:stretch>
                  <a:fillRect/>
                </a:stretch>
              </p:blipFill>
              <p:spPr>
                <a:xfrm>
                  <a:off x="1439267" y="1603607"/>
                  <a:ext cx="252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9CFFB96B-6B66-06E4-44FE-85D712F8A437}"/>
                    </a:ext>
                  </a:extLst>
                </p14:cNvPr>
                <p14:cNvContentPartPr/>
                <p14:nvPr/>
              </p14:nvContentPartPr>
              <p14:xfrm>
                <a:off x="1463027" y="1913567"/>
                <a:ext cx="7560" cy="255960"/>
              </p14:xfrm>
            </p:contentPart>
          </mc:Choice>
          <mc:Fallback xmlns="">
            <p:pic>
              <p:nvPicPr>
                <p:cNvPr id="30" name="Ink 29">
                  <a:extLst>
                    <a:ext uri="{FF2B5EF4-FFF2-40B4-BE49-F238E27FC236}">
                      <a16:creationId xmlns:a16="http://schemas.microsoft.com/office/drawing/2014/main" id="{347507F0-4CC4-C8AA-24FD-6436E3CE5059}"/>
                    </a:ext>
                  </a:extLst>
                </p:cNvPr>
                <p:cNvPicPr/>
                <p:nvPr/>
              </p:nvPicPr>
              <p:blipFill>
                <a:blip r:embed="rId7"/>
                <a:stretch>
                  <a:fillRect/>
                </a:stretch>
              </p:blipFill>
              <p:spPr>
                <a:xfrm>
                  <a:off x="1454027" y="1904927"/>
                  <a:ext cx="252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DB689534-1A87-4B2A-DD3B-65D9E824457D}"/>
                    </a:ext>
                  </a:extLst>
                </p14:cNvPr>
                <p14:cNvContentPartPr/>
                <p14:nvPr/>
              </p14:nvContentPartPr>
              <p14:xfrm>
                <a:off x="1488947" y="1894127"/>
                <a:ext cx="285840" cy="12240"/>
              </p14:xfrm>
            </p:contentPart>
          </mc:Choice>
          <mc:Fallback xmlns="">
            <p:pic>
              <p:nvPicPr>
                <p:cNvPr id="31" name="Ink 30">
                  <a:extLst>
                    <a:ext uri="{FF2B5EF4-FFF2-40B4-BE49-F238E27FC236}">
                      <a16:creationId xmlns:a16="http://schemas.microsoft.com/office/drawing/2014/main" id="{64A5659B-732B-A296-D7E3-3CD47BD00812}"/>
                    </a:ext>
                  </a:extLst>
                </p:cNvPr>
                <p:cNvPicPr/>
                <p:nvPr/>
              </p:nvPicPr>
              <p:blipFill>
                <a:blip r:embed="rId9"/>
                <a:stretch>
                  <a:fillRect/>
                </a:stretch>
              </p:blipFill>
              <p:spPr>
                <a:xfrm>
                  <a:off x="1480307" y="1885487"/>
                  <a:ext cx="3034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B680C4C2-8EA3-71B2-0B8D-7324A7D0DE78}"/>
                    </a:ext>
                  </a:extLst>
                </p14:cNvPr>
                <p14:cNvContentPartPr/>
                <p14:nvPr/>
              </p14:nvContentPartPr>
              <p14:xfrm>
                <a:off x="1125347" y="1885847"/>
                <a:ext cx="317520" cy="12240"/>
              </p14:xfrm>
            </p:contentPart>
          </mc:Choice>
          <mc:Fallback xmlns="">
            <p:pic>
              <p:nvPicPr>
                <p:cNvPr id="32" name="Ink 31">
                  <a:extLst>
                    <a:ext uri="{FF2B5EF4-FFF2-40B4-BE49-F238E27FC236}">
                      <a16:creationId xmlns:a16="http://schemas.microsoft.com/office/drawing/2014/main" id="{BBF61AA0-424C-2232-86EB-D01FBE674465}"/>
                    </a:ext>
                  </a:extLst>
                </p:cNvPr>
                <p:cNvPicPr/>
                <p:nvPr/>
              </p:nvPicPr>
              <p:blipFill>
                <a:blip r:embed="rId11"/>
                <a:stretch>
                  <a:fillRect/>
                </a:stretch>
              </p:blipFill>
              <p:spPr>
                <a:xfrm>
                  <a:off x="1116707" y="1876847"/>
                  <a:ext cx="335160" cy="29880"/>
                </a:xfrm>
                <a:prstGeom prst="rect">
                  <a:avLst/>
                </a:prstGeom>
              </p:spPr>
            </p:pic>
          </mc:Fallback>
        </mc:AlternateContent>
      </p:grpSp>
      <p:grpSp>
        <p:nvGrpSpPr>
          <p:cNvPr id="17" name="Group 16">
            <a:extLst>
              <a:ext uri="{FF2B5EF4-FFF2-40B4-BE49-F238E27FC236}">
                <a16:creationId xmlns:a16="http://schemas.microsoft.com/office/drawing/2014/main" id="{29120438-F8F8-F504-9AD5-84519E3FCE68}"/>
              </a:ext>
            </a:extLst>
          </p:cNvPr>
          <p:cNvGrpSpPr/>
          <p:nvPr/>
        </p:nvGrpSpPr>
        <p:grpSpPr>
          <a:xfrm>
            <a:off x="1394627" y="1399487"/>
            <a:ext cx="109440" cy="155520"/>
            <a:chOff x="1394627" y="1399487"/>
            <a:chExt cx="109440" cy="155520"/>
          </a:xfrm>
        </p:grpSpPr>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3B7826AB-24DB-A1F7-FBB0-84E0AAA37932}"/>
                    </a:ext>
                  </a:extLst>
                </p14:cNvPr>
                <p14:cNvContentPartPr/>
                <p14:nvPr/>
              </p14:nvContentPartPr>
              <p14:xfrm>
                <a:off x="1394627" y="1421447"/>
                <a:ext cx="63000" cy="106200"/>
              </p14:xfrm>
            </p:contentPart>
          </mc:Choice>
          <mc:Fallback xmlns="">
            <p:pic>
              <p:nvPicPr>
                <p:cNvPr id="34" name="Ink 33">
                  <a:extLst>
                    <a:ext uri="{FF2B5EF4-FFF2-40B4-BE49-F238E27FC236}">
                      <a16:creationId xmlns:a16="http://schemas.microsoft.com/office/drawing/2014/main" id="{87C255A1-6B86-16A7-7C3F-32A5B21673C1}"/>
                    </a:ext>
                  </a:extLst>
                </p:cNvPr>
                <p:cNvPicPr/>
                <p:nvPr/>
              </p:nvPicPr>
              <p:blipFill>
                <a:blip r:embed="rId13"/>
                <a:stretch>
                  <a:fillRect/>
                </a:stretch>
              </p:blipFill>
              <p:spPr>
                <a:xfrm>
                  <a:off x="1385987" y="1412447"/>
                  <a:ext cx="80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412506BB-112A-0FEF-643C-2316ED3F7C66}"/>
                    </a:ext>
                  </a:extLst>
                </p14:cNvPr>
                <p14:cNvContentPartPr/>
                <p14:nvPr/>
              </p14:nvContentPartPr>
              <p14:xfrm>
                <a:off x="1492547" y="1502087"/>
                <a:ext cx="11520" cy="52920"/>
              </p14:xfrm>
            </p:contentPart>
          </mc:Choice>
          <mc:Fallback xmlns="">
            <p:pic>
              <p:nvPicPr>
                <p:cNvPr id="35" name="Ink 34">
                  <a:extLst>
                    <a:ext uri="{FF2B5EF4-FFF2-40B4-BE49-F238E27FC236}">
                      <a16:creationId xmlns:a16="http://schemas.microsoft.com/office/drawing/2014/main" id="{74E4AC4F-ABCA-2720-C4E2-53ED1ACA9EFE}"/>
                    </a:ext>
                  </a:extLst>
                </p:cNvPr>
                <p:cNvPicPr/>
                <p:nvPr/>
              </p:nvPicPr>
              <p:blipFill>
                <a:blip r:embed="rId15"/>
                <a:stretch>
                  <a:fillRect/>
                </a:stretch>
              </p:blipFill>
              <p:spPr>
                <a:xfrm>
                  <a:off x="1483547" y="1493447"/>
                  <a:ext cx="29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FF005A2F-A3D1-C8D9-053A-E21B7B408833}"/>
                    </a:ext>
                  </a:extLst>
                </p14:cNvPr>
                <p14:cNvContentPartPr/>
                <p14:nvPr/>
              </p14:nvContentPartPr>
              <p14:xfrm>
                <a:off x="1398587" y="1399487"/>
                <a:ext cx="5760" cy="68040"/>
              </p14:xfrm>
            </p:contentPart>
          </mc:Choice>
          <mc:Fallback xmlns="">
            <p:pic>
              <p:nvPicPr>
                <p:cNvPr id="36" name="Ink 35">
                  <a:extLst>
                    <a:ext uri="{FF2B5EF4-FFF2-40B4-BE49-F238E27FC236}">
                      <a16:creationId xmlns:a16="http://schemas.microsoft.com/office/drawing/2014/main" id="{B58A70C0-70BA-E7AC-B866-4022CAF38AFE}"/>
                    </a:ext>
                  </a:extLst>
                </p:cNvPr>
                <p:cNvPicPr/>
                <p:nvPr/>
              </p:nvPicPr>
              <p:blipFill>
                <a:blip r:embed="rId17"/>
                <a:stretch>
                  <a:fillRect/>
                </a:stretch>
              </p:blipFill>
              <p:spPr>
                <a:xfrm>
                  <a:off x="1389587" y="1390487"/>
                  <a:ext cx="23400" cy="85680"/>
                </a:xfrm>
                <a:prstGeom prst="rect">
                  <a:avLst/>
                </a:prstGeom>
              </p:spPr>
            </p:pic>
          </mc:Fallback>
        </mc:AlternateContent>
      </p:grpSp>
      <p:grpSp>
        <p:nvGrpSpPr>
          <p:cNvPr id="21" name="Group 20">
            <a:extLst>
              <a:ext uri="{FF2B5EF4-FFF2-40B4-BE49-F238E27FC236}">
                <a16:creationId xmlns:a16="http://schemas.microsoft.com/office/drawing/2014/main" id="{7259E9E4-47FA-A4DA-CF0F-6C98D5E23D6D}"/>
              </a:ext>
            </a:extLst>
          </p:cNvPr>
          <p:cNvGrpSpPr/>
          <p:nvPr/>
        </p:nvGrpSpPr>
        <p:grpSpPr>
          <a:xfrm>
            <a:off x="1013027" y="1944527"/>
            <a:ext cx="165960" cy="141480"/>
            <a:chOff x="1013027" y="1944527"/>
            <a:chExt cx="165960" cy="141480"/>
          </a:xfrm>
        </p:grpSpPr>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208AFC0F-6728-3C2A-86B5-11379408FD98}"/>
                    </a:ext>
                  </a:extLst>
                </p14:cNvPr>
                <p14:cNvContentPartPr/>
                <p14:nvPr/>
              </p14:nvContentPartPr>
              <p14:xfrm>
                <a:off x="1013027" y="1944527"/>
                <a:ext cx="55800" cy="111240"/>
              </p14:xfrm>
            </p:contentPart>
          </mc:Choice>
          <mc:Fallback xmlns="">
            <p:pic>
              <p:nvPicPr>
                <p:cNvPr id="38" name="Ink 37">
                  <a:extLst>
                    <a:ext uri="{FF2B5EF4-FFF2-40B4-BE49-F238E27FC236}">
                      <a16:creationId xmlns:a16="http://schemas.microsoft.com/office/drawing/2014/main" id="{B0DFB3B5-9029-A4D9-B0FF-87BEB0CD6313}"/>
                    </a:ext>
                  </a:extLst>
                </p:cNvPr>
                <p:cNvPicPr/>
                <p:nvPr/>
              </p:nvPicPr>
              <p:blipFill>
                <a:blip r:embed="rId19"/>
                <a:stretch>
                  <a:fillRect/>
                </a:stretch>
              </p:blipFill>
              <p:spPr>
                <a:xfrm>
                  <a:off x="1004387" y="1935527"/>
                  <a:ext cx="734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7DEC4756-8209-4836-A87F-C39104C7D1F2}"/>
                    </a:ext>
                  </a:extLst>
                </p14:cNvPr>
                <p14:cNvContentPartPr/>
                <p14:nvPr/>
              </p14:nvContentPartPr>
              <p14:xfrm>
                <a:off x="1107707" y="2017967"/>
                <a:ext cx="71280" cy="68040"/>
              </p14:xfrm>
            </p:contentPart>
          </mc:Choice>
          <mc:Fallback xmlns="">
            <p:pic>
              <p:nvPicPr>
                <p:cNvPr id="39" name="Ink 38">
                  <a:extLst>
                    <a:ext uri="{FF2B5EF4-FFF2-40B4-BE49-F238E27FC236}">
                      <a16:creationId xmlns:a16="http://schemas.microsoft.com/office/drawing/2014/main" id="{9AD5C951-BA29-5E3D-B710-897BD2CF162C}"/>
                    </a:ext>
                  </a:extLst>
                </p:cNvPr>
                <p:cNvPicPr/>
                <p:nvPr/>
              </p:nvPicPr>
              <p:blipFill>
                <a:blip r:embed="rId21"/>
                <a:stretch>
                  <a:fillRect/>
                </a:stretch>
              </p:blipFill>
              <p:spPr>
                <a:xfrm>
                  <a:off x="1098707" y="2009327"/>
                  <a:ext cx="88920" cy="85680"/>
                </a:xfrm>
                <a:prstGeom prst="rect">
                  <a:avLst/>
                </a:prstGeom>
              </p:spPr>
            </p:pic>
          </mc:Fallback>
        </mc:AlternateContent>
      </p:grpSp>
      <p:grpSp>
        <p:nvGrpSpPr>
          <p:cNvPr id="24" name="Group 23">
            <a:extLst>
              <a:ext uri="{FF2B5EF4-FFF2-40B4-BE49-F238E27FC236}">
                <a16:creationId xmlns:a16="http://schemas.microsoft.com/office/drawing/2014/main" id="{6A78FA15-7263-B98A-23CA-21CB69C99D60}"/>
              </a:ext>
            </a:extLst>
          </p:cNvPr>
          <p:cNvGrpSpPr/>
          <p:nvPr/>
        </p:nvGrpSpPr>
        <p:grpSpPr>
          <a:xfrm>
            <a:off x="1846427" y="1841567"/>
            <a:ext cx="194760" cy="172440"/>
            <a:chOff x="1846427" y="1841567"/>
            <a:chExt cx="194760" cy="172440"/>
          </a:xfrm>
        </p:grpSpPr>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1E9B5300-63D0-C0C3-B47A-F587B4D86F56}"/>
                    </a:ext>
                  </a:extLst>
                </p14:cNvPr>
                <p14:cNvContentPartPr/>
                <p14:nvPr/>
              </p14:nvContentPartPr>
              <p14:xfrm>
                <a:off x="1846427" y="1841567"/>
                <a:ext cx="68760" cy="113760"/>
              </p14:xfrm>
            </p:contentPart>
          </mc:Choice>
          <mc:Fallback xmlns="">
            <p:pic>
              <p:nvPicPr>
                <p:cNvPr id="43" name="Ink 42">
                  <a:extLst>
                    <a:ext uri="{FF2B5EF4-FFF2-40B4-BE49-F238E27FC236}">
                      <a16:creationId xmlns:a16="http://schemas.microsoft.com/office/drawing/2014/main" id="{9CF1E3C1-BCA2-E0B2-FE6E-C579E24E3B5B}"/>
                    </a:ext>
                  </a:extLst>
                </p:cNvPr>
                <p:cNvPicPr/>
                <p:nvPr/>
              </p:nvPicPr>
              <p:blipFill>
                <a:blip r:embed="rId23"/>
                <a:stretch>
                  <a:fillRect/>
                </a:stretch>
              </p:blipFill>
              <p:spPr>
                <a:xfrm>
                  <a:off x="1837787" y="1832567"/>
                  <a:ext cx="86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661E22F9-CD25-DADC-FFB3-3428B760CCA3}"/>
                    </a:ext>
                  </a:extLst>
                </p14:cNvPr>
                <p14:cNvContentPartPr/>
                <p14:nvPr/>
              </p14:nvContentPartPr>
              <p14:xfrm>
                <a:off x="1963427" y="1875407"/>
                <a:ext cx="77760" cy="88920"/>
              </p14:xfrm>
            </p:contentPart>
          </mc:Choice>
          <mc:Fallback xmlns="">
            <p:pic>
              <p:nvPicPr>
                <p:cNvPr id="44" name="Ink 43">
                  <a:extLst>
                    <a:ext uri="{FF2B5EF4-FFF2-40B4-BE49-F238E27FC236}">
                      <a16:creationId xmlns:a16="http://schemas.microsoft.com/office/drawing/2014/main" id="{1EA5569F-B0A8-215C-3706-C37FCACD564D}"/>
                    </a:ext>
                  </a:extLst>
                </p:cNvPr>
                <p:cNvPicPr/>
                <p:nvPr/>
              </p:nvPicPr>
              <p:blipFill>
                <a:blip r:embed="rId25"/>
                <a:stretch>
                  <a:fillRect/>
                </a:stretch>
              </p:blipFill>
              <p:spPr>
                <a:xfrm>
                  <a:off x="1954427" y="1866407"/>
                  <a:ext cx="954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75350841-185E-2949-A816-F552B8500AD1}"/>
                    </a:ext>
                  </a:extLst>
                </p14:cNvPr>
                <p14:cNvContentPartPr/>
                <p14:nvPr/>
              </p14:nvContentPartPr>
              <p14:xfrm>
                <a:off x="1997627" y="1904927"/>
                <a:ext cx="9720" cy="109080"/>
              </p14:xfrm>
            </p:contentPart>
          </mc:Choice>
          <mc:Fallback xmlns="">
            <p:pic>
              <p:nvPicPr>
                <p:cNvPr id="45" name="Ink 44">
                  <a:extLst>
                    <a:ext uri="{FF2B5EF4-FFF2-40B4-BE49-F238E27FC236}">
                      <a16:creationId xmlns:a16="http://schemas.microsoft.com/office/drawing/2014/main" id="{BF875322-EA67-8389-265B-E2C1F6DC1AB9}"/>
                    </a:ext>
                  </a:extLst>
                </p:cNvPr>
                <p:cNvPicPr/>
                <p:nvPr/>
              </p:nvPicPr>
              <p:blipFill>
                <a:blip r:embed="rId27"/>
                <a:stretch>
                  <a:fillRect/>
                </a:stretch>
              </p:blipFill>
              <p:spPr>
                <a:xfrm>
                  <a:off x="1988987" y="1895927"/>
                  <a:ext cx="27360" cy="126720"/>
                </a:xfrm>
                <a:prstGeom prst="rect">
                  <a:avLst/>
                </a:prstGeom>
              </p:spPr>
            </p:pic>
          </mc:Fallback>
        </mc:AlternateContent>
      </p:grpSp>
      <p:grpSp>
        <p:nvGrpSpPr>
          <p:cNvPr id="28" name="Group 27">
            <a:extLst>
              <a:ext uri="{FF2B5EF4-FFF2-40B4-BE49-F238E27FC236}">
                <a16:creationId xmlns:a16="http://schemas.microsoft.com/office/drawing/2014/main" id="{B5A5AE7B-C132-DF74-8FA1-57FDEDF7DADE}"/>
              </a:ext>
            </a:extLst>
          </p:cNvPr>
          <p:cNvGrpSpPr/>
          <p:nvPr/>
        </p:nvGrpSpPr>
        <p:grpSpPr>
          <a:xfrm>
            <a:off x="1531067" y="2222087"/>
            <a:ext cx="178560" cy="201240"/>
            <a:chOff x="1531067" y="2222087"/>
            <a:chExt cx="178560" cy="201240"/>
          </a:xfrm>
        </p:grpSpPr>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F8863044-DFEC-29C4-D263-557273778745}"/>
                    </a:ext>
                  </a:extLst>
                </p14:cNvPr>
                <p14:cNvContentPartPr/>
                <p14:nvPr/>
              </p14:nvContentPartPr>
              <p14:xfrm>
                <a:off x="1531067" y="2222087"/>
                <a:ext cx="41040" cy="97920"/>
              </p14:xfrm>
            </p:contentPart>
          </mc:Choice>
          <mc:Fallback xmlns="">
            <p:pic>
              <p:nvPicPr>
                <p:cNvPr id="48" name="Ink 47">
                  <a:extLst>
                    <a:ext uri="{FF2B5EF4-FFF2-40B4-BE49-F238E27FC236}">
                      <a16:creationId xmlns:a16="http://schemas.microsoft.com/office/drawing/2014/main" id="{15DFE468-07FC-33DB-E300-E883665FB48F}"/>
                    </a:ext>
                  </a:extLst>
                </p:cNvPr>
                <p:cNvPicPr/>
                <p:nvPr/>
              </p:nvPicPr>
              <p:blipFill>
                <a:blip r:embed="rId29"/>
                <a:stretch>
                  <a:fillRect/>
                </a:stretch>
              </p:blipFill>
              <p:spPr>
                <a:xfrm>
                  <a:off x="1522427" y="2213447"/>
                  <a:ext cx="58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1B9070AC-5CDD-6F5B-B7A3-1B8BF7D0BA6C}"/>
                    </a:ext>
                  </a:extLst>
                </p14:cNvPr>
                <p14:cNvContentPartPr/>
                <p14:nvPr/>
              </p14:nvContentPartPr>
              <p14:xfrm>
                <a:off x="1619627" y="2281127"/>
                <a:ext cx="90000" cy="83520"/>
              </p14:xfrm>
            </p:contentPart>
          </mc:Choice>
          <mc:Fallback xmlns="">
            <p:pic>
              <p:nvPicPr>
                <p:cNvPr id="49" name="Ink 48">
                  <a:extLst>
                    <a:ext uri="{FF2B5EF4-FFF2-40B4-BE49-F238E27FC236}">
                      <a16:creationId xmlns:a16="http://schemas.microsoft.com/office/drawing/2014/main" id="{C9A22F1F-A499-331F-4E99-6002DB0CFC31}"/>
                    </a:ext>
                  </a:extLst>
                </p:cNvPr>
                <p:cNvPicPr/>
                <p:nvPr/>
              </p:nvPicPr>
              <p:blipFill>
                <a:blip r:embed="rId31"/>
                <a:stretch>
                  <a:fillRect/>
                </a:stretch>
              </p:blipFill>
              <p:spPr>
                <a:xfrm>
                  <a:off x="1610987" y="2272487"/>
                  <a:ext cx="107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DFE53E15-4CD4-6FD6-3425-ABD5B2AB3374}"/>
                    </a:ext>
                  </a:extLst>
                </p14:cNvPr>
                <p14:cNvContentPartPr/>
                <p14:nvPr/>
              </p14:nvContentPartPr>
              <p14:xfrm>
                <a:off x="1667507" y="2330807"/>
                <a:ext cx="7560" cy="92520"/>
              </p14:xfrm>
            </p:contentPart>
          </mc:Choice>
          <mc:Fallback xmlns="">
            <p:pic>
              <p:nvPicPr>
                <p:cNvPr id="50" name="Ink 49">
                  <a:extLst>
                    <a:ext uri="{FF2B5EF4-FFF2-40B4-BE49-F238E27FC236}">
                      <a16:creationId xmlns:a16="http://schemas.microsoft.com/office/drawing/2014/main" id="{0B63EA67-C730-9E16-DED3-9E6AF3ABC3AD}"/>
                    </a:ext>
                  </a:extLst>
                </p:cNvPr>
                <p:cNvPicPr/>
                <p:nvPr/>
              </p:nvPicPr>
              <p:blipFill>
                <a:blip r:embed="rId33"/>
                <a:stretch>
                  <a:fillRect/>
                </a:stretch>
              </p:blipFill>
              <p:spPr>
                <a:xfrm>
                  <a:off x="1658867" y="2322167"/>
                  <a:ext cx="25200" cy="110160"/>
                </a:xfrm>
                <a:prstGeom prst="rect">
                  <a:avLst/>
                </a:prstGeom>
              </p:spPr>
            </p:pic>
          </mc:Fallback>
        </mc:AlternateContent>
      </p:grpSp>
      <p:grpSp>
        <p:nvGrpSpPr>
          <p:cNvPr id="32" name="Group 31">
            <a:extLst>
              <a:ext uri="{FF2B5EF4-FFF2-40B4-BE49-F238E27FC236}">
                <a16:creationId xmlns:a16="http://schemas.microsoft.com/office/drawing/2014/main" id="{B9334729-A2C8-6760-DE18-6334B7FC27A8}"/>
              </a:ext>
            </a:extLst>
          </p:cNvPr>
          <p:cNvGrpSpPr/>
          <p:nvPr/>
        </p:nvGrpSpPr>
        <p:grpSpPr>
          <a:xfrm>
            <a:off x="2448707" y="1617287"/>
            <a:ext cx="843840" cy="602280"/>
            <a:chOff x="2448707" y="1617287"/>
            <a:chExt cx="843840" cy="602280"/>
          </a:xfrm>
        </p:grpSpPr>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2344985F-9648-133F-1BED-C682E0739EE8}"/>
                    </a:ext>
                  </a:extLst>
                </p14:cNvPr>
                <p14:cNvContentPartPr/>
                <p14:nvPr/>
              </p14:nvContentPartPr>
              <p14:xfrm>
                <a:off x="2458787" y="1869647"/>
                <a:ext cx="795240" cy="22320"/>
              </p14:xfrm>
            </p:contentPart>
          </mc:Choice>
          <mc:Fallback xmlns="">
            <p:pic>
              <p:nvPicPr>
                <p:cNvPr id="73" name="Ink 72">
                  <a:extLst>
                    <a:ext uri="{FF2B5EF4-FFF2-40B4-BE49-F238E27FC236}">
                      <a16:creationId xmlns:a16="http://schemas.microsoft.com/office/drawing/2014/main" id="{41F27E11-DE40-93E2-80F3-47E9F07E1B26}"/>
                    </a:ext>
                  </a:extLst>
                </p:cNvPr>
                <p:cNvPicPr/>
                <p:nvPr/>
              </p:nvPicPr>
              <p:blipFill>
                <a:blip r:embed="rId35"/>
                <a:stretch>
                  <a:fillRect/>
                </a:stretch>
              </p:blipFill>
              <p:spPr>
                <a:xfrm>
                  <a:off x="2449787" y="1860647"/>
                  <a:ext cx="812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BF37C8E8-18D8-213C-50BD-4F71D223392A}"/>
                    </a:ext>
                  </a:extLst>
                </p14:cNvPr>
                <p14:cNvContentPartPr/>
                <p14:nvPr/>
              </p14:nvContentPartPr>
              <p14:xfrm>
                <a:off x="3203627" y="1809167"/>
                <a:ext cx="88920" cy="124560"/>
              </p14:xfrm>
            </p:contentPart>
          </mc:Choice>
          <mc:Fallback xmlns="">
            <p:pic>
              <p:nvPicPr>
                <p:cNvPr id="74" name="Ink 73">
                  <a:extLst>
                    <a:ext uri="{FF2B5EF4-FFF2-40B4-BE49-F238E27FC236}">
                      <a16:creationId xmlns:a16="http://schemas.microsoft.com/office/drawing/2014/main" id="{A84DAF13-DB21-80E4-B34D-8412F685E425}"/>
                    </a:ext>
                  </a:extLst>
                </p:cNvPr>
                <p:cNvPicPr/>
                <p:nvPr/>
              </p:nvPicPr>
              <p:blipFill>
                <a:blip r:embed="rId37"/>
                <a:stretch>
                  <a:fillRect/>
                </a:stretch>
              </p:blipFill>
              <p:spPr>
                <a:xfrm>
                  <a:off x="3194627" y="1800527"/>
                  <a:ext cx="106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189EE8BC-6DBF-C0DF-6873-50146E8651C8}"/>
                    </a:ext>
                  </a:extLst>
                </p14:cNvPr>
                <p14:cNvContentPartPr/>
                <p14:nvPr/>
              </p14:nvContentPartPr>
              <p14:xfrm>
                <a:off x="2490827" y="1619807"/>
                <a:ext cx="138240" cy="6120"/>
              </p14:xfrm>
            </p:contentPart>
          </mc:Choice>
          <mc:Fallback xmlns="">
            <p:pic>
              <p:nvPicPr>
                <p:cNvPr id="76" name="Ink 75">
                  <a:extLst>
                    <a:ext uri="{FF2B5EF4-FFF2-40B4-BE49-F238E27FC236}">
                      <a16:creationId xmlns:a16="http://schemas.microsoft.com/office/drawing/2014/main" id="{A0B6256E-1C37-D39A-6A4A-C722596F4EC7}"/>
                    </a:ext>
                  </a:extLst>
                </p:cNvPr>
                <p:cNvPicPr/>
                <p:nvPr/>
              </p:nvPicPr>
              <p:blipFill>
                <a:blip r:embed="rId39"/>
                <a:stretch>
                  <a:fillRect/>
                </a:stretch>
              </p:blipFill>
              <p:spPr>
                <a:xfrm>
                  <a:off x="2482187" y="1610807"/>
                  <a:ext cx="155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B94EE386-ECEA-6A21-582E-366480EB2ADD}"/>
                    </a:ext>
                  </a:extLst>
                </p14:cNvPr>
                <p14:cNvContentPartPr/>
                <p14:nvPr/>
              </p14:nvContentPartPr>
              <p14:xfrm>
                <a:off x="2537987" y="1621247"/>
                <a:ext cx="18720" cy="122400"/>
              </p14:xfrm>
            </p:contentPart>
          </mc:Choice>
          <mc:Fallback xmlns="">
            <p:pic>
              <p:nvPicPr>
                <p:cNvPr id="77" name="Ink 76">
                  <a:extLst>
                    <a:ext uri="{FF2B5EF4-FFF2-40B4-BE49-F238E27FC236}">
                      <a16:creationId xmlns:a16="http://schemas.microsoft.com/office/drawing/2014/main" id="{B0CADEF5-CA6D-B4A6-5B99-F1DCFA8E7F71}"/>
                    </a:ext>
                  </a:extLst>
                </p:cNvPr>
                <p:cNvPicPr/>
                <p:nvPr/>
              </p:nvPicPr>
              <p:blipFill>
                <a:blip r:embed="rId41"/>
                <a:stretch>
                  <a:fillRect/>
                </a:stretch>
              </p:blipFill>
              <p:spPr>
                <a:xfrm>
                  <a:off x="2529347" y="1612247"/>
                  <a:ext cx="363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38346103-918C-9033-B23F-FA58E3A914EA}"/>
                    </a:ext>
                  </a:extLst>
                </p14:cNvPr>
                <p14:cNvContentPartPr/>
                <p14:nvPr/>
              </p14:nvContentPartPr>
              <p14:xfrm>
                <a:off x="2675147" y="1628447"/>
                <a:ext cx="86040" cy="9000"/>
              </p14:xfrm>
            </p:contentPart>
          </mc:Choice>
          <mc:Fallback xmlns="">
            <p:pic>
              <p:nvPicPr>
                <p:cNvPr id="78" name="Ink 77">
                  <a:extLst>
                    <a:ext uri="{FF2B5EF4-FFF2-40B4-BE49-F238E27FC236}">
                      <a16:creationId xmlns:a16="http://schemas.microsoft.com/office/drawing/2014/main" id="{8A5056DB-F0BF-63B5-8671-FFEBFF143028}"/>
                    </a:ext>
                  </a:extLst>
                </p:cNvPr>
                <p:cNvPicPr/>
                <p:nvPr/>
              </p:nvPicPr>
              <p:blipFill>
                <a:blip r:embed="rId43"/>
                <a:stretch>
                  <a:fillRect/>
                </a:stretch>
              </p:blipFill>
              <p:spPr>
                <a:xfrm>
                  <a:off x="2666147" y="1619807"/>
                  <a:ext cx="1036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4AC80FBB-3E5D-9AA9-833D-500C8435018F}"/>
                    </a:ext>
                  </a:extLst>
                </p14:cNvPr>
                <p14:cNvContentPartPr/>
                <p14:nvPr/>
              </p14:nvContentPartPr>
              <p14:xfrm>
                <a:off x="2702507" y="1638887"/>
                <a:ext cx="6840" cy="114840"/>
              </p14:xfrm>
            </p:contentPart>
          </mc:Choice>
          <mc:Fallback xmlns="">
            <p:pic>
              <p:nvPicPr>
                <p:cNvPr id="79" name="Ink 78">
                  <a:extLst>
                    <a:ext uri="{FF2B5EF4-FFF2-40B4-BE49-F238E27FC236}">
                      <a16:creationId xmlns:a16="http://schemas.microsoft.com/office/drawing/2014/main" id="{FA5BDCAA-2F56-5C83-F39F-6C2E63AE8EBF}"/>
                    </a:ext>
                  </a:extLst>
                </p:cNvPr>
                <p:cNvPicPr/>
                <p:nvPr/>
              </p:nvPicPr>
              <p:blipFill>
                <a:blip r:embed="rId45"/>
                <a:stretch>
                  <a:fillRect/>
                </a:stretch>
              </p:blipFill>
              <p:spPr>
                <a:xfrm>
                  <a:off x="2693867" y="1629887"/>
                  <a:ext cx="24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314FAAE1-883B-4879-00F0-02A9C5D15837}"/>
                    </a:ext>
                  </a:extLst>
                </p14:cNvPr>
                <p14:cNvContentPartPr/>
                <p14:nvPr/>
              </p14:nvContentPartPr>
              <p14:xfrm>
                <a:off x="2631947" y="1627007"/>
                <a:ext cx="164520" cy="18000"/>
              </p14:xfrm>
            </p:contentPart>
          </mc:Choice>
          <mc:Fallback xmlns="">
            <p:pic>
              <p:nvPicPr>
                <p:cNvPr id="80" name="Ink 79">
                  <a:extLst>
                    <a:ext uri="{FF2B5EF4-FFF2-40B4-BE49-F238E27FC236}">
                      <a16:creationId xmlns:a16="http://schemas.microsoft.com/office/drawing/2014/main" id="{834BF601-60B4-E074-FF51-46915303BB03}"/>
                    </a:ext>
                  </a:extLst>
                </p:cNvPr>
                <p:cNvPicPr/>
                <p:nvPr/>
              </p:nvPicPr>
              <p:blipFill>
                <a:blip r:embed="rId47"/>
                <a:stretch>
                  <a:fillRect/>
                </a:stretch>
              </p:blipFill>
              <p:spPr>
                <a:xfrm>
                  <a:off x="2623307" y="1618367"/>
                  <a:ext cx="1821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20DE770D-ED5C-1E7C-96F6-B25DD105153C}"/>
                    </a:ext>
                  </a:extLst>
                </p14:cNvPr>
                <p14:cNvContentPartPr/>
                <p14:nvPr/>
              </p14:nvContentPartPr>
              <p14:xfrm>
                <a:off x="2858387" y="1627007"/>
                <a:ext cx="111240" cy="135720"/>
              </p14:xfrm>
            </p:contentPart>
          </mc:Choice>
          <mc:Fallback xmlns="">
            <p:pic>
              <p:nvPicPr>
                <p:cNvPr id="81" name="Ink 80">
                  <a:extLst>
                    <a:ext uri="{FF2B5EF4-FFF2-40B4-BE49-F238E27FC236}">
                      <a16:creationId xmlns:a16="http://schemas.microsoft.com/office/drawing/2014/main" id="{6A4A9DBC-34A2-41AA-ED40-F3B0972D4B83}"/>
                    </a:ext>
                  </a:extLst>
                </p:cNvPr>
                <p:cNvPicPr/>
                <p:nvPr/>
              </p:nvPicPr>
              <p:blipFill>
                <a:blip r:embed="rId49"/>
                <a:stretch>
                  <a:fillRect/>
                </a:stretch>
              </p:blipFill>
              <p:spPr>
                <a:xfrm>
                  <a:off x="2849747" y="1618367"/>
                  <a:ext cx="128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0998F426-A94D-8F80-4186-FE58FE3AC9F3}"/>
                    </a:ext>
                  </a:extLst>
                </p14:cNvPr>
                <p14:cNvContentPartPr/>
                <p14:nvPr/>
              </p14:nvContentPartPr>
              <p14:xfrm>
                <a:off x="3022907" y="1638527"/>
                <a:ext cx="59400" cy="109080"/>
              </p14:xfrm>
            </p:contentPart>
          </mc:Choice>
          <mc:Fallback xmlns="">
            <p:pic>
              <p:nvPicPr>
                <p:cNvPr id="82" name="Ink 81">
                  <a:extLst>
                    <a:ext uri="{FF2B5EF4-FFF2-40B4-BE49-F238E27FC236}">
                      <a16:creationId xmlns:a16="http://schemas.microsoft.com/office/drawing/2014/main" id="{94C54742-3FE9-A1EE-3775-76D68D47DF4A}"/>
                    </a:ext>
                  </a:extLst>
                </p:cNvPr>
                <p:cNvPicPr/>
                <p:nvPr/>
              </p:nvPicPr>
              <p:blipFill>
                <a:blip r:embed="rId51"/>
                <a:stretch>
                  <a:fillRect/>
                </a:stretch>
              </p:blipFill>
              <p:spPr>
                <a:xfrm>
                  <a:off x="3014267" y="1629527"/>
                  <a:ext cx="77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1BEFA659-718C-98EA-7E9E-ACECCD3C34AD}"/>
                    </a:ext>
                  </a:extLst>
                </p14:cNvPr>
                <p14:cNvContentPartPr/>
                <p14:nvPr/>
              </p14:nvContentPartPr>
              <p14:xfrm>
                <a:off x="3148187" y="1639967"/>
                <a:ext cx="9720" cy="124200"/>
              </p14:xfrm>
            </p:contentPart>
          </mc:Choice>
          <mc:Fallback xmlns="">
            <p:pic>
              <p:nvPicPr>
                <p:cNvPr id="83" name="Ink 82">
                  <a:extLst>
                    <a:ext uri="{FF2B5EF4-FFF2-40B4-BE49-F238E27FC236}">
                      <a16:creationId xmlns:a16="http://schemas.microsoft.com/office/drawing/2014/main" id="{E6EDDCBA-DDE6-4AED-BB72-816CC664F6A6}"/>
                    </a:ext>
                  </a:extLst>
                </p:cNvPr>
                <p:cNvPicPr/>
                <p:nvPr/>
              </p:nvPicPr>
              <p:blipFill>
                <a:blip r:embed="rId53"/>
                <a:stretch>
                  <a:fillRect/>
                </a:stretch>
              </p:blipFill>
              <p:spPr>
                <a:xfrm>
                  <a:off x="3139547" y="1630967"/>
                  <a:ext cx="273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Ink 42">
                  <a:extLst>
                    <a:ext uri="{FF2B5EF4-FFF2-40B4-BE49-F238E27FC236}">
                      <a16:creationId xmlns:a16="http://schemas.microsoft.com/office/drawing/2014/main" id="{BAD82C5A-12CD-47ED-8C7E-372132FD71B2}"/>
                    </a:ext>
                  </a:extLst>
                </p14:cNvPr>
                <p14:cNvContentPartPr/>
                <p14:nvPr/>
              </p14:nvContentPartPr>
              <p14:xfrm>
                <a:off x="3131627" y="1617287"/>
                <a:ext cx="141120" cy="163080"/>
              </p14:xfrm>
            </p:contentPart>
          </mc:Choice>
          <mc:Fallback xmlns="">
            <p:pic>
              <p:nvPicPr>
                <p:cNvPr id="84" name="Ink 83">
                  <a:extLst>
                    <a:ext uri="{FF2B5EF4-FFF2-40B4-BE49-F238E27FC236}">
                      <a16:creationId xmlns:a16="http://schemas.microsoft.com/office/drawing/2014/main" id="{47089D3C-2743-03E8-94F7-8D65501070D4}"/>
                    </a:ext>
                  </a:extLst>
                </p:cNvPr>
                <p:cNvPicPr/>
                <p:nvPr/>
              </p:nvPicPr>
              <p:blipFill>
                <a:blip r:embed="rId55"/>
                <a:stretch>
                  <a:fillRect/>
                </a:stretch>
              </p:blipFill>
              <p:spPr>
                <a:xfrm>
                  <a:off x="3122987" y="1608287"/>
                  <a:ext cx="158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F1E36B17-265A-3B78-9E2C-AA85343A63C1}"/>
                    </a:ext>
                  </a:extLst>
                </p14:cNvPr>
                <p14:cNvContentPartPr/>
                <p14:nvPr/>
              </p14:nvContentPartPr>
              <p14:xfrm>
                <a:off x="2772347" y="1688927"/>
                <a:ext cx="64440" cy="3240"/>
              </p14:xfrm>
            </p:contentPart>
          </mc:Choice>
          <mc:Fallback xmlns="">
            <p:pic>
              <p:nvPicPr>
                <p:cNvPr id="85" name="Ink 84">
                  <a:extLst>
                    <a:ext uri="{FF2B5EF4-FFF2-40B4-BE49-F238E27FC236}">
                      <a16:creationId xmlns:a16="http://schemas.microsoft.com/office/drawing/2014/main" id="{B6335813-2D62-1DB3-C32C-E6BF0229A16A}"/>
                    </a:ext>
                  </a:extLst>
                </p:cNvPr>
                <p:cNvPicPr/>
                <p:nvPr/>
              </p:nvPicPr>
              <p:blipFill>
                <a:blip r:embed="rId57"/>
                <a:stretch>
                  <a:fillRect/>
                </a:stretch>
              </p:blipFill>
              <p:spPr>
                <a:xfrm>
                  <a:off x="2763347" y="1679927"/>
                  <a:ext cx="82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922B7B98-BEF1-D17C-8A5B-8C7245B5B3FE}"/>
                    </a:ext>
                  </a:extLst>
                </p14:cNvPr>
                <p14:cNvContentPartPr/>
                <p14:nvPr/>
              </p14:nvContentPartPr>
              <p14:xfrm>
                <a:off x="2549507" y="1947407"/>
                <a:ext cx="63720" cy="272160"/>
              </p14:xfrm>
            </p:contentPart>
          </mc:Choice>
          <mc:Fallback xmlns="">
            <p:pic>
              <p:nvPicPr>
                <p:cNvPr id="187" name="Ink 186">
                  <a:extLst>
                    <a:ext uri="{FF2B5EF4-FFF2-40B4-BE49-F238E27FC236}">
                      <a16:creationId xmlns:a16="http://schemas.microsoft.com/office/drawing/2014/main" id="{9DCB5130-13B7-738F-A301-0A496CE0D2BC}"/>
                    </a:ext>
                  </a:extLst>
                </p:cNvPr>
                <p:cNvPicPr/>
                <p:nvPr/>
              </p:nvPicPr>
              <p:blipFill>
                <a:blip r:embed="rId59"/>
                <a:stretch>
                  <a:fillRect/>
                </a:stretch>
              </p:blipFill>
              <p:spPr>
                <a:xfrm>
                  <a:off x="2540867" y="1938407"/>
                  <a:ext cx="813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Ink 45">
                  <a:extLst>
                    <a:ext uri="{FF2B5EF4-FFF2-40B4-BE49-F238E27FC236}">
                      <a16:creationId xmlns:a16="http://schemas.microsoft.com/office/drawing/2014/main" id="{98318E6A-BE0A-2F63-6FAF-E9F034D1DBAB}"/>
                    </a:ext>
                  </a:extLst>
                </p14:cNvPr>
                <p14:cNvContentPartPr/>
                <p14:nvPr/>
              </p14:nvContentPartPr>
              <p14:xfrm>
                <a:off x="2648147" y="2039567"/>
                <a:ext cx="88560" cy="131400"/>
              </p14:xfrm>
            </p:contentPart>
          </mc:Choice>
          <mc:Fallback xmlns="">
            <p:pic>
              <p:nvPicPr>
                <p:cNvPr id="188" name="Ink 187">
                  <a:extLst>
                    <a:ext uri="{FF2B5EF4-FFF2-40B4-BE49-F238E27FC236}">
                      <a16:creationId xmlns:a16="http://schemas.microsoft.com/office/drawing/2014/main" id="{80A5D778-573D-A350-C8B4-9B9FC7AF924C}"/>
                    </a:ext>
                  </a:extLst>
                </p:cNvPr>
                <p:cNvPicPr/>
                <p:nvPr/>
              </p:nvPicPr>
              <p:blipFill>
                <a:blip r:embed="rId61"/>
                <a:stretch>
                  <a:fillRect/>
                </a:stretch>
              </p:blipFill>
              <p:spPr>
                <a:xfrm>
                  <a:off x="2639507" y="2030927"/>
                  <a:ext cx="106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8137A805-3AE8-1BDD-8C93-B8DE69074C78}"/>
                    </a:ext>
                  </a:extLst>
                </p14:cNvPr>
                <p14:cNvContentPartPr/>
                <p14:nvPr/>
              </p14:nvContentPartPr>
              <p14:xfrm>
                <a:off x="2779547" y="2154407"/>
                <a:ext cx="44640" cy="61920"/>
              </p14:xfrm>
            </p:contentPart>
          </mc:Choice>
          <mc:Fallback xmlns="">
            <p:pic>
              <p:nvPicPr>
                <p:cNvPr id="189" name="Ink 188">
                  <a:extLst>
                    <a:ext uri="{FF2B5EF4-FFF2-40B4-BE49-F238E27FC236}">
                      <a16:creationId xmlns:a16="http://schemas.microsoft.com/office/drawing/2014/main" id="{F760BA81-1E3C-842A-9243-6240AB30AFC3}"/>
                    </a:ext>
                  </a:extLst>
                </p:cNvPr>
                <p:cNvPicPr/>
                <p:nvPr/>
              </p:nvPicPr>
              <p:blipFill>
                <a:blip r:embed="rId63"/>
                <a:stretch>
                  <a:fillRect/>
                </a:stretch>
              </p:blipFill>
              <p:spPr>
                <a:xfrm>
                  <a:off x="2770547" y="2145767"/>
                  <a:ext cx="622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4339B48D-DCB7-B887-47DF-6CD982B75EF4}"/>
                    </a:ext>
                  </a:extLst>
                </p14:cNvPr>
                <p14:cNvContentPartPr/>
                <p14:nvPr/>
              </p14:nvContentPartPr>
              <p14:xfrm>
                <a:off x="2886827" y="2002847"/>
                <a:ext cx="87120" cy="152640"/>
              </p14:xfrm>
            </p:contentPart>
          </mc:Choice>
          <mc:Fallback xmlns="">
            <p:pic>
              <p:nvPicPr>
                <p:cNvPr id="190" name="Ink 189">
                  <a:extLst>
                    <a:ext uri="{FF2B5EF4-FFF2-40B4-BE49-F238E27FC236}">
                      <a16:creationId xmlns:a16="http://schemas.microsoft.com/office/drawing/2014/main" id="{84D32A59-8310-3DBC-11CA-043BF4C4C44C}"/>
                    </a:ext>
                  </a:extLst>
                </p:cNvPr>
                <p:cNvPicPr/>
                <p:nvPr/>
              </p:nvPicPr>
              <p:blipFill>
                <a:blip r:embed="rId65"/>
                <a:stretch>
                  <a:fillRect/>
                </a:stretch>
              </p:blipFill>
              <p:spPr>
                <a:xfrm>
                  <a:off x="2877827" y="1993847"/>
                  <a:ext cx="1047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5FB648EF-9724-187A-F4B6-CD6C85873ED7}"/>
                    </a:ext>
                  </a:extLst>
                </p14:cNvPr>
                <p14:cNvContentPartPr/>
                <p14:nvPr/>
              </p14:nvContentPartPr>
              <p14:xfrm>
                <a:off x="3037667" y="1960727"/>
                <a:ext cx="57960" cy="226800"/>
              </p14:xfrm>
            </p:contentPart>
          </mc:Choice>
          <mc:Fallback xmlns="">
            <p:pic>
              <p:nvPicPr>
                <p:cNvPr id="191" name="Ink 190">
                  <a:extLst>
                    <a:ext uri="{FF2B5EF4-FFF2-40B4-BE49-F238E27FC236}">
                      <a16:creationId xmlns:a16="http://schemas.microsoft.com/office/drawing/2014/main" id="{425B7900-8D1B-18E2-0337-BC1D9B106026}"/>
                    </a:ext>
                  </a:extLst>
                </p:cNvPr>
                <p:cNvPicPr/>
                <p:nvPr/>
              </p:nvPicPr>
              <p:blipFill>
                <a:blip r:embed="rId67"/>
                <a:stretch>
                  <a:fillRect/>
                </a:stretch>
              </p:blipFill>
              <p:spPr>
                <a:xfrm>
                  <a:off x="3029027" y="1951727"/>
                  <a:ext cx="756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ED560FFE-5A31-8905-D7F7-7199A8001FCE}"/>
                    </a:ext>
                  </a:extLst>
                </p14:cNvPr>
                <p14:cNvContentPartPr/>
                <p14:nvPr/>
              </p14:nvContentPartPr>
              <p14:xfrm>
                <a:off x="3165107" y="1931207"/>
                <a:ext cx="22320" cy="63720"/>
              </p14:xfrm>
            </p:contentPart>
          </mc:Choice>
          <mc:Fallback xmlns="">
            <p:pic>
              <p:nvPicPr>
                <p:cNvPr id="196" name="Ink 195">
                  <a:extLst>
                    <a:ext uri="{FF2B5EF4-FFF2-40B4-BE49-F238E27FC236}">
                      <a16:creationId xmlns:a16="http://schemas.microsoft.com/office/drawing/2014/main" id="{B76F6DCD-C55A-E841-CD36-FE91CB35E0F5}"/>
                    </a:ext>
                  </a:extLst>
                </p:cNvPr>
                <p:cNvPicPr/>
                <p:nvPr/>
              </p:nvPicPr>
              <p:blipFill>
                <a:blip r:embed="rId69"/>
                <a:stretch>
                  <a:fillRect/>
                </a:stretch>
              </p:blipFill>
              <p:spPr>
                <a:xfrm>
                  <a:off x="3156107" y="1922567"/>
                  <a:ext cx="399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498AD495-DA34-462B-746D-14038ED157D9}"/>
                    </a:ext>
                  </a:extLst>
                </p14:cNvPr>
                <p14:cNvContentPartPr/>
                <p14:nvPr/>
              </p14:nvContentPartPr>
              <p14:xfrm>
                <a:off x="3194267" y="1950287"/>
                <a:ext cx="26280" cy="57600"/>
              </p14:xfrm>
            </p:contentPart>
          </mc:Choice>
          <mc:Fallback xmlns="">
            <p:pic>
              <p:nvPicPr>
                <p:cNvPr id="197" name="Ink 196">
                  <a:extLst>
                    <a:ext uri="{FF2B5EF4-FFF2-40B4-BE49-F238E27FC236}">
                      <a16:creationId xmlns:a16="http://schemas.microsoft.com/office/drawing/2014/main" id="{8B999499-991E-BB64-A23E-2776D461BD3B}"/>
                    </a:ext>
                  </a:extLst>
                </p:cNvPr>
                <p:cNvPicPr/>
                <p:nvPr/>
              </p:nvPicPr>
              <p:blipFill>
                <a:blip r:embed="rId71"/>
                <a:stretch>
                  <a:fillRect/>
                </a:stretch>
              </p:blipFill>
              <p:spPr>
                <a:xfrm>
                  <a:off x="3185627" y="1941647"/>
                  <a:ext cx="43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Ink 51">
                  <a:extLst>
                    <a:ext uri="{FF2B5EF4-FFF2-40B4-BE49-F238E27FC236}">
                      <a16:creationId xmlns:a16="http://schemas.microsoft.com/office/drawing/2014/main" id="{C5B237B4-098F-0E77-3A6F-5AEA8A9AE446}"/>
                    </a:ext>
                  </a:extLst>
                </p14:cNvPr>
                <p14:cNvContentPartPr/>
                <p14:nvPr/>
              </p14:nvContentPartPr>
              <p14:xfrm>
                <a:off x="2448707" y="1962167"/>
                <a:ext cx="19800" cy="32760"/>
              </p14:xfrm>
            </p:contentPart>
          </mc:Choice>
          <mc:Fallback xmlns="">
            <p:pic>
              <p:nvPicPr>
                <p:cNvPr id="202" name="Ink 201">
                  <a:extLst>
                    <a:ext uri="{FF2B5EF4-FFF2-40B4-BE49-F238E27FC236}">
                      <a16:creationId xmlns:a16="http://schemas.microsoft.com/office/drawing/2014/main" id="{C8FDEBCB-5499-E04C-366E-E7ACEBEC5469}"/>
                    </a:ext>
                  </a:extLst>
                </p:cNvPr>
                <p:cNvPicPr/>
                <p:nvPr/>
              </p:nvPicPr>
              <p:blipFill>
                <a:blip r:embed="rId73"/>
                <a:stretch>
                  <a:fillRect/>
                </a:stretch>
              </p:blipFill>
              <p:spPr>
                <a:xfrm>
                  <a:off x="2439707" y="1953167"/>
                  <a:ext cx="374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274499E2-B490-9231-9053-F778208EEE52}"/>
                    </a:ext>
                  </a:extLst>
                </p14:cNvPr>
                <p14:cNvContentPartPr/>
                <p14:nvPr/>
              </p14:nvContentPartPr>
              <p14:xfrm>
                <a:off x="2455187" y="1932647"/>
                <a:ext cx="55800" cy="47520"/>
              </p14:xfrm>
            </p:contentPart>
          </mc:Choice>
          <mc:Fallback xmlns="">
            <p:pic>
              <p:nvPicPr>
                <p:cNvPr id="203" name="Ink 202">
                  <a:extLst>
                    <a:ext uri="{FF2B5EF4-FFF2-40B4-BE49-F238E27FC236}">
                      <a16:creationId xmlns:a16="http://schemas.microsoft.com/office/drawing/2014/main" id="{82F9DFEB-24E5-67CA-FBCD-24B50EC1B98C}"/>
                    </a:ext>
                  </a:extLst>
                </p:cNvPr>
                <p:cNvPicPr/>
                <p:nvPr/>
              </p:nvPicPr>
              <p:blipFill>
                <a:blip r:embed="rId75"/>
                <a:stretch>
                  <a:fillRect/>
                </a:stretch>
              </p:blipFill>
              <p:spPr>
                <a:xfrm>
                  <a:off x="2446187" y="1924007"/>
                  <a:ext cx="73440" cy="65160"/>
                </a:xfrm>
                <a:prstGeom prst="rect">
                  <a:avLst/>
                </a:prstGeom>
              </p:spPr>
            </p:pic>
          </mc:Fallback>
        </mc:AlternateContent>
      </p:grpSp>
      <p:grpSp>
        <p:nvGrpSpPr>
          <p:cNvPr id="54" name="Group 53">
            <a:extLst>
              <a:ext uri="{FF2B5EF4-FFF2-40B4-BE49-F238E27FC236}">
                <a16:creationId xmlns:a16="http://schemas.microsoft.com/office/drawing/2014/main" id="{23463E66-4EE6-C802-52E4-454A5DFE5901}"/>
              </a:ext>
            </a:extLst>
          </p:cNvPr>
          <p:cNvGrpSpPr/>
          <p:nvPr/>
        </p:nvGrpSpPr>
        <p:grpSpPr>
          <a:xfrm>
            <a:off x="3847307" y="1527287"/>
            <a:ext cx="1528200" cy="836280"/>
            <a:chOff x="3847307" y="1527287"/>
            <a:chExt cx="1528200" cy="836280"/>
          </a:xfrm>
        </p:grpSpPr>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3DA1276D-D24B-3B5E-6A42-016700990BA8}"/>
                    </a:ext>
                  </a:extLst>
                </p14:cNvPr>
                <p14:cNvContentPartPr/>
                <p14:nvPr/>
              </p14:nvContentPartPr>
              <p14:xfrm>
                <a:off x="3880427" y="1834727"/>
                <a:ext cx="52200" cy="70200"/>
              </p14:xfrm>
            </p:contentPart>
          </mc:Choice>
          <mc:Fallback xmlns="">
            <p:pic>
              <p:nvPicPr>
                <p:cNvPr id="130" name="Ink 129">
                  <a:extLst>
                    <a:ext uri="{FF2B5EF4-FFF2-40B4-BE49-F238E27FC236}">
                      <a16:creationId xmlns:a16="http://schemas.microsoft.com/office/drawing/2014/main" id="{52AEB643-F032-2126-6A4A-B172A4737A52}"/>
                    </a:ext>
                  </a:extLst>
                </p:cNvPr>
                <p:cNvPicPr/>
                <p:nvPr/>
              </p:nvPicPr>
              <p:blipFill>
                <a:blip r:embed="rId77"/>
                <a:stretch>
                  <a:fillRect/>
                </a:stretch>
              </p:blipFill>
              <p:spPr>
                <a:xfrm>
                  <a:off x="3871427" y="1825727"/>
                  <a:ext cx="698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Ink 55">
                  <a:extLst>
                    <a:ext uri="{FF2B5EF4-FFF2-40B4-BE49-F238E27FC236}">
                      <a16:creationId xmlns:a16="http://schemas.microsoft.com/office/drawing/2014/main" id="{73D156D0-81E7-83F0-9C81-F525564A1E68}"/>
                    </a:ext>
                  </a:extLst>
                </p14:cNvPr>
                <p14:cNvContentPartPr/>
                <p14:nvPr/>
              </p14:nvContentPartPr>
              <p14:xfrm>
                <a:off x="4298387" y="1844447"/>
                <a:ext cx="60480" cy="71280"/>
              </p14:xfrm>
            </p:contentPart>
          </mc:Choice>
          <mc:Fallback xmlns="">
            <p:pic>
              <p:nvPicPr>
                <p:cNvPr id="131" name="Ink 130">
                  <a:extLst>
                    <a:ext uri="{FF2B5EF4-FFF2-40B4-BE49-F238E27FC236}">
                      <a16:creationId xmlns:a16="http://schemas.microsoft.com/office/drawing/2014/main" id="{B9BA6C69-6284-40F2-EF1F-6B6D2272CCA3}"/>
                    </a:ext>
                  </a:extLst>
                </p:cNvPr>
                <p:cNvPicPr/>
                <p:nvPr/>
              </p:nvPicPr>
              <p:blipFill>
                <a:blip r:embed="rId79"/>
                <a:stretch>
                  <a:fillRect/>
                </a:stretch>
              </p:blipFill>
              <p:spPr>
                <a:xfrm>
                  <a:off x="4289387" y="1835807"/>
                  <a:ext cx="78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Ink 56">
                  <a:extLst>
                    <a:ext uri="{FF2B5EF4-FFF2-40B4-BE49-F238E27FC236}">
                      <a16:creationId xmlns:a16="http://schemas.microsoft.com/office/drawing/2014/main" id="{01608C5C-E124-7159-648A-AF0EE40FB286}"/>
                    </a:ext>
                  </a:extLst>
                </p14:cNvPr>
                <p14:cNvContentPartPr/>
                <p14:nvPr/>
              </p14:nvContentPartPr>
              <p14:xfrm>
                <a:off x="4705907" y="1848407"/>
                <a:ext cx="55440" cy="69120"/>
              </p14:xfrm>
            </p:contentPart>
          </mc:Choice>
          <mc:Fallback xmlns="">
            <p:pic>
              <p:nvPicPr>
                <p:cNvPr id="132" name="Ink 131">
                  <a:extLst>
                    <a:ext uri="{FF2B5EF4-FFF2-40B4-BE49-F238E27FC236}">
                      <a16:creationId xmlns:a16="http://schemas.microsoft.com/office/drawing/2014/main" id="{732B897F-6B87-3374-9603-5965237EB5FC}"/>
                    </a:ext>
                  </a:extLst>
                </p:cNvPr>
                <p:cNvPicPr/>
                <p:nvPr/>
              </p:nvPicPr>
              <p:blipFill>
                <a:blip r:embed="rId81"/>
                <a:stretch>
                  <a:fillRect/>
                </a:stretch>
              </p:blipFill>
              <p:spPr>
                <a:xfrm>
                  <a:off x="4696907" y="1839407"/>
                  <a:ext cx="73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Ink 57">
                  <a:extLst>
                    <a:ext uri="{FF2B5EF4-FFF2-40B4-BE49-F238E27FC236}">
                      <a16:creationId xmlns:a16="http://schemas.microsoft.com/office/drawing/2014/main" id="{5548D322-72B9-B5BD-C3EE-9CE2496EC1E8}"/>
                    </a:ext>
                  </a:extLst>
                </p14:cNvPr>
                <p14:cNvContentPartPr/>
                <p14:nvPr/>
              </p14:nvContentPartPr>
              <p14:xfrm>
                <a:off x="5113427" y="1845887"/>
                <a:ext cx="59760" cy="75240"/>
              </p14:xfrm>
            </p:contentPart>
          </mc:Choice>
          <mc:Fallback xmlns="">
            <p:pic>
              <p:nvPicPr>
                <p:cNvPr id="133" name="Ink 132">
                  <a:extLst>
                    <a:ext uri="{FF2B5EF4-FFF2-40B4-BE49-F238E27FC236}">
                      <a16:creationId xmlns:a16="http://schemas.microsoft.com/office/drawing/2014/main" id="{99F2F74B-403D-96CF-EC1E-F1CA92434832}"/>
                    </a:ext>
                  </a:extLst>
                </p:cNvPr>
                <p:cNvPicPr/>
                <p:nvPr/>
              </p:nvPicPr>
              <p:blipFill>
                <a:blip r:embed="rId83"/>
                <a:stretch>
                  <a:fillRect/>
                </a:stretch>
              </p:blipFill>
              <p:spPr>
                <a:xfrm>
                  <a:off x="5104787" y="1837247"/>
                  <a:ext cx="77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Ink 58">
                  <a:extLst>
                    <a:ext uri="{FF2B5EF4-FFF2-40B4-BE49-F238E27FC236}">
                      <a16:creationId xmlns:a16="http://schemas.microsoft.com/office/drawing/2014/main" id="{5F57EFC1-1DAF-E7BF-9DAC-4AD83A536EFF}"/>
                    </a:ext>
                  </a:extLst>
                </p14:cNvPr>
                <p14:cNvContentPartPr/>
                <p14:nvPr/>
              </p14:nvContentPartPr>
              <p14:xfrm>
                <a:off x="3908147" y="1877207"/>
                <a:ext cx="435960" cy="10440"/>
              </p14:xfrm>
            </p:contentPart>
          </mc:Choice>
          <mc:Fallback xmlns="">
            <p:pic>
              <p:nvPicPr>
                <p:cNvPr id="134" name="Ink 133">
                  <a:extLst>
                    <a:ext uri="{FF2B5EF4-FFF2-40B4-BE49-F238E27FC236}">
                      <a16:creationId xmlns:a16="http://schemas.microsoft.com/office/drawing/2014/main" id="{5C5ABF2A-47A2-DDDB-C778-F9BE06216889}"/>
                    </a:ext>
                  </a:extLst>
                </p:cNvPr>
                <p:cNvPicPr/>
                <p:nvPr/>
              </p:nvPicPr>
              <p:blipFill>
                <a:blip r:embed="rId85"/>
                <a:stretch>
                  <a:fillRect/>
                </a:stretch>
              </p:blipFill>
              <p:spPr>
                <a:xfrm>
                  <a:off x="3899147" y="1868207"/>
                  <a:ext cx="453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Ink 59">
                  <a:extLst>
                    <a:ext uri="{FF2B5EF4-FFF2-40B4-BE49-F238E27FC236}">
                      <a16:creationId xmlns:a16="http://schemas.microsoft.com/office/drawing/2014/main" id="{6C02852B-DC08-9F16-A58D-77F0222DC808}"/>
                    </a:ext>
                  </a:extLst>
                </p14:cNvPr>
                <p14:cNvContentPartPr/>
                <p14:nvPr/>
              </p14:nvContentPartPr>
              <p14:xfrm>
                <a:off x="4359947" y="1876847"/>
                <a:ext cx="372960" cy="13680"/>
              </p14:xfrm>
            </p:contentPart>
          </mc:Choice>
          <mc:Fallback xmlns="">
            <p:pic>
              <p:nvPicPr>
                <p:cNvPr id="135" name="Ink 134">
                  <a:extLst>
                    <a:ext uri="{FF2B5EF4-FFF2-40B4-BE49-F238E27FC236}">
                      <a16:creationId xmlns:a16="http://schemas.microsoft.com/office/drawing/2014/main" id="{20B998E9-F2E7-334D-8664-ADB7487A1AD8}"/>
                    </a:ext>
                  </a:extLst>
                </p:cNvPr>
                <p:cNvPicPr/>
                <p:nvPr/>
              </p:nvPicPr>
              <p:blipFill>
                <a:blip r:embed="rId87"/>
                <a:stretch>
                  <a:fillRect/>
                </a:stretch>
              </p:blipFill>
              <p:spPr>
                <a:xfrm>
                  <a:off x="4350947" y="1868207"/>
                  <a:ext cx="390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1" name="Ink 60">
                  <a:extLst>
                    <a:ext uri="{FF2B5EF4-FFF2-40B4-BE49-F238E27FC236}">
                      <a16:creationId xmlns:a16="http://schemas.microsoft.com/office/drawing/2014/main" id="{DACC0630-EF8B-B1B0-0ED2-97D701A4BF60}"/>
                    </a:ext>
                  </a:extLst>
                </p14:cNvPr>
                <p14:cNvContentPartPr/>
                <p14:nvPr/>
              </p14:nvContentPartPr>
              <p14:xfrm>
                <a:off x="4750907" y="1881167"/>
                <a:ext cx="383760" cy="10800"/>
              </p14:xfrm>
            </p:contentPart>
          </mc:Choice>
          <mc:Fallback xmlns="">
            <p:pic>
              <p:nvPicPr>
                <p:cNvPr id="136" name="Ink 135">
                  <a:extLst>
                    <a:ext uri="{FF2B5EF4-FFF2-40B4-BE49-F238E27FC236}">
                      <a16:creationId xmlns:a16="http://schemas.microsoft.com/office/drawing/2014/main" id="{09DEEA9C-83EC-CF20-31E3-56B41DD742F9}"/>
                    </a:ext>
                  </a:extLst>
                </p:cNvPr>
                <p:cNvPicPr/>
                <p:nvPr/>
              </p:nvPicPr>
              <p:blipFill>
                <a:blip r:embed="rId89"/>
                <a:stretch>
                  <a:fillRect/>
                </a:stretch>
              </p:blipFill>
              <p:spPr>
                <a:xfrm>
                  <a:off x="4741907" y="1872527"/>
                  <a:ext cx="401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Ink 61">
                  <a:extLst>
                    <a:ext uri="{FF2B5EF4-FFF2-40B4-BE49-F238E27FC236}">
                      <a16:creationId xmlns:a16="http://schemas.microsoft.com/office/drawing/2014/main" id="{981F5B4D-C90E-645A-A573-2A2B960BB979}"/>
                    </a:ext>
                  </a:extLst>
                </p14:cNvPr>
                <p14:cNvContentPartPr/>
                <p14:nvPr/>
              </p14:nvContentPartPr>
              <p14:xfrm>
                <a:off x="3882227" y="1869647"/>
                <a:ext cx="26280" cy="229680"/>
              </p14:xfrm>
            </p:contentPart>
          </mc:Choice>
          <mc:Fallback xmlns="">
            <p:pic>
              <p:nvPicPr>
                <p:cNvPr id="138" name="Ink 137">
                  <a:extLst>
                    <a:ext uri="{FF2B5EF4-FFF2-40B4-BE49-F238E27FC236}">
                      <a16:creationId xmlns:a16="http://schemas.microsoft.com/office/drawing/2014/main" id="{5F9549E2-7700-C38B-C08F-161EA2813C84}"/>
                    </a:ext>
                  </a:extLst>
                </p:cNvPr>
                <p:cNvPicPr/>
                <p:nvPr/>
              </p:nvPicPr>
              <p:blipFill>
                <a:blip r:embed="rId91"/>
                <a:stretch>
                  <a:fillRect/>
                </a:stretch>
              </p:blipFill>
              <p:spPr>
                <a:xfrm>
                  <a:off x="3873587" y="1860647"/>
                  <a:ext cx="439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02C2B7A0-ADBF-C2A0-FE11-6A7B22F37DF4}"/>
                    </a:ext>
                  </a:extLst>
                </p14:cNvPr>
                <p14:cNvContentPartPr/>
                <p14:nvPr/>
              </p14:nvContentPartPr>
              <p14:xfrm>
                <a:off x="3847307" y="2183927"/>
                <a:ext cx="74520" cy="116280"/>
              </p14:xfrm>
            </p:contentPart>
          </mc:Choice>
          <mc:Fallback xmlns="">
            <p:pic>
              <p:nvPicPr>
                <p:cNvPr id="139" name="Ink 138">
                  <a:extLst>
                    <a:ext uri="{FF2B5EF4-FFF2-40B4-BE49-F238E27FC236}">
                      <a16:creationId xmlns:a16="http://schemas.microsoft.com/office/drawing/2014/main" id="{0ADBA847-46BC-28DC-EFEC-E8C9F97F30F9}"/>
                    </a:ext>
                  </a:extLst>
                </p:cNvPr>
                <p:cNvPicPr/>
                <p:nvPr/>
              </p:nvPicPr>
              <p:blipFill>
                <a:blip r:embed="rId93"/>
                <a:stretch>
                  <a:fillRect/>
                </a:stretch>
              </p:blipFill>
              <p:spPr>
                <a:xfrm>
                  <a:off x="3838307" y="2175287"/>
                  <a:ext cx="921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Ink 63">
                  <a:extLst>
                    <a:ext uri="{FF2B5EF4-FFF2-40B4-BE49-F238E27FC236}">
                      <a16:creationId xmlns:a16="http://schemas.microsoft.com/office/drawing/2014/main" id="{973C9446-7DBE-6AAC-6218-3DBBDCC8C347}"/>
                    </a:ext>
                  </a:extLst>
                </p14:cNvPr>
                <p14:cNvContentPartPr/>
                <p14:nvPr/>
              </p14:nvContentPartPr>
              <p14:xfrm>
                <a:off x="3979787" y="2263127"/>
                <a:ext cx="360" cy="61920"/>
              </p14:xfrm>
            </p:contentPart>
          </mc:Choice>
          <mc:Fallback xmlns="">
            <p:pic>
              <p:nvPicPr>
                <p:cNvPr id="140" name="Ink 139">
                  <a:extLst>
                    <a:ext uri="{FF2B5EF4-FFF2-40B4-BE49-F238E27FC236}">
                      <a16:creationId xmlns:a16="http://schemas.microsoft.com/office/drawing/2014/main" id="{A7809F16-AFEB-76EF-8714-E2DD0250A8B6}"/>
                    </a:ext>
                  </a:extLst>
                </p:cNvPr>
                <p:cNvPicPr/>
                <p:nvPr/>
              </p:nvPicPr>
              <p:blipFill>
                <a:blip r:embed="rId95"/>
                <a:stretch>
                  <a:fillRect/>
                </a:stretch>
              </p:blipFill>
              <p:spPr>
                <a:xfrm>
                  <a:off x="3971147" y="2254487"/>
                  <a:ext cx="18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Ink 64">
                  <a:extLst>
                    <a:ext uri="{FF2B5EF4-FFF2-40B4-BE49-F238E27FC236}">
                      <a16:creationId xmlns:a16="http://schemas.microsoft.com/office/drawing/2014/main" id="{091CE980-FEC1-B06B-5840-AEA9F73C5A58}"/>
                    </a:ext>
                  </a:extLst>
                </p14:cNvPr>
                <p14:cNvContentPartPr/>
                <p14:nvPr/>
              </p14:nvContentPartPr>
              <p14:xfrm>
                <a:off x="4322867" y="1893047"/>
                <a:ext cx="19080" cy="232200"/>
              </p14:xfrm>
            </p:contentPart>
          </mc:Choice>
          <mc:Fallback xmlns="">
            <p:pic>
              <p:nvPicPr>
                <p:cNvPr id="142" name="Ink 141">
                  <a:extLst>
                    <a:ext uri="{FF2B5EF4-FFF2-40B4-BE49-F238E27FC236}">
                      <a16:creationId xmlns:a16="http://schemas.microsoft.com/office/drawing/2014/main" id="{1E0EA171-EA37-EADB-8FAB-A83D8DE7B5AC}"/>
                    </a:ext>
                  </a:extLst>
                </p:cNvPr>
                <p:cNvPicPr/>
                <p:nvPr/>
              </p:nvPicPr>
              <p:blipFill>
                <a:blip r:embed="rId97"/>
                <a:stretch>
                  <a:fillRect/>
                </a:stretch>
              </p:blipFill>
              <p:spPr>
                <a:xfrm>
                  <a:off x="4313867" y="1884047"/>
                  <a:ext cx="367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Ink 65">
                  <a:extLst>
                    <a:ext uri="{FF2B5EF4-FFF2-40B4-BE49-F238E27FC236}">
                      <a16:creationId xmlns:a16="http://schemas.microsoft.com/office/drawing/2014/main" id="{EE5911A3-4C58-17D2-87D1-83B5505BF699}"/>
                    </a:ext>
                  </a:extLst>
                </p14:cNvPr>
                <p14:cNvContentPartPr/>
                <p14:nvPr/>
              </p14:nvContentPartPr>
              <p14:xfrm>
                <a:off x="4741547" y="1900967"/>
                <a:ext cx="16920" cy="225720"/>
              </p14:xfrm>
            </p:contentPart>
          </mc:Choice>
          <mc:Fallback xmlns="">
            <p:pic>
              <p:nvPicPr>
                <p:cNvPr id="145" name="Ink 144">
                  <a:extLst>
                    <a:ext uri="{FF2B5EF4-FFF2-40B4-BE49-F238E27FC236}">
                      <a16:creationId xmlns:a16="http://schemas.microsoft.com/office/drawing/2014/main" id="{6FC0E4F0-33B5-A9C9-9708-DA8C35B111D1}"/>
                    </a:ext>
                  </a:extLst>
                </p:cNvPr>
                <p:cNvPicPr/>
                <p:nvPr/>
              </p:nvPicPr>
              <p:blipFill>
                <a:blip r:embed="rId99"/>
                <a:stretch>
                  <a:fillRect/>
                </a:stretch>
              </p:blipFill>
              <p:spPr>
                <a:xfrm>
                  <a:off x="4732547" y="1892327"/>
                  <a:ext cx="34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Ink 66">
                  <a:extLst>
                    <a:ext uri="{FF2B5EF4-FFF2-40B4-BE49-F238E27FC236}">
                      <a16:creationId xmlns:a16="http://schemas.microsoft.com/office/drawing/2014/main" id="{4E1A24AB-968C-2947-5AB4-8C325845CF96}"/>
                    </a:ext>
                  </a:extLst>
                </p14:cNvPr>
                <p14:cNvContentPartPr/>
                <p14:nvPr/>
              </p14:nvContentPartPr>
              <p14:xfrm>
                <a:off x="4249787" y="2164487"/>
                <a:ext cx="112680" cy="142560"/>
              </p14:xfrm>
            </p:contentPart>
          </mc:Choice>
          <mc:Fallback xmlns="">
            <p:pic>
              <p:nvPicPr>
                <p:cNvPr id="148" name="Ink 147">
                  <a:extLst>
                    <a:ext uri="{FF2B5EF4-FFF2-40B4-BE49-F238E27FC236}">
                      <a16:creationId xmlns:a16="http://schemas.microsoft.com/office/drawing/2014/main" id="{A50F1AAD-D312-A97E-CAEC-0F6C233A3246}"/>
                    </a:ext>
                  </a:extLst>
                </p:cNvPr>
                <p:cNvPicPr/>
                <p:nvPr/>
              </p:nvPicPr>
              <p:blipFill>
                <a:blip r:embed="rId101"/>
                <a:stretch>
                  <a:fillRect/>
                </a:stretch>
              </p:blipFill>
              <p:spPr>
                <a:xfrm>
                  <a:off x="4241147" y="2155847"/>
                  <a:ext cx="1303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Ink 67">
                  <a:extLst>
                    <a:ext uri="{FF2B5EF4-FFF2-40B4-BE49-F238E27FC236}">
                      <a16:creationId xmlns:a16="http://schemas.microsoft.com/office/drawing/2014/main" id="{228D115E-5CB9-0166-B4CE-8FC3809D3558}"/>
                    </a:ext>
                  </a:extLst>
                </p14:cNvPr>
                <p14:cNvContentPartPr/>
                <p14:nvPr/>
              </p14:nvContentPartPr>
              <p14:xfrm>
                <a:off x="4381907" y="2254127"/>
                <a:ext cx="101880" cy="84600"/>
              </p14:xfrm>
            </p:contentPart>
          </mc:Choice>
          <mc:Fallback xmlns="">
            <p:pic>
              <p:nvPicPr>
                <p:cNvPr id="149" name="Ink 148">
                  <a:extLst>
                    <a:ext uri="{FF2B5EF4-FFF2-40B4-BE49-F238E27FC236}">
                      <a16:creationId xmlns:a16="http://schemas.microsoft.com/office/drawing/2014/main" id="{BA50230D-3A45-4E6A-3FF5-1FFB3268F2FB}"/>
                    </a:ext>
                  </a:extLst>
                </p:cNvPr>
                <p:cNvPicPr/>
                <p:nvPr/>
              </p:nvPicPr>
              <p:blipFill>
                <a:blip r:embed="rId103"/>
                <a:stretch>
                  <a:fillRect/>
                </a:stretch>
              </p:blipFill>
              <p:spPr>
                <a:xfrm>
                  <a:off x="4373267" y="2245487"/>
                  <a:ext cx="1195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84500B16-FB36-D8DA-8EFE-4578864EB38F}"/>
                    </a:ext>
                  </a:extLst>
                </p14:cNvPr>
                <p14:cNvContentPartPr/>
                <p14:nvPr/>
              </p14:nvContentPartPr>
              <p14:xfrm>
                <a:off x="4702667" y="2178167"/>
                <a:ext cx="66240" cy="109080"/>
              </p14:xfrm>
            </p:contentPart>
          </mc:Choice>
          <mc:Fallback xmlns="">
            <p:pic>
              <p:nvPicPr>
                <p:cNvPr id="151" name="Ink 150">
                  <a:extLst>
                    <a:ext uri="{FF2B5EF4-FFF2-40B4-BE49-F238E27FC236}">
                      <a16:creationId xmlns:a16="http://schemas.microsoft.com/office/drawing/2014/main" id="{B64155F0-FCA1-9CBF-B343-7DBB0C461B96}"/>
                    </a:ext>
                  </a:extLst>
                </p:cNvPr>
                <p:cNvPicPr/>
                <p:nvPr/>
              </p:nvPicPr>
              <p:blipFill>
                <a:blip r:embed="rId105"/>
                <a:stretch>
                  <a:fillRect/>
                </a:stretch>
              </p:blipFill>
              <p:spPr>
                <a:xfrm>
                  <a:off x="4694027" y="2169167"/>
                  <a:ext cx="83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7345CAAE-EF5F-D0B6-6122-73F14C70F3A6}"/>
                    </a:ext>
                  </a:extLst>
                </p14:cNvPr>
                <p14:cNvContentPartPr/>
                <p14:nvPr/>
              </p14:nvContentPartPr>
              <p14:xfrm>
                <a:off x="4776467" y="2246567"/>
                <a:ext cx="90720" cy="95040"/>
              </p14:xfrm>
            </p:contentPart>
          </mc:Choice>
          <mc:Fallback xmlns="">
            <p:pic>
              <p:nvPicPr>
                <p:cNvPr id="152" name="Ink 151">
                  <a:extLst>
                    <a:ext uri="{FF2B5EF4-FFF2-40B4-BE49-F238E27FC236}">
                      <a16:creationId xmlns:a16="http://schemas.microsoft.com/office/drawing/2014/main" id="{CDBACCF5-FE3B-AD9A-96B3-5F72830581EA}"/>
                    </a:ext>
                  </a:extLst>
                </p:cNvPr>
                <p:cNvPicPr/>
                <p:nvPr/>
              </p:nvPicPr>
              <p:blipFill>
                <a:blip r:embed="rId107"/>
                <a:stretch>
                  <a:fillRect/>
                </a:stretch>
              </p:blipFill>
              <p:spPr>
                <a:xfrm>
                  <a:off x="4767827" y="2237927"/>
                  <a:ext cx="1083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Ink 70">
                  <a:extLst>
                    <a:ext uri="{FF2B5EF4-FFF2-40B4-BE49-F238E27FC236}">
                      <a16:creationId xmlns:a16="http://schemas.microsoft.com/office/drawing/2014/main" id="{07F766F3-11A7-213F-8E4A-6FC734833D91}"/>
                    </a:ext>
                  </a:extLst>
                </p14:cNvPr>
                <p14:cNvContentPartPr/>
                <p14:nvPr/>
              </p14:nvContentPartPr>
              <p14:xfrm>
                <a:off x="5167427" y="1888727"/>
                <a:ext cx="33480" cy="249120"/>
              </p14:xfrm>
            </p:contentPart>
          </mc:Choice>
          <mc:Fallback xmlns="">
            <p:pic>
              <p:nvPicPr>
                <p:cNvPr id="159" name="Ink 158">
                  <a:extLst>
                    <a:ext uri="{FF2B5EF4-FFF2-40B4-BE49-F238E27FC236}">
                      <a16:creationId xmlns:a16="http://schemas.microsoft.com/office/drawing/2014/main" id="{9717D9B3-1591-6656-9C3C-581E9968EFDC}"/>
                    </a:ext>
                  </a:extLst>
                </p:cNvPr>
                <p:cNvPicPr/>
                <p:nvPr/>
              </p:nvPicPr>
              <p:blipFill>
                <a:blip r:embed="rId109"/>
                <a:stretch>
                  <a:fillRect/>
                </a:stretch>
              </p:blipFill>
              <p:spPr>
                <a:xfrm>
                  <a:off x="5158787" y="1879727"/>
                  <a:ext cx="511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F25F7489-850A-A682-E31E-AE486CDD4413}"/>
                    </a:ext>
                  </a:extLst>
                </p14:cNvPr>
                <p14:cNvContentPartPr/>
                <p14:nvPr/>
              </p14:nvContentPartPr>
              <p14:xfrm>
                <a:off x="5154467" y="2184287"/>
                <a:ext cx="74160" cy="118800"/>
              </p14:xfrm>
            </p:contentPart>
          </mc:Choice>
          <mc:Fallback xmlns="">
            <p:pic>
              <p:nvPicPr>
                <p:cNvPr id="160" name="Ink 159">
                  <a:extLst>
                    <a:ext uri="{FF2B5EF4-FFF2-40B4-BE49-F238E27FC236}">
                      <a16:creationId xmlns:a16="http://schemas.microsoft.com/office/drawing/2014/main" id="{8E0C1E72-FD93-994B-F7DD-B34702493AD5}"/>
                    </a:ext>
                  </a:extLst>
                </p:cNvPr>
                <p:cNvPicPr/>
                <p:nvPr/>
              </p:nvPicPr>
              <p:blipFill>
                <a:blip r:embed="rId111"/>
                <a:stretch>
                  <a:fillRect/>
                </a:stretch>
              </p:blipFill>
              <p:spPr>
                <a:xfrm>
                  <a:off x="5145827" y="2175647"/>
                  <a:ext cx="918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983FD15F-84ED-6E94-7944-12D0AB4D4F98}"/>
                    </a:ext>
                  </a:extLst>
                </p14:cNvPr>
                <p14:cNvContentPartPr/>
                <p14:nvPr/>
              </p14:nvContentPartPr>
              <p14:xfrm>
                <a:off x="5285507" y="2255927"/>
                <a:ext cx="90000" cy="75600"/>
              </p14:xfrm>
            </p:contentPart>
          </mc:Choice>
          <mc:Fallback xmlns="">
            <p:pic>
              <p:nvPicPr>
                <p:cNvPr id="161" name="Ink 160">
                  <a:extLst>
                    <a:ext uri="{FF2B5EF4-FFF2-40B4-BE49-F238E27FC236}">
                      <a16:creationId xmlns:a16="http://schemas.microsoft.com/office/drawing/2014/main" id="{25A9CB49-4441-1FF3-B493-D8A984AD3653}"/>
                    </a:ext>
                  </a:extLst>
                </p:cNvPr>
                <p:cNvPicPr/>
                <p:nvPr/>
              </p:nvPicPr>
              <p:blipFill>
                <a:blip r:embed="rId113"/>
                <a:stretch>
                  <a:fillRect/>
                </a:stretch>
              </p:blipFill>
              <p:spPr>
                <a:xfrm>
                  <a:off x="5276507" y="2247287"/>
                  <a:ext cx="107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FBE56835-9738-24D5-AA03-CB17EF2CC78E}"/>
                    </a:ext>
                  </a:extLst>
                </p14:cNvPr>
                <p14:cNvContentPartPr/>
                <p14:nvPr/>
              </p14:nvContentPartPr>
              <p14:xfrm>
                <a:off x="5329787" y="2285447"/>
                <a:ext cx="20520" cy="78120"/>
              </p14:xfrm>
            </p:contentPart>
          </mc:Choice>
          <mc:Fallback xmlns="">
            <p:pic>
              <p:nvPicPr>
                <p:cNvPr id="162" name="Ink 161">
                  <a:extLst>
                    <a:ext uri="{FF2B5EF4-FFF2-40B4-BE49-F238E27FC236}">
                      <a16:creationId xmlns:a16="http://schemas.microsoft.com/office/drawing/2014/main" id="{0251ECA8-0F18-13A0-50DD-19A66808BED5}"/>
                    </a:ext>
                  </a:extLst>
                </p:cNvPr>
                <p:cNvPicPr/>
                <p:nvPr/>
              </p:nvPicPr>
              <p:blipFill>
                <a:blip r:embed="rId115"/>
                <a:stretch>
                  <a:fillRect/>
                </a:stretch>
              </p:blipFill>
              <p:spPr>
                <a:xfrm>
                  <a:off x="5320787" y="2276447"/>
                  <a:ext cx="38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615AEA00-1A71-5B33-5BDE-77CE390693DD}"/>
                    </a:ext>
                  </a:extLst>
                </p14:cNvPr>
                <p14:cNvContentPartPr/>
                <p14:nvPr/>
              </p14:nvContentPartPr>
              <p14:xfrm>
                <a:off x="4048187" y="1643207"/>
                <a:ext cx="88920" cy="123840"/>
              </p14:xfrm>
            </p:contentPart>
          </mc:Choice>
          <mc:Fallback xmlns="">
            <p:pic>
              <p:nvPicPr>
                <p:cNvPr id="205" name="Ink 204">
                  <a:extLst>
                    <a:ext uri="{FF2B5EF4-FFF2-40B4-BE49-F238E27FC236}">
                      <a16:creationId xmlns:a16="http://schemas.microsoft.com/office/drawing/2014/main" id="{6A752928-0CB7-E9DD-BF5E-D1CC68E47A5D}"/>
                    </a:ext>
                  </a:extLst>
                </p:cNvPr>
                <p:cNvPicPr/>
                <p:nvPr/>
              </p:nvPicPr>
              <p:blipFill>
                <a:blip r:embed="rId117"/>
                <a:stretch>
                  <a:fillRect/>
                </a:stretch>
              </p:blipFill>
              <p:spPr>
                <a:xfrm>
                  <a:off x="4039187" y="1634567"/>
                  <a:ext cx="106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BF301CF6-64AC-0EAC-453E-4517232F947E}"/>
                    </a:ext>
                  </a:extLst>
                </p14:cNvPr>
                <p14:cNvContentPartPr/>
                <p14:nvPr/>
              </p14:nvContentPartPr>
              <p14:xfrm>
                <a:off x="4188227" y="1705127"/>
                <a:ext cx="2160" cy="73800"/>
              </p14:xfrm>
            </p:contentPart>
          </mc:Choice>
          <mc:Fallback xmlns="">
            <p:pic>
              <p:nvPicPr>
                <p:cNvPr id="206" name="Ink 205">
                  <a:extLst>
                    <a:ext uri="{FF2B5EF4-FFF2-40B4-BE49-F238E27FC236}">
                      <a16:creationId xmlns:a16="http://schemas.microsoft.com/office/drawing/2014/main" id="{8031ABC2-079F-726B-DA9E-6ED3AA5DEFFE}"/>
                    </a:ext>
                  </a:extLst>
                </p:cNvPr>
                <p:cNvPicPr/>
                <p:nvPr/>
              </p:nvPicPr>
              <p:blipFill>
                <a:blip r:embed="rId119"/>
                <a:stretch>
                  <a:fillRect/>
                </a:stretch>
              </p:blipFill>
              <p:spPr>
                <a:xfrm>
                  <a:off x="4179587" y="1696127"/>
                  <a:ext cx="198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85ECCE46-4E2D-BD84-37A7-B2F91F2BEF84}"/>
                    </a:ext>
                  </a:extLst>
                </p14:cNvPr>
                <p14:cNvContentPartPr/>
                <p14:nvPr/>
              </p14:nvContentPartPr>
              <p14:xfrm>
                <a:off x="4051787" y="1535567"/>
                <a:ext cx="144360" cy="58320"/>
              </p14:xfrm>
            </p:contentPart>
          </mc:Choice>
          <mc:Fallback xmlns="">
            <p:pic>
              <p:nvPicPr>
                <p:cNvPr id="207" name="Ink 206">
                  <a:extLst>
                    <a:ext uri="{FF2B5EF4-FFF2-40B4-BE49-F238E27FC236}">
                      <a16:creationId xmlns:a16="http://schemas.microsoft.com/office/drawing/2014/main" id="{1ACAAAA0-37EC-7C0D-674D-EDDBB1A47022}"/>
                    </a:ext>
                  </a:extLst>
                </p:cNvPr>
                <p:cNvPicPr/>
                <p:nvPr/>
              </p:nvPicPr>
              <p:blipFill>
                <a:blip r:embed="rId121"/>
                <a:stretch>
                  <a:fillRect/>
                </a:stretch>
              </p:blipFill>
              <p:spPr>
                <a:xfrm>
                  <a:off x="4043147" y="1526567"/>
                  <a:ext cx="1620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Ink 77">
                  <a:extLst>
                    <a:ext uri="{FF2B5EF4-FFF2-40B4-BE49-F238E27FC236}">
                      <a16:creationId xmlns:a16="http://schemas.microsoft.com/office/drawing/2014/main" id="{BF99AB3F-491D-4004-87F7-9C46A4E9D4A4}"/>
                    </a:ext>
                  </a:extLst>
                </p14:cNvPr>
                <p14:cNvContentPartPr/>
                <p14:nvPr/>
              </p14:nvContentPartPr>
              <p14:xfrm>
                <a:off x="4446347" y="1668047"/>
                <a:ext cx="72360" cy="102600"/>
              </p14:xfrm>
            </p:contentPart>
          </mc:Choice>
          <mc:Fallback xmlns="">
            <p:pic>
              <p:nvPicPr>
                <p:cNvPr id="216" name="Ink 215">
                  <a:extLst>
                    <a:ext uri="{FF2B5EF4-FFF2-40B4-BE49-F238E27FC236}">
                      <a16:creationId xmlns:a16="http://schemas.microsoft.com/office/drawing/2014/main" id="{AC900D41-55A7-D16B-9C42-58BBBBF21412}"/>
                    </a:ext>
                  </a:extLst>
                </p:cNvPr>
                <p:cNvPicPr/>
                <p:nvPr/>
              </p:nvPicPr>
              <p:blipFill>
                <a:blip r:embed="rId123"/>
                <a:stretch>
                  <a:fillRect/>
                </a:stretch>
              </p:blipFill>
              <p:spPr>
                <a:xfrm>
                  <a:off x="4437707" y="1659407"/>
                  <a:ext cx="90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1DEEFF0D-C916-0EF0-1AC1-346FFBE42CDF}"/>
                    </a:ext>
                  </a:extLst>
                </p14:cNvPr>
                <p14:cNvContentPartPr/>
                <p14:nvPr/>
              </p14:nvContentPartPr>
              <p14:xfrm>
                <a:off x="4577387" y="1744727"/>
                <a:ext cx="75240" cy="47880"/>
              </p14:xfrm>
            </p:contentPart>
          </mc:Choice>
          <mc:Fallback xmlns="">
            <p:pic>
              <p:nvPicPr>
                <p:cNvPr id="217" name="Ink 216">
                  <a:extLst>
                    <a:ext uri="{FF2B5EF4-FFF2-40B4-BE49-F238E27FC236}">
                      <a16:creationId xmlns:a16="http://schemas.microsoft.com/office/drawing/2014/main" id="{E1F39EA0-B8C1-D939-1D56-D6010A5C3473}"/>
                    </a:ext>
                  </a:extLst>
                </p:cNvPr>
                <p:cNvPicPr/>
                <p:nvPr/>
              </p:nvPicPr>
              <p:blipFill>
                <a:blip r:embed="rId125"/>
                <a:stretch>
                  <a:fillRect/>
                </a:stretch>
              </p:blipFill>
              <p:spPr>
                <a:xfrm>
                  <a:off x="4568747" y="1735727"/>
                  <a:ext cx="928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CE540BEB-BAD1-5C13-D589-9E6DF153DEC2}"/>
                    </a:ext>
                  </a:extLst>
                </p14:cNvPr>
                <p14:cNvContentPartPr/>
                <p14:nvPr/>
              </p14:nvContentPartPr>
              <p14:xfrm>
                <a:off x="4472267" y="1547447"/>
                <a:ext cx="153360" cy="53640"/>
              </p14:xfrm>
            </p:contentPart>
          </mc:Choice>
          <mc:Fallback xmlns="">
            <p:pic>
              <p:nvPicPr>
                <p:cNvPr id="219" name="Ink 218">
                  <a:extLst>
                    <a:ext uri="{FF2B5EF4-FFF2-40B4-BE49-F238E27FC236}">
                      <a16:creationId xmlns:a16="http://schemas.microsoft.com/office/drawing/2014/main" id="{C9C6308F-28D8-A2F0-7A95-3E17F7A82DF2}"/>
                    </a:ext>
                  </a:extLst>
                </p:cNvPr>
                <p:cNvPicPr/>
                <p:nvPr/>
              </p:nvPicPr>
              <p:blipFill>
                <a:blip r:embed="rId127"/>
                <a:stretch>
                  <a:fillRect/>
                </a:stretch>
              </p:blipFill>
              <p:spPr>
                <a:xfrm>
                  <a:off x="4463627" y="1538447"/>
                  <a:ext cx="171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E4179C39-A7DA-7DF9-E737-945B4F27E700}"/>
                    </a:ext>
                  </a:extLst>
                </p14:cNvPr>
                <p14:cNvContentPartPr/>
                <p14:nvPr/>
              </p14:nvContentPartPr>
              <p14:xfrm>
                <a:off x="4898147" y="1643927"/>
                <a:ext cx="87120" cy="112680"/>
              </p14:xfrm>
            </p:contentPart>
          </mc:Choice>
          <mc:Fallback xmlns="">
            <p:pic>
              <p:nvPicPr>
                <p:cNvPr id="221" name="Ink 220">
                  <a:extLst>
                    <a:ext uri="{FF2B5EF4-FFF2-40B4-BE49-F238E27FC236}">
                      <a16:creationId xmlns:a16="http://schemas.microsoft.com/office/drawing/2014/main" id="{3BEE9CD4-A2F9-3BB3-F01A-2C908EB33188}"/>
                    </a:ext>
                  </a:extLst>
                </p:cNvPr>
                <p:cNvPicPr/>
                <p:nvPr/>
              </p:nvPicPr>
              <p:blipFill>
                <a:blip r:embed="rId129"/>
                <a:stretch>
                  <a:fillRect/>
                </a:stretch>
              </p:blipFill>
              <p:spPr>
                <a:xfrm>
                  <a:off x="4889507" y="1635287"/>
                  <a:ext cx="104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675406D6-5DD2-E7FE-51F4-F5D5247107E4}"/>
                    </a:ext>
                  </a:extLst>
                </p14:cNvPr>
                <p14:cNvContentPartPr/>
                <p14:nvPr/>
              </p14:nvContentPartPr>
              <p14:xfrm>
                <a:off x="4971947" y="1703327"/>
                <a:ext cx="97560" cy="100800"/>
              </p14:xfrm>
            </p:contentPart>
          </mc:Choice>
          <mc:Fallback xmlns="">
            <p:pic>
              <p:nvPicPr>
                <p:cNvPr id="222" name="Ink 221">
                  <a:extLst>
                    <a:ext uri="{FF2B5EF4-FFF2-40B4-BE49-F238E27FC236}">
                      <a16:creationId xmlns:a16="http://schemas.microsoft.com/office/drawing/2014/main" id="{FE9B19D0-0FC6-B630-544E-4620BC210DFB}"/>
                    </a:ext>
                  </a:extLst>
                </p:cNvPr>
                <p:cNvPicPr/>
                <p:nvPr/>
              </p:nvPicPr>
              <p:blipFill>
                <a:blip r:embed="rId131"/>
                <a:stretch>
                  <a:fillRect/>
                </a:stretch>
              </p:blipFill>
              <p:spPr>
                <a:xfrm>
                  <a:off x="4963307" y="1694687"/>
                  <a:ext cx="115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8E0C3EFB-BAFF-AC5F-22B8-CA2B842EE5D5}"/>
                    </a:ext>
                  </a:extLst>
                </p14:cNvPr>
                <p14:cNvContentPartPr/>
                <p14:nvPr/>
              </p14:nvContentPartPr>
              <p14:xfrm>
                <a:off x="5010827" y="1687487"/>
                <a:ext cx="28080" cy="9000"/>
              </p14:xfrm>
            </p:contentPart>
          </mc:Choice>
          <mc:Fallback xmlns="">
            <p:pic>
              <p:nvPicPr>
                <p:cNvPr id="224" name="Ink 223">
                  <a:extLst>
                    <a:ext uri="{FF2B5EF4-FFF2-40B4-BE49-F238E27FC236}">
                      <a16:creationId xmlns:a16="http://schemas.microsoft.com/office/drawing/2014/main" id="{49BFB7AF-2221-7C48-06EF-3C843F9F763B}"/>
                    </a:ext>
                  </a:extLst>
                </p:cNvPr>
                <p:cNvPicPr/>
                <p:nvPr/>
              </p:nvPicPr>
              <p:blipFill>
                <a:blip r:embed="rId133"/>
                <a:stretch>
                  <a:fillRect/>
                </a:stretch>
              </p:blipFill>
              <p:spPr>
                <a:xfrm>
                  <a:off x="5001827" y="1678487"/>
                  <a:ext cx="45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E14D90EE-A986-094E-55DD-F8B2EC6437A3}"/>
                    </a:ext>
                  </a:extLst>
                </p14:cNvPr>
                <p14:cNvContentPartPr/>
                <p14:nvPr/>
              </p14:nvContentPartPr>
              <p14:xfrm>
                <a:off x="4925867" y="1527287"/>
                <a:ext cx="120240" cy="50400"/>
              </p14:xfrm>
            </p:contentPart>
          </mc:Choice>
          <mc:Fallback xmlns="">
            <p:pic>
              <p:nvPicPr>
                <p:cNvPr id="225" name="Ink 224">
                  <a:extLst>
                    <a:ext uri="{FF2B5EF4-FFF2-40B4-BE49-F238E27FC236}">
                      <a16:creationId xmlns:a16="http://schemas.microsoft.com/office/drawing/2014/main" id="{D4C6C193-1F01-151B-5D3F-12A03015611C}"/>
                    </a:ext>
                  </a:extLst>
                </p:cNvPr>
                <p:cNvPicPr/>
                <p:nvPr/>
              </p:nvPicPr>
              <p:blipFill>
                <a:blip r:embed="rId135"/>
                <a:stretch>
                  <a:fillRect/>
                </a:stretch>
              </p:blipFill>
              <p:spPr>
                <a:xfrm>
                  <a:off x="4917227" y="1518287"/>
                  <a:ext cx="137880" cy="6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6">
            <p14:nvContentPartPr>
              <p14:cNvPr id="85" name="Ink 84">
                <a:extLst>
                  <a:ext uri="{FF2B5EF4-FFF2-40B4-BE49-F238E27FC236}">
                    <a16:creationId xmlns:a16="http://schemas.microsoft.com/office/drawing/2014/main" id="{7E5A0D76-66C8-E15F-48CE-C779ABBF1540}"/>
                  </a:ext>
                </a:extLst>
              </p14:cNvPr>
              <p14:cNvContentPartPr/>
              <p14:nvPr/>
            </p14:nvContentPartPr>
            <p14:xfrm>
              <a:off x="9276467" y="1698827"/>
              <a:ext cx="701280" cy="646200"/>
            </p14:xfrm>
          </p:contentPart>
        </mc:Choice>
        <mc:Fallback>
          <p:pic>
            <p:nvPicPr>
              <p:cNvPr id="85" name="Ink 84">
                <a:extLst>
                  <a:ext uri="{FF2B5EF4-FFF2-40B4-BE49-F238E27FC236}">
                    <a16:creationId xmlns:a16="http://schemas.microsoft.com/office/drawing/2014/main" id="{7E5A0D76-66C8-E15F-48CE-C779ABBF1540}"/>
                  </a:ext>
                </a:extLst>
              </p:cNvPr>
              <p:cNvPicPr/>
              <p:nvPr/>
            </p:nvPicPr>
            <p:blipFill>
              <a:blip r:embed="rId137"/>
              <a:stretch>
                <a:fillRect/>
              </a:stretch>
            </p:blipFill>
            <p:spPr>
              <a:xfrm>
                <a:off x="9267467" y="1689827"/>
                <a:ext cx="718920" cy="663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6" name="Ink 85">
                <a:extLst>
                  <a:ext uri="{FF2B5EF4-FFF2-40B4-BE49-F238E27FC236}">
                    <a16:creationId xmlns:a16="http://schemas.microsoft.com/office/drawing/2014/main" id="{7CFF977C-7D45-9570-0A0A-A19A0245BAB4}"/>
                  </a:ext>
                </a:extLst>
              </p14:cNvPr>
              <p14:cNvContentPartPr/>
              <p14:nvPr/>
            </p14:nvContentPartPr>
            <p14:xfrm>
              <a:off x="9274667" y="1574987"/>
              <a:ext cx="343800" cy="108000"/>
            </p14:xfrm>
          </p:contentPart>
        </mc:Choice>
        <mc:Fallback>
          <p:pic>
            <p:nvPicPr>
              <p:cNvPr id="86" name="Ink 85">
                <a:extLst>
                  <a:ext uri="{FF2B5EF4-FFF2-40B4-BE49-F238E27FC236}">
                    <a16:creationId xmlns:a16="http://schemas.microsoft.com/office/drawing/2014/main" id="{7CFF977C-7D45-9570-0A0A-A19A0245BAB4}"/>
                  </a:ext>
                </a:extLst>
              </p:cNvPr>
              <p:cNvPicPr/>
              <p:nvPr/>
            </p:nvPicPr>
            <p:blipFill>
              <a:blip r:embed="rId139"/>
              <a:stretch>
                <a:fillRect/>
              </a:stretch>
            </p:blipFill>
            <p:spPr>
              <a:xfrm>
                <a:off x="9265667" y="1565957"/>
                <a:ext cx="361440" cy="125699"/>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7" name="Ink 86">
                <a:extLst>
                  <a:ext uri="{FF2B5EF4-FFF2-40B4-BE49-F238E27FC236}">
                    <a16:creationId xmlns:a16="http://schemas.microsoft.com/office/drawing/2014/main" id="{32103D39-1903-EF43-1A41-31E5B78ADB2E}"/>
                  </a:ext>
                </a:extLst>
              </p14:cNvPr>
              <p14:cNvContentPartPr/>
              <p14:nvPr/>
            </p14:nvContentPartPr>
            <p14:xfrm>
              <a:off x="9993587" y="1599107"/>
              <a:ext cx="206640" cy="108720"/>
            </p14:xfrm>
          </p:contentPart>
        </mc:Choice>
        <mc:Fallback>
          <p:pic>
            <p:nvPicPr>
              <p:cNvPr id="87" name="Ink 86">
                <a:extLst>
                  <a:ext uri="{FF2B5EF4-FFF2-40B4-BE49-F238E27FC236}">
                    <a16:creationId xmlns:a16="http://schemas.microsoft.com/office/drawing/2014/main" id="{32103D39-1903-EF43-1A41-31E5B78ADB2E}"/>
                  </a:ext>
                </a:extLst>
              </p:cNvPr>
              <p:cNvPicPr/>
              <p:nvPr/>
            </p:nvPicPr>
            <p:blipFill>
              <a:blip r:embed="rId141"/>
              <a:stretch>
                <a:fillRect/>
              </a:stretch>
            </p:blipFill>
            <p:spPr>
              <a:xfrm>
                <a:off x="9984571" y="1590137"/>
                <a:ext cx="224311" cy="126302"/>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8" name="Ink 87">
                <a:extLst>
                  <a:ext uri="{FF2B5EF4-FFF2-40B4-BE49-F238E27FC236}">
                    <a16:creationId xmlns:a16="http://schemas.microsoft.com/office/drawing/2014/main" id="{9F8A97C4-8211-FCD3-9357-6718E0F25C36}"/>
                  </a:ext>
                </a:extLst>
              </p14:cNvPr>
              <p14:cNvContentPartPr/>
              <p14:nvPr/>
            </p14:nvContentPartPr>
            <p14:xfrm>
              <a:off x="9636107" y="1563467"/>
              <a:ext cx="643320" cy="18000"/>
            </p14:xfrm>
          </p:contentPart>
        </mc:Choice>
        <mc:Fallback>
          <p:pic>
            <p:nvPicPr>
              <p:cNvPr id="88" name="Ink 87">
                <a:extLst>
                  <a:ext uri="{FF2B5EF4-FFF2-40B4-BE49-F238E27FC236}">
                    <a16:creationId xmlns:a16="http://schemas.microsoft.com/office/drawing/2014/main" id="{9F8A97C4-8211-FCD3-9357-6718E0F25C36}"/>
                  </a:ext>
                </a:extLst>
              </p:cNvPr>
              <p:cNvPicPr/>
              <p:nvPr/>
            </p:nvPicPr>
            <p:blipFill>
              <a:blip r:embed="rId143"/>
              <a:stretch>
                <a:fillRect/>
              </a:stretch>
            </p:blipFill>
            <p:spPr>
              <a:xfrm>
                <a:off x="9627107" y="1554467"/>
                <a:ext cx="6609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9" name="Ink 88">
                <a:extLst>
                  <a:ext uri="{FF2B5EF4-FFF2-40B4-BE49-F238E27FC236}">
                    <a16:creationId xmlns:a16="http://schemas.microsoft.com/office/drawing/2014/main" id="{D4976909-D851-43F9-6BF4-9F207DC26E7E}"/>
                  </a:ext>
                </a:extLst>
              </p14:cNvPr>
              <p14:cNvContentPartPr/>
              <p14:nvPr/>
            </p14:nvContentPartPr>
            <p14:xfrm>
              <a:off x="9951107" y="1572827"/>
              <a:ext cx="277200" cy="144000"/>
            </p14:xfrm>
          </p:contentPart>
        </mc:Choice>
        <mc:Fallback>
          <p:pic>
            <p:nvPicPr>
              <p:cNvPr id="89" name="Ink 88">
                <a:extLst>
                  <a:ext uri="{FF2B5EF4-FFF2-40B4-BE49-F238E27FC236}">
                    <a16:creationId xmlns:a16="http://schemas.microsoft.com/office/drawing/2014/main" id="{D4976909-D851-43F9-6BF4-9F207DC26E7E}"/>
                  </a:ext>
                </a:extLst>
              </p:cNvPr>
              <p:cNvPicPr/>
              <p:nvPr/>
            </p:nvPicPr>
            <p:blipFill>
              <a:blip r:embed="rId145"/>
              <a:stretch>
                <a:fillRect/>
              </a:stretch>
            </p:blipFill>
            <p:spPr>
              <a:xfrm>
                <a:off x="9942107" y="1563827"/>
                <a:ext cx="2948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0" name="Ink 89">
                <a:extLst>
                  <a:ext uri="{FF2B5EF4-FFF2-40B4-BE49-F238E27FC236}">
                    <a16:creationId xmlns:a16="http://schemas.microsoft.com/office/drawing/2014/main" id="{1D7DB13D-3892-28E3-9C0F-2CDD6944D542}"/>
                  </a:ext>
                </a:extLst>
              </p14:cNvPr>
              <p14:cNvContentPartPr/>
              <p14:nvPr/>
            </p14:nvContentPartPr>
            <p14:xfrm>
              <a:off x="9994307" y="2139467"/>
              <a:ext cx="263160" cy="187560"/>
            </p14:xfrm>
          </p:contentPart>
        </mc:Choice>
        <mc:Fallback>
          <p:pic>
            <p:nvPicPr>
              <p:cNvPr id="90" name="Ink 89">
                <a:extLst>
                  <a:ext uri="{FF2B5EF4-FFF2-40B4-BE49-F238E27FC236}">
                    <a16:creationId xmlns:a16="http://schemas.microsoft.com/office/drawing/2014/main" id="{1D7DB13D-3892-28E3-9C0F-2CDD6944D542}"/>
                  </a:ext>
                </a:extLst>
              </p:cNvPr>
              <p:cNvPicPr/>
              <p:nvPr/>
            </p:nvPicPr>
            <p:blipFill>
              <a:blip r:embed="rId147"/>
              <a:stretch>
                <a:fillRect/>
              </a:stretch>
            </p:blipFill>
            <p:spPr>
              <a:xfrm>
                <a:off x="9985307" y="2130484"/>
                <a:ext cx="280800" cy="205166"/>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1" name="Ink 90">
                <a:extLst>
                  <a:ext uri="{FF2B5EF4-FFF2-40B4-BE49-F238E27FC236}">
                    <a16:creationId xmlns:a16="http://schemas.microsoft.com/office/drawing/2014/main" id="{3AB1747E-5EE3-0449-9484-2CB102F7763A}"/>
                  </a:ext>
                </a:extLst>
              </p14:cNvPr>
              <p14:cNvContentPartPr/>
              <p14:nvPr/>
            </p14:nvContentPartPr>
            <p14:xfrm>
              <a:off x="10245947" y="1586867"/>
              <a:ext cx="33840" cy="579600"/>
            </p14:xfrm>
          </p:contentPart>
        </mc:Choice>
        <mc:Fallback>
          <p:pic>
            <p:nvPicPr>
              <p:cNvPr id="91" name="Ink 90">
                <a:extLst>
                  <a:ext uri="{FF2B5EF4-FFF2-40B4-BE49-F238E27FC236}">
                    <a16:creationId xmlns:a16="http://schemas.microsoft.com/office/drawing/2014/main" id="{3AB1747E-5EE3-0449-9484-2CB102F7763A}"/>
                  </a:ext>
                </a:extLst>
              </p:cNvPr>
              <p:cNvPicPr/>
              <p:nvPr/>
            </p:nvPicPr>
            <p:blipFill>
              <a:blip r:embed="rId149"/>
              <a:stretch>
                <a:fillRect/>
              </a:stretch>
            </p:blipFill>
            <p:spPr>
              <a:xfrm>
                <a:off x="10236947" y="1577867"/>
                <a:ext cx="5148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2" name="Ink 91">
                <a:extLst>
                  <a:ext uri="{FF2B5EF4-FFF2-40B4-BE49-F238E27FC236}">
                    <a16:creationId xmlns:a16="http://schemas.microsoft.com/office/drawing/2014/main" id="{BF3BE535-33D9-8C74-CDCC-CF4BB69C2FBE}"/>
                  </a:ext>
                </a:extLst>
              </p14:cNvPr>
              <p14:cNvContentPartPr/>
              <p14:nvPr/>
            </p14:nvContentPartPr>
            <p14:xfrm>
              <a:off x="9031307" y="1767947"/>
              <a:ext cx="133200" cy="85320"/>
            </p14:xfrm>
          </p:contentPart>
        </mc:Choice>
        <mc:Fallback>
          <p:pic>
            <p:nvPicPr>
              <p:cNvPr id="92" name="Ink 91">
                <a:extLst>
                  <a:ext uri="{FF2B5EF4-FFF2-40B4-BE49-F238E27FC236}">
                    <a16:creationId xmlns:a16="http://schemas.microsoft.com/office/drawing/2014/main" id="{BF3BE535-33D9-8C74-CDCC-CF4BB69C2FBE}"/>
                  </a:ext>
                </a:extLst>
              </p:cNvPr>
              <p:cNvPicPr/>
              <p:nvPr/>
            </p:nvPicPr>
            <p:blipFill>
              <a:blip r:embed="rId151"/>
              <a:stretch>
                <a:fillRect/>
              </a:stretch>
            </p:blipFill>
            <p:spPr>
              <a:xfrm>
                <a:off x="9022307" y="1758947"/>
                <a:ext cx="150840" cy="102960"/>
              </a:xfrm>
              <a:prstGeom prst="rect">
                <a:avLst/>
              </a:prstGeom>
            </p:spPr>
          </p:pic>
        </mc:Fallback>
      </mc:AlternateContent>
      <p:grpSp>
        <p:nvGrpSpPr>
          <p:cNvPr id="93" name="Group 92">
            <a:extLst>
              <a:ext uri="{FF2B5EF4-FFF2-40B4-BE49-F238E27FC236}">
                <a16:creationId xmlns:a16="http://schemas.microsoft.com/office/drawing/2014/main" id="{4EC0CF9A-9A34-6A2C-0AE6-DCF321C19A0D}"/>
              </a:ext>
            </a:extLst>
          </p:cNvPr>
          <p:cNvGrpSpPr/>
          <p:nvPr/>
        </p:nvGrpSpPr>
        <p:grpSpPr>
          <a:xfrm>
            <a:off x="9069107" y="1890167"/>
            <a:ext cx="169920" cy="186120"/>
            <a:chOff x="9069107" y="1890167"/>
            <a:chExt cx="169920" cy="186120"/>
          </a:xfrm>
        </p:grpSpPr>
        <mc:AlternateContent xmlns:mc="http://schemas.openxmlformats.org/markup-compatibility/2006" xmlns:p14="http://schemas.microsoft.com/office/powerpoint/2010/main">
          <mc:Choice Requires="p14">
            <p:contentPart p14:bwMode="auto" r:id="rId152">
              <p14:nvContentPartPr>
                <p14:cNvPr id="94" name="Ink 93">
                  <a:extLst>
                    <a:ext uri="{FF2B5EF4-FFF2-40B4-BE49-F238E27FC236}">
                      <a16:creationId xmlns:a16="http://schemas.microsoft.com/office/drawing/2014/main" id="{25D0F9FF-A498-FB25-802B-7E3370704B0E}"/>
                    </a:ext>
                  </a:extLst>
                </p14:cNvPr>
                <p14:cNvContentPartPr/>
                <p14:nvPr/>
              </p14:nvContentPartPr>
              <p14:xfrm>
                <a:off x="9069107" y="1890167"/>
                <a:ext cx="79560" cy="109080"/>
              </p14:xfrm>
            </p:contentPart>
          </mc:Choice>
          <mc:Fallback xmlns="">
            <p:pic>
              <p:nvPicPr>
                <p:cNvPr id="375" name="Ink 374">
                  <a:extLst>
                    <a:ext uri="{FF2B5EF4-FFF2-40B4-BE49-F238E27FC236}">
                      <a16:creationId xmlns:a16="http://schemas.microsoft.com/office/drawing/2014/main" id="{3F28DF2C-8A0D-4F1F-4A10-57F515A0B3F7}"/>
                    </a:ext>
                  </a:extLst>
                </p:cNvPr>
                <p:cNvPicPr/>
                <p:nvPr/>
              </p:nvPicPr>
              <p:blipFill>
                <a:blip r:embed="rId153"/>
                <a:stretch>
                  <a:fillRect/>
                </a:stretch>
              </p:blipFill>
              <p:spPr>
                <a:xfrm>
                  <a:off x="9060467" y="1881167"/>
                  <a:ext cx="97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Ink 94">
                  <a:extLst>
                    <a:ext uri="{FF2B5EF4-FFF2-40B4-BE49-F238E27FC236}">
                      <a16:creationId xmlns:a16="http://schemas.microsoft.com/office/drawing/2014/main" id="{DF1A1377-27D6-F199-8884-C999A1A763C3}"/>
                    </a:ext>
                  </a:extLst>
                </p14:cNvPr>
                <p14:cNvContentPartPr/>
                <p14:nvPr/>
              </p14:nvContentPartPr>
              <p14:xfrm>
                <a:off x="9181787" y="1992767"/>
                <a:ext cx="57240" cy="83520"/>
              </p14:xfrm>
            </p:contentPart>
          </mc:Choice>
          <mc:Fallback xmlns="">
            <p:pic>
              <p:nvPicPr>
                <p:cNvPr id="376" name="Ink 375">
                  <a:extLst>
                    <a:ext uri="{FF2B5EF4-FFF2-40B4-BE49-F238E27FC236}">
                      <a16:creationId xmlns:a16="http://schemas.microsoft.com/office/drawing/2014/main" id="{1D510EF6-A6F9-F23A-E3E0-3FC3CF95DF85}"/>
                    </a:ext>
                  </a:extLst>
                </p:cNvPr>
                <p:cNvPicPr/>
                <p:nvPr/>
              </p:nvPicPr>
              <p:blipFill>
                <a:blip r:embed="rId155"/>
                <a:stretch>
                  <a:fillRect/>
                </a:stretch>
              </p:blipFill>
              <p:spPr>
                <a:xfrm>
                  <a:off x="9172787" y="1984127"/>
                  <a:ext cx="74880" cy="101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6">
            <p14:nvContentPartPr>
              <p14:cNvPr id="96" name="Ink 95">
                <a:extLst>
                  <a:ext uri="{FF2B5EF4-FFF2-40B4-BE49-F238E27FC236}">
                    <a16:creationId xmlns:a16="http://schemas.microsoft.com/office/drawing/2014/main" id="{2A4DB054-AB69-7E45-ED0B-2C9EF07C7AF9}"/>
                  </a:ext>
                </a:extLst>
              </p14:cNvPr>
              <p14:cNvContentPartPr/>
              <p14:nvPr/>
            </p14:nvContentPartPr>
            <p14:xfrm>
              <a:off x="10671994" y="1708727"/>
              <a:ext cx="23400" cy="464040"/>
            </p14:xfrm>
          </p:contentPart>
        </mc:Choice>
        <mc:Fallback>
          <p:pic>
            <p:nvPicPr>
              <p:cNvPr id="96" name="Ink 95">
                <a:extLst>
                  <a:ext uri="{FF2B5EF4-FFF2-40B4-BE49-F238E27FC236}">
                    <a16:creationId xmlns:a16="http://schemas.microsoft.com/office/drawing/2014/main" id="{2A4DB054-AB69-7E45-ED0B-2C9EF07C7AF9}"/>
                  </a:ext>
                </a:extLst>
              </p:cNvPr>
              <p:cNvPicPr/>
              <p:nvPr/>
            </p:nvPicPr>
            <p:blipFill>
              <a:blip r:embed="rId157"/>
              <a:stretch>
                <a:fillRect/>
              </a:stretch>
            </p:blipFill>
            <p:spPr>
              <a:xfrm>
                <a:off x="10662994" y="1699727"/>
                <a:ext cx="4104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7" name="Ink 96">
                <a:extLst>
                  <a:ext uri="{FF2B5EF4-FFF2-40B4-BE49-F238E27FC236}">
                    <a16:creationId xmlns:a16="http://schemas.microsoft.com/office/drawing/2014/main" id="{0D0D37C9-9186-5C36-E7F2-73FA03E988DF}"/>
                  </a:ext>
                </a:extLst>
              </p14:cNvPr>
              <p14:cNvContentPartPr/>
              <p14:nvPr/>
            </p14:nvContentPartPr>
            <p14:xfrm>
              <a:off x="10675954" y="1648607"/>
              <a:ext cx="628920" cy="547560"/>
            </p14:xfrm>
          </p:contentPart>
        </mc:Choice>
        <mc:Fallback>
          <p:pic>
            <p:nvPicPr>
              <p:cNvPr id="97" name="Ink 96">
                <a:extLst>
                  <a:ext uri="{FF2B5EF4-FFF2-40B4-BE49-F238E27FC236}">
                    <a16:creationId xmlns:a16="http://schemas.microsoft.com/office/drawing/2014/main" id="{0D0D37C9-9186-5C36-E7F2-73FA03E988DF}"/>
                  </a:ext>
                </a:extLst>
              </p:cNvPr>
              <p:cNvPicPr/>
              <p:nvPr/>
            </p:nvPicPr>
            <p:blipFill>
              <a:blip r:embed="rId159"/>
              <a:stretch>
                <a:fillRect/>
              </a:stretch>
            </p:blipFill>
            <p:spPr>
              <a:xfrm>
                <a:off x="10666954" y="1639607"/>
                <a:ext cx="64656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8" name="Ink 97">
                <a:extLst>
                  <a:ext uri="{FF2B5EF4-FFF2-40B4-BE49-F238E27FC236}">
                    <a16:creationId xmlns:a16="http://schemas.microsoft.com/office/drawing/2014/main" id="{63B43911-6186-9A85-2704-8A27F1D2E1A9}"/>
                  </a:ext>
                </a:extLst>
              </p14:cNvPr>
              <p14:cNvContentPartPr/>
              <p14:nvPr/>
            </p14:nvContentPartPr>
            <p14:xfrm>
              <a:off x="10653274" y="2190767"/>
              <a:ext cx="666360" cy="18000"/>
            </p14:xfrm>
          </p:contentPart>
        </mc:Choice>
        <mc:Fallback>
          <p:pic>
            <p:nvPicPr>
              <p:cNvPr id="98" name="Ink 97">
                <a:extLst>
                  <a:ext uri="{FF2B5EF4-FFF2-40B4-BE49-F238E27FC236}">
                    <a16:creationId xmlns:a16="http://schemas.microsoft.com/office/drawing/2014/main" id="{63B43911-6186-9A85-2704-8A27F1D2E1A9}"/>
                  </a:ext>
                </a:extLst>
              </p:cNvPr>
              <p:cNvPicPr/>
              <p:nvPr/>
            </p:nvPicPr>
            <p:blipFill>
              <a:blip r:embed="rId161"/>
              <a:stretch>
                <a:fillRect/>
              </a:stretch>
            </p:blipFill>
            <p:spPr>
              <a:xfrm>
                <a:off x="10644274" y="2181767"/>
                <a:ext cx="6840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9" name="Ink 98">
                <a:extLst>
                  <a:ext uri="{FF2B5EF4-FFF2-40B4-BE49-F238E27FC236}">
                    <a16:creationId xmlns:a16="http://schemas.microsoft.com/office/drawing/2014/main" id="{841588F3-4568-3498-0FD5-951B810C5D98}"/>
                  </a:ext>
                </a:extLst>
              </p14:cNvPr>
              <p14:cNvContentPartPr/>
              <p14:nvPr/>
            </p14:nvContentPartPr>
            <p14:xfrm>
              <a:off x="10661194" y="1633847"/>
              <a:ext cx="26280" cy="545760"/>
            </p14:xfrm>
          </p:contentPart>
        </mc:Choice>
        <mc:Fallback>
          <p:pic>
            <p:nvPicPr>
              <p:cNvPr id="99" name="Ink 98">
                <a:extLst>
                  <a:ext uri="{FF2B5EF4-FFF2-40B4-BE49-F238E27FC236}">
                    <a16:creationId xmlns:a16="http://schemas.microsoft.com/office/drawing/2014/main" id="{841588F3-4568-3498-0FD5-951B810C5D98}"/>
                  </a:ext>
                </a:extLst>
              </p:cNvPr>
              <p:cNvPicPr/>
              <p:nvPr/>
            </p:nvPicPr>
            <p:blipFill>
              <a:blip r:embed="rId163"/>
              <a:stretch>
                <a:fillRect/>
              </a:stretch>
            </p:blipFill>
            <p:spPr>
              <a:xfrm>
                <a:off x="10652194" y="1624847"/>
                <a:ext cx="43920" cy="563400"/>
              </a:xfrm>
              <a:prstGeom prst="rect">
                <a:avLst/>
              </a:prstGeom>
            </p:spPr>
          </p:pic>
        </mc:Fallback>
      </mc:AlternateContent>
      <p:grpSp>
        <p:nvGrpSpPr>
          <p:cNvPr id="100" name="Group 99">
            <a:extLst>
              <a:ext uri="{FF2B5EF4-FFF2-40B4-BE49-F238E27FC236}">
                <a16:creationId xmlns:a16="http://schemas.microsoft.com/office/drawing/2014/main" id="{F6163528-E00E-5CCF-23CE-529437C5B9E6}"/>
              </a:ext>
            </a:extLst>
          </p:cNvPr>
          <p:cNvGrpSpPr/>
          <p:nvPr/>
        </p:nvGrpSpPr>
        <p:grpSpPr>
          <a:xfrm>
            <a:off x="10461587" y="1751207"/>
            <a:ext cx="171360" cy="260280"/>
            <a:chOff x="10461587" y="1751207"/>
            <a:chExt cx="171360" cy="260280"/>
          </a:xfrm>
        </p:grpSpPr>
        <mc:AlternateContent xmlns:mc="http://schemas.openxmlformats.org/markup-compatibility/2006" xmlns:p14="http://schemas.microsoft.com/office/powerpoint/2010/main">
          <mc:Choice Requires="p14">
            <p:contentPart p14:bwMode="auto" r:id="rId164">
              <p14:nvContentPartPr>
                <p14:cNvPr id="101" name="Ink 100">
                  <a:extLst>
                    <a:ext uri="{FF2B5EF4-FFF2-40B4-BE49-F238E27FC236}">
                      <a16:creationId xmlns:a16="http://schemas.microsoft.com/office/drawing/2014/main" id="{6ED27088-AF82-E40A-81A9-B4E706A6134A}"/>
                    </a:ext>
                  </a:extLst>
                </p14:cNvPr>
                <p14:cNvContentPartPr/>
                <p14:nvPr/>
              </p14:nvContentPartPr>
              <p14:xfrm>
                <a:off x="10496507" y="1826807"/>
                <a:ext cx="51840" cy="124560"/>
              </p14:xfrm>
            </p:contentPart>
          </mc:Choice>
          <mc:Fallback xmlns="">
            <p:pic>
              <p:nvPicPr>
                <p:cNvPr id="392" name="Ink 391">
                  <a:extLst>
                    <a:ext uri="{FF2B5EF4-FFF2-40B4-BE49-F238E27FC236}">
                      <a16:creationId xmlns:a16="http://schemas.microsoft.com/office/drawing/2014/main" id="{35346615-5F11-3CFE-4FA9-DA2E1499F260}"/>
                    </a:ext>
                  </a:extLst>
                </p:cNvPr>
                <p:cNvPicPr/>
                <p:nvPr/>
              </p:nvPicPr>
              <p:blipFill>
                <a:blip r:embed="rId165"/>
                <a:stretch>
                  <a:fillRect/>
                </a:stretch>
              </p:blipFill>
              <p:spPr>
                <a:xfrm>
                  <a:off x="10487507" y="1818167"/>
                  <a:ext cx="694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2" name="Ink 101">
                  <a:extLst>
                    <a:ext uri="{FF2B5EF4-FFF2-40B4-BE49-F238E27FC236}">
                      <a16:creationId xmlns:a16="http://schemas.microsoft.com/office/drawing/2014/main" id="{574FC528-CABF-2F16-F66F-A3459B230C7D}"/>
                    </a:ext>
                  </a:extLst>
                </p14:cNvPr>
                <p14:cNvContentPartPr/>
                <p14:nvPr/>
              </p14:nvContentPartPr>
              <p14:xfrm>
                <a:off x="10461587" y="1845887"/>
                <a:ext cx="85320" cy="99720"/>
              </p14:xfrm>
            </p:contentPart>
          </mc:Choice>
          <mc:Fallback xmlns="">
            <p:pic>
              <p:nvPicPr>
                <p:cNvPr id="393" name="Ink 392">
                  <a:extLst>
                    <a:ext uri="{FF2B5EF4-FFF2-40B4-BE49-F238E27FC236}">
                      <a16:creationId xmlns:a16="http://schemas.microsoft.com/office/drawing/2014/main" id="{64178AA2-5B4B-E2FE-42E3-FD97AB50CF62}"/>
                    </a:ext>
                  </a:extLst>
                </p:cNvPr>
                <p:cNvPicPr/>
                <p:nvPr/>
              </p:nvPicPr>
              <p:blipFill>
                <a:blip r:embed="rId167"/>
                <a:stretch>
                  <a:fillRect/>
                </a:stretch>
              </p:blipFill>
              <p:spPr>
                <a:xfrm>
                  <a:off x="10452587" y="1837247"/>
                  <a:ext cx="102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3" name="Ink 102">
                  <a:extLst>
                    <a:ext uri="{FF2B5EF4-FFF2-40B4-BE49-F238E27FC236}">
                      <a16:creationId xmlns:a16="http://schemas.microsoft.com/office/drawing/2014/main" id="{74F6E1D9-D81B-3C4B-3383-02E398FCC4DA}"/>
                    </a:ext>
                  </a:extLst>
                </p14:cNvPr>
                <p14:cNvContentPartPr/>
                <p14:nvPr/>
              </p14:nvContentPartPr>
              <p14:xfrm>
                <a:off x="10560947" y="1918967"/>
                <a:ext cx="72000" cy="92520"/>
              </p14:xfrm>
            </p:contentPart>
          </mc:Choice>
          <mc:Fallback xmlns="">
            <p:pic>
              <p:nvPicPr>
                <p:cNvPr id="394" name="Ink 393">
                  <a:extLst>
                    <a:ext uri="{FF2B5EF4-FFF2-40B4-BE49-F238E27FC236}">
                      <a16:creationId xmlns:a16="http://schemas.microsoft.com/office/drawing/2014/main" id="{4F0416D8-63F3-4566-D259-58783B7F09AF}"/>
                    </a:ext>
                  </a:extLst>
                </p:cNvPr>
                <p:cNvPicPr/>
                <p:nvPr/>
              </p:nvPicPr>
              <p:blipFill>
                <a:blip r:embed="rId169"/>
                <a:stretch>
                  <a:fillRect/>
                </a:stretch>
              </p:blipFill>
              <p:spPr>
                <a:xfrm>
                  <a:off x="10552307" y="1910327"/>
                  <a:ext cx="896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D07EEBDB-2E83-F344-0FB7-52046C41E222}"/>
                    </a:ext>
                  </a:extLst>
                </p14:cNvPr>
                <p14:cNvContentPartPr/>
                <p14:nvPr/>
              </p14:nvContentPartPr>
              <p14:xfrm>
                <a:off x="10494707" y="1751207"/>
                <a:ext cx="109080" cy="56880"/>
              </p14:xfrm>
            </p:contentPart>
          </mc:Choice>
          <mc:Fallback xmlns="">
            <p:pic>
              <p:nvPicPr>
                <p:cNvPr id="396" name="Ink 395">
                  <a:extLst>
                    <a:ext uri="{FF2B5EF4-FFF2-40B4-BE49-F238E27FC236}">
                      <a16:creationId xmlns:a16="http://schemas.microsoft.com/office/drawing/2014/main" id="{C025C96D-2983-4DBC-3B9A-4BEEB10EDAEF}"/>
                    </a:ext>
                  </a:extLst>
                </p:cNvPr>
                <p:cNvPicPr/>
                <p:nvPr/>
              </p:nvPicPr>
              <p:blipFill>
                <a:blip r:embed="rId171"/>
                <a:stretch>
                  <a:fillRect/>
                </a:stretch>
              </p:blipFill>
              <p:spPr>
                <a:xfrm>
                  <a:off x="10485707" y="1742567"/>
                  <a:ext cx="126720" cy="74520"/>
                </a:xfrm>
                <a:prstGeom prst="rect">
                  <a:avLst/>
                </a:prstGeom>
              </p:spPr>
            </p:pic>
          </mc:Fallback>
        </mc:AlternateContent>
      </p:grpSp>
      <p:grpSp>
        <p:nvGrpSpPr>
          <p:cNvPr id="105" name="Group 104">
            <a:extLst>
              <a:ext uri="{FF2B5EF4-FFF2-40B4-BE49-F238E27FC236}">
                <a16:creationId xmlns:a16="http://schemas.microsoft.com/office/drawing/2014/main" id="{5D4850B0-881D-CF93-34E3-074D32BC3148}"/>
              </a:ext>
            </a:extLst>
          </p:cNvPr>
          <p:cNvGrpSpPr/>
          <p:nvPr/>
        </p:nvGrpSpPr>
        <p:grpSpPr>
          <a:xfrm>
            <a:off x="10889267" y="1425767"/>
            <a:ext cx="181080" cy="229320"/>
            <a:chOff x="10889267" y="1425767"/>
            <a:chExt cx="181080" cy="229320"/>
          </a:xfrm>
        </p:grpSpPr>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F3B4EDD0-D104-3945-B63C-171101DDBABC}"/>
                    </a:ext>
                  </a:extLst>
                </p14:cNvPr>
                <p14:cNvContentPartPr/>
                <p14:nvPr/>
              </p14:nvContentPartPr>
              <p14:xfrm>
                <a:off x="10996187" y="1535927"/>
                <a:ext cx="74160" cy="68040"/>
              </p14:xfrm>
            </p:contentPart>
          </mc:Choice>
          <mc:Fallback xmlns="">
            <p:pic>
              <p:nvPicPr>
                <p:cNvPr id="408" name="Ink 407">
                  <a:extLst>
                    <a:ext uri="{FF2B5EF4-FFF2-40B4-BE49-F238E27FC236}">
                      <a16:creationId xmlns:a16="http://schemas.microsoft.com/office/drawing/2014/main" id="{EC5A9CC0-CB3B-69FE-8A4B-32FC179456EF}"/>
                    </a:ext>
                  </a:extLst>
                </p:cNvPr>
                <p:cNvPicPr/>
                <p:nvPr/>
              </p:nvPicPr>
              <p:blipFill>
                <a:blip r:embed="rId173"/>
                <a:stretch>
                  <a:fillRect/>
                </a:stretch>
              </p:blipFill>
              <p:spPr>
                <a:xfrm>
                  <a:off x="10987547" y="1527287"/>
                  <a:ext cx="918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id="{43801B9C-FD96-4723-F8DA-0AD3D47E12DE}"/>
                    </a:ext>
                  </a:extLst>
                </p14:cNvPr>
                <p14:cNvContentPartPr/>
                <p14:nvPr/>
              </p14:nvContentPartPr>
              <p14:xfrm>
                <a:off x="11031107" y="1559327"/>
                <a:ext cx="13320" cy="95760"/>
              </p14:xfrm>
            </p:contentPart>
          </mc:Choice>
          <mc:Fallback xmlns="">
            <p:pic>
              <p:nvPicPr>
                <p:cNvPr id="409" name="Ink 408">
                  <a:extLst>
                    <a:ext uri="{FF2B5EF4-FFF2-40B4-BE49-F238E27FC236}">
                      <a16:creationId xmlns:a16="http://schemas.microsoft.com/office/drawing/2014/main" id="{59BD1C48-C2B5-1E51-A573-B237C235AD61}"/>
                    </a:ext>
                  </a:extLst>
                </p:cNvPr>
                <p:cNvPicPr/>
                <p:nvPr/>
              </p:nvPicPr>
              <p:blipFill>
                <a:blip r:embed="rId175"/>
                <a:stretch>
                  <a:fillRect/>
                </a:stretch>
              </p:blipFill>
              <p:spPr>
                <a:xfrm>
                  <a:off x="11022467" y="1550687"/>
                  <a:ext cx="309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id="{A764CEEA-E40B-2D13-66E3-D55013DBC484}"/>
                    </a:ext>
                  </a:extLst>
                </p14:cNvPr>
                <p14:cNvContentPartPr/>
                <p14:nvPr/>
              </p14:nvContentPartPr>
              <p14:xfrm>
                <a:off x="10889267" y="1425767"/>
                <a:ext cx="81360" cy="111960"/>
              </p14:xfrm>
            </p:contentPart>
          </mc:Choice>
          <mc:Fallback xmlns="">
            <p:pic>
              <p:nvPicPr>
                <p:cNvPr id="411" name="Ink 410">
                  <a:extLst>
                    <a:ext uri="{FF2B5EF4-FFF2-40B4-BE49-F238E27FC236}">
                      <a16:creationId xmlns:a16="http://schemas.microsoft.com/office/drawing/2014/main" id="{D94FB92E-48B7-24A6-8437-DB1A4D84191E}"/>
                    </a:ext>
                  </a:extLst>
                </p:cNvPr>
                <p:cNvPicPr/>
                <p:nvPr/>
              </p:nvPicPr>
              <p:blipFill>
                <a:blip r:embed="rId177"/>
                <a:stretch>
                  <a:fillRect/>
                </a:stretch>
              </p:blipFill>
              <p:spPr>
                <a:xfrm>
                  <a:off x="10880267" y="1417127"/>
                  <a:ext cx="99000" cy="129600"/>
                </a:xfrm>
                <a:prstGeom prst="rect">
                  <a:avLst/>
                </a:prstGeom>
              </p:spPr>
            </p:pic>
          </mc:Fallback>
        </mc:AlternateContent>
      </p:grpSp>
      <p:grpSp>
        <p:nvGrpSpPr>
          <p:cNvPr id="109" name="Group 108">
            <a:extLst>
              <a:ext uri="{FF2B5EF4-FFF2-40B4-BE49-F238E27FC236}">
                <a16:creationId xmlns:a16="http://schemas.microsoft.com/office/drawing/2014/main" id="{248E3E47-80DE-5BF3-6CFE-51E3933D562E}"/>
              </a:ext>
            </a:extLst>
          </p:cNvPr>
          <p:cNvGrpSpPr/>
          <p:nvPr/>
        </p:nvGrpSpPr>
        <p:grpSpPr>
          <a:xfrm>
            <a:off x="5781587" y="1804847"/>
            <a:ext cx="210600" cy="153000"/>
            <a:chOff x="5781587" y="1804847"/>
            <a:chExt cx="210600" cy="153000"/>
          </a:xfrm>
        </p:grpSpPr>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7045B165-FC27-F053-3A62-42EBD3EC3404}"/>
                    </a:ext>
                  </a:extLst>
                </p14:cNvPr>
                <p14:cNvContentPartPr/>
                <p14:nvPr/>
              </p14:nvContentPartPr>
              <p14:xfrm>
                <a:off x="5781587" y="1810607"/>
                <a:ext cx="78480" cy="147240"/>
              </p14:xfrm>
            </p:contentPart>
          </mc:Choice>
          <mc:Fallback xmlns="">
            <p:pic>
              <p:nvPicPr>
                <p:cNvPr id="416" name="Ink 415">
                  <a:extLst>
                    <a:ext uri="{FF2B5EF4-FFF2-40B4-BE49-F238E27FC236}">
                      <a16:creationId xmlns:a16="http://schemas.microsoft.com/office/drawing/2014/main" id="{99F63869-DFF8-0200-D94C-305D80C88EAC}"/>
                    </a:ext>
                  </a:extLst>
                </p:cNvPr>
                <p:cNvPicPr/>
                <p:nvPr/>
              </p:nvPicPr>
              <p:blipFill>
                <a:blip r:embed="rId179"/>
                <a:stretch>
                  <a:fillRect/>
                </a:stretch>
              </p:blipFill>
              <p:spPr>
                <a:xfrm>
                  <a:off x="5772587" y="1801967"/>
                  <a:ext cx="961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2DD3B307-BA89-2BF7-CBF6-A2FD36B2CAE2}"/>
                    </a:ext>
                  </a:extLst>
                </p14:cNvPr>
                <p14:cNvContentPartPr/>
                <p14:nvPr/>
              </p14:nvContentPartPr>
              <p14:xfrm>
                <a:off x="5888507" y="1804847"/>
                <a:ext cx="103680" cy="138240"/>
              </p14:xfrm>
            </p:contentPart>
          </mc:Choice>
          <mc:Fallback xmlns="">
            <p:pic>
              <p:nvPicPr>
                <p:cNvPr id="417" name="Ink 416">
                  <a:extLst>
                    <a:ext uri="{FF2B5EF4-FFF2-40B4-BE49-F238E27FC236}">
                      <a16:creationId xmlns:a16="http://schemas.microsoft.com/office/drawing/2014/main" id="{2E0F3561-AB31-2639-CE98-C1EF3A033F6C}"/>
                    </a:ext>
                  </a:extLst>
                </p:cNvPr>
                <p:cNvPicPr/>
                <p:nvPr/>
              </p:nvPicPr>
              <p:blipFill>
                <a:blip r:embed="rId181"/>
                <a:stretch>
                  <a:fillRect/>
                </a:stretch>
              </p:blipFill>
              <p:spPr>
                <a:xfrm>
                  <a:off x="5879507" y="1796207"/>
                  <a:ext cx="121320" cy="155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2">
            <p14:nvContentPartPr>
              <p14:cNvPr id="112" name="Ink 111">
                <a:extLst>
                  <a:ext uri="{FF2B5EF4-FFF2-40B4-BE49-F238E27FC236}">
                    <a16:creationId xmlns:a16="http://schemas.microsoft.com/office/drawing/2014/main" id="{28159610-B2C7-7B53-C130-122B2DB20581}"/>
                  </a:ext>
                </a:extLst>
              </p14:cNvPr>
              <p14:cNvContentPartPr/>
              <p14:nvPr/>
            </p14:nvContentPartPr>
            <p14:xfrm>
              <a:off x="1029587" y="2307407"/>
              <a:ext cx="221760" cy="225720"/>
            </p14:xfrm>
          </p:contentPart>
        </mc:Choice>
        <mc:Fallback>
          <p:pic>
            <p:nvPicPr>
              <p:cNvPr id="112" name="Ink 111">
                <a:extLst>
                  <a:ext uri="{FF2B5EF4-FFF2-40B4-BE49-F238E27FC236}">
                    <a16:creationId xmlns:a16="http://schemas.microsoft.com/office/drawing/2014/main" id="{28159610-B2C7-7B53-C130-122B2DB20581}"/>
                  </a:ext>
                </a:extLst>
              </p:cNvPr>
              <p:cNvPicPr/>
              <p:nvPr/>
            </p:nvPicPr>
            <p:blipFill>
              <a:blip r:embed="rId183"/>
              <a:stretch>
                <a:fillRect/>
              </a:stretch>
            </p:blipFill>
            <p:spPr>
              <a:xfrm>
                <a:off x="1020572" y="2298407"/>
                <a:ext cx="239429"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3" name="Ink 112">
                <a:extLst>
                  <a:ext uri="{FF2B5EF4-FFF2-40B4-BE49-F238E27FC236}">
                    <a16:creationId xmlns:a16="http://schemas.microsoft.com/office/drawing/2014/main" id="{70E950DB-59C7-B932-2313-8DA049442A7D}"/>
                  </a:ext>
                </a:extLst>
              </p14:cNvPr>
              <p14:cNvContentPartPr/>
              <p14:nvPr/>
            </p14:nvContentPartPr>
            <p14:xfrm>
              <a:off x="1027787" y="2318207"/>
              <a:ext cx="227160" cy="226800"/>
            </p14:xfrm>
          </p:contentPart>
        </mc:Choice>
        <mc:Fallback>
          <p:pic>
            <p:nvPicPr>
              <p:cNvPr id="113" name="Ink 112">
                <a:extLst>
                  <a:ext uri="{FF2B5EF4-FFF2-40B4-BE49-F238E27FC236}">
                    <a16:creationId xmlns:a16="http://schemas.microsoft.com/office/drawing/2014/main" id="{70E950DB-59C7-B932-2313-8DA049442A7D}"/>
                  </a:ext>
                </a:extLst>
              </p:cNvPr>
              <p:cNvPicPr/>
              <p:nvPr/>
            </p:nvPicPr>
            <p:blipFill>
              <a:blip r:embed="rId185"/>
              <a:stretch>
                <a:fillRect/>
              </a:stretch>
            </p:blipFill>
            <p:spPr>
              <a:xfrm>
                <a:off x="1018787" y="2309207"/>
                <a:ext cx="244800" cy="244440"/>
              </a:xfrm>
              <a:prstGeom prst="rect">
                <a:avLst/>
              </a:prstGeom>
            </p:spPr>
          </p:pic>
        </mc:Fallback>
      </mc:AlternateContent>
      <p:grpSp>
        <p:nvGrpSpPr>
          <p:cNvPr id="114" name="Group 113">
            <a:extLst>
              <a:ext uri="{FF2B5EF4-FFF2-40B4-BE49-F238E27FC236}">
                <a16:creationId xmlns:a16="http://schemas.microsoft.com/office/drawing/2014/main" id="{2DF67C58-5C60-FFF7-6961-B6801407CF66}"/>
              </a:ext>
            </a:extLst>
          </p:cNvPr>
          <p:cNvGrpSpPr/>
          <p:nvPr/>
        </p:nvGrpSpPr>
        <p:grpSpPr>
          <a:xfrm>
            <a:off x="6941507" y="1772447"/>
            <a:ext cx="191880" cy="284400"/>
            <a:chOff x="6941507" y="1772447"/>
            <a:chExt cx="191880" cy="284400"/>
          </a:xfrm>
        </p:grpSpPr>
        <mc:AlternateContent xmlns:mc="http://schemas.openxmlformats.org/markup-compatibility/2006" xmlns:p14="http://schemas.microsoft.com/office/powerpoint/2010/main">
          <mc:Choice Requires="p14">
            <p:contentPart p14:bwMode="auto" r:id="rId186">
              <p14:nvContentPartPr>
                <p14:cNvPr id="115" name="Ink 114">
                  <a:extLst>
                    <a:ext uri="{FF2B5EF4-FFF2-40B4-BE49-F238E27FC236}">
                      <a16:creationId xmlns:a16="http://schemas.microsoft.com/office/drawing/2014/main" id="{EE24AB5D-2157-702C-9948-5A01CD9EB5F8}"/>
                    </a:ext>
                  </a:extLst>
                </p14:cNvPr>
                <p14:cNvContentPartPr/>
                <p14:nvPr/>
              </p14:nvContentPartPr>
              <p14:xfrm>
                <a:off x="6941507" y="1772447"/>
                <a:ext cx="159120" cy="284400"/>
              </p14:xfrm>
            </p:contentPart>
          </mc:Choice>
          <mc:Fallback xmlns="">
            <p:pic>
              <p:nvPicPr>
                <p:cNvPr id="436" name="Ink 435">
                  <a:extLst>
                    <a:ext uri="{FF2B5EF4-FFF2-40B4-BE49-F238E27FC236}">
                      <a16:creationId xmlns:a16="http://schemas.microsoft.com/office/drawing/2014/main" id="{90AD5D0F-7859-F75A-98D7-894FE2F9FBF5}"/>
                    </a:ext>
                  </a:extLst>
                </p:cNvPr>
                <p:cNvPicPr/>
                <p:nvPr/>
              </p:nvPicPr>
              <p:blipFill>
                <a:blip r:embed="rId187"/>
                <a:stretch>
                  <a:fillRect/>
                </a:stretch>
              </p:blipFill>
              <p:spPr>
                <a:xfrm>
                  <a:off x="6932507" y="1763807"/>
                  <a:ext cx="176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Ink 115">
                  <a:extLst>
                    <a:ext uri="{FF2B5EF4-FFF2-40B4-BE49-F238E27FC236}">
                      <a16:creationId xmlns:a16="http://schemas.microsoft.com/office/drawing/2014/main" id="{2D745220-C57E-6DB2-581C-44CF77C342C5}"/>
                    </a:ext>
                  </a:extLst>
                </p14:cNvPr>
                <p14:cNvContentPartPr/>
                <p14:nvPr/>
              </p14:nvContentPartPr>
              <p14:xfrm>
                <a:off x="7129427" y="1965047"/>
                <a:ext cx="3960" cy="79560"/>
              </p14:xfrm>
            </p:contentPart>
          </mc:Choice>
          <mc:Fallback xmlns="">
            <p:pic>
              <p:nvPicPr>
                <p:cNvPr id="437" name="Ink 436">
                  <a:extLst>
                    <a:ext uri="{FF2B5EF4-FFF2-40B4-BE49-F238E27FC236}">
                      <a16:creationId xmlns:a16="http://schemas.microsoft.com/office/drawing/2014/main" id="{1301864D-FBBE-8FD4-B6F1-0F6D83F5095D}"/>
                    </a:ext>
                  </a:extLst>
                </p:cNvPr>
                <p:cNvPicPr/>
                <p:nvPr/>
              </p:nvPicPr>
              <p:blipFill>
                <a:blip r:embed="rId189"/>
                <a:stretch>
                  <a:fillRect/>
                </a:stretch>
              </p:blipFill>
              <p:spPr>
                <a:xfrm>
                  <a:off x="7120427" y="1956047"/>
                  <a:ext cx="21600" cy="97200"/>
                </a:xfrm>
                <a:prstGeom prst="rect">
                  <a:avLst/>
                </a:prstGeom>
              </p:spPr>
            </p:pic>
          </mc:Fallback>
        </mc:AlternateContent>
      </p:grpSp>
      <p:grpSp>
        <p:nvGrpSpPr>
          <p:cNvPr id="117" name="Group 116">
            <a:extLst>
              <a:ext uri="{FF2B5EF4-FFF2-40B4-BE49-F238E27FC236}">
                <a16:creationId xmlns:a16="http://schemas.microsoft.com/office/drawing/2014/main" id="{026B3F48-9125-2FCD-FD6C-3330015F9962}"/>
              </a:ext>
            </a:extLst>
          </p:cNvPr>
          <p:cNvGrpSpPr/>
          <p:nvPr/>
        </p:nvGrpSpPr>
        <p:grpSpPr>
          <a:xfrm>
            <a:off x="8105027" y="1817807"/>
            <a:ext cx="256320" cy="291600"/>
            <a:chOff x="8105027" y="1817807"/>
            <a:chExt cx="256320" cy="291600"/>
          </a:xfrm>
        </p:grpSpPr>
        <mc:AlternateContent xmlns:mc="http://schemas.openxmlformats.org/markup-compatibility/2006" xmlns:p14="http://schemas.microsoft.com/office/powerpoint/2010/main">
          <mc:Choice Requires="p14">
            <p:contentPart p14:bwMode="auto" r:id="rId190">
              <p14:nvContentPartPr>
                <p14:cNvPr id="118" name="Ink 117">
                  <a:extLst>
                    <a:ext uri="{FF2B5EF4-FFF2-40B4-BE49-F238E27FC236}">
                      <a16:creationId xmlns:a16="http://schemas.microsoft.com/office/drawing/2014/main" id="{3D02918E-D605-9A25-0D2F-AB555FDA8324}"/>
                    </a:ext>
                  </a:extLst>
                </p14:cNvPr>
                <p14:cNvContentPartPr/>
                <p14:nvPr/>
              </p14:nvContentPartPr>
              <p14:xfrm>
                <a:off x="8105027" y="1817807"/>
                <a:ext cx="129960" cy="291600"/>
              </p14:xfrm>
            </p:contentPart>
          </mc:Choice>
          <mc:Fallback xmlns="">
            <p:pic>
              <p:nvPicPr>
                <p:cNvPr id="439" name="Ink 438">
                  <a:extLst>
                    <a:ext uri="{FF2B5EF4-FFF2-40B4-BE49-F238E27FC236}">
                      <a16:creationId xmlns:a16="http://schemas.microsoft.com/office/drawing/2014/main" id="{A9D59626-0D53-997D-F3D3-4E0CB8853CDE}"/>
                    </a:ext>
                  </a:extLst>
                </p:cNvPr>
                <p:cNvPicPr/>
                <p:nvPr/>
              </p:nvPicPr>
              <p:blipFill>
                <a:blip r:embed="rId191"/>
                <a:stretch>
                  <a:fillRect/>
                </a:stretch>
              </p:blipFill>
              <p:spPr>
                <a:xfrm>
                  <a:off x="8096027" y="1809167"/>
                  <a:ext cx="147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Ink 118">
                  <a:extLst>
                    <a:ext uri="{FF2B5EF4-FFF2-40B4-BE49-F238E27FC236}">
                      <a16:creationId xmlns:a16="http://schemas.microsoft.com/office/drawing/2014/main" id="{1B257559-98B1-591D-0A4C-8745A7C1D03D}"/>
                    </a:ext>
                  </a:extLst>
                </p14:cNvPr>
                <p14:cNvContentPartPr/>
                <p14:nvPr/>
              </p14:nvContentPartPr>
              <p14:xfrm>
                <a:off x="8265227" y="2018327"/>
                <a:ext cx="96120" cy="61920"/>
              </p14:xfrm>
            </p:contentPart>
          </mc:Choice>
          <mc:Fallback xmlns="">
            <p:pic>
              <p:nvPicPr>
                <p:cNvPr id="440" name="Ink 439">
                  <a:extLst>
                    <a:ext uri="{FF2B5EF4-FFF2-40B4-BE49-F238E27FC236}">
                      <a16:creationId xmlns:a16="http://schemas.microsoft.com/office/drawing/2014/main" id="{B364A866-884A-C2AF-AEBD-DA16130C0798}"/>
                    </a:ext>
                  </a:extLst>
                </p:cNvPr>
                <p:cNvPicPr/>
                <p:nvPr/>
              </p:nvPicPr>
              <p:blipFill>
                <a:blip r:embed="rId193"/>
                <a:stretch>
                  <a:fillRect/>
                </a:stretch>
              </p:blipFill>
              <p:spPr>
                <a:xfrm>
                  <a:off x="8256587" y="2009327"/>
                  <a:ext cx="113760" cy="79560"/>
                </a:xfrm>
                <a:prstGeom prst="rect">
                  <a:avLst/>
                </a:prstGeom>
              </p:spPr>
            </p:pic>
          </mc:Fallback>
        </mc:AlternateContent>
      </p:grpSp>
      <p:grpSp>
        <p:nvGrpSpPr>
          <p:cNvPr id="120" name="Group 119">
            <a:extLst>
              <a:ext uri="{FF2B5EF4-FFF2-40B4-BE49-F238E27FC236}">
                <a16:creationId xmlns:a16="http://schemas.microsoft.com/office/drawing/2014/main" id="{5E367F57-02F5-BDE0-C9DC-A03A4377C69F}"/>
              </a:ext>
            </a:extLst>
          </p:cNvPr>
          <p:cNvGrpSpPr/>
          <p:nvPr/>
        </p:nvGrpSpPr>
        <p:grpSpPr>
          <a:xfrm>
            <a:off x="9487787" y="1818887"/>
            <a:ext cx="221760" cy="244440"/>
            <a:chOff x="9487787" y="1818887"/>
            <a:chExt cx="221760" cy="244440"/>
          </a:xfrm>
        </p:grpSpPr>
        <mc:AlternateContent xmlns:mc="http://schemas.openxmlformats.org/markup-compatibility/2006" xmlns:p14="http://schemas.microsoft.com/office/powerpoint/2010/main">
          <mc:Choice Requires="p14">
            <p:contentPart p14:bwMode="auto" r:id="rId194">
              <p14:nvContentPartPr>
                <p14:cNvPr id="121" name="Ink 120">
                  <a:extLst>
                    <a:ext uri="{FF2B5EF4-FFF2-40B4-BE49-F238E27FC236}">
                      <a16:creationId xmlns:a16="http://schemas.microsoft.com/office/drawing/2014/main" id="{34385D56-8AEB-F90E-BE80-603331E5A0B3}"/>
                    </a:ext>
                  </a:extLst>
                </p14:cNvPr>
                <p14:cNvContentPartPr/>
                <p14:nvPr/>
              </p14:nvContentPartPr>
              <p14:xfrm>
                <a:off x="9487787" y="1818887"/>
                <a:ext cx="138600" cy="244080"/>
              </p14:xfrm>
            </p:contentPart>
          </mc:Choice>
          <mc:Fallback xmlns="">
            <p:pic>
              <p:nvPicPr>
                <p:cNvPr id="442" name="Ink 441">
                  <a:extLst>
                    <a:ext uri="{FF2B5EF4-FFF2-40B4-BE49-F238E27FC236}">
                      <a16:creationId xmlns:a16="http://schemas.microsoft.com/office/drawing/2014/main" id="{20EEA8E6-BA14-D246-DCF6-7C9BFC6501B8}"/>
                    </a:ext>
                  </a:extLst>
                </p:cNvPr>
                <p:cNvPicPr/>
                <p:nvPr/>
              </p:nvPicPr>
              <p:blipFill>
                <a:blip r:embed="rId195"/>
                <a:stretch>
                  <a:fillRect/>
                </a:stretch>
              </p:blipFill>
              <p:spPr>
                <a:xfrm>
                  <a:off x="9479147" y="1810247"/>
                  <a:ext cx="1562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Ink 121">
                  <a:extLst>
                    <a:ext uri="{FF2B5EF4-FFF2-40B4-BE49-F238E27FC236}">
                      <a16:creationId xmlns:a16="http://schemas.microsoft.com/office/drawing/2014/main" id="{AAB58F0A-6041-23A9-F4D8-1F4454B58DA8}"/>
                    </a:ext>
                  </a:extLst>
                </p14:cNvPr>
                <p14:cNvContentPartPr/>
                <p14:nvPr/>
              </p14:nvContentPartPr>
              <p14:xfrm>
                <a:off x="9650147" y="1964687"/>
                <a:ext cx="59400" cy="98640"/>
              </p14:xfrm>
            </p:contentPart>
          </mc:Choice>
          <mc:Fallback xmlns="">
            <p:pic>
              <p:nvPicPr>
                <p:cNvPr id="443" name="Ink 442">
                  <a:extLst>
                    <a:ext uri="{FF2B5EF4-FFF2-40B4-BE49-F238E27FC236}">
                      <a16:creationId xmlns:a16="http://schemas.microsoft.com/office/drawing/2014/main" id="{672AAA88-31C6-BD78-13F5-29CA71E05EAF}"/>
                    </a:ext>
                  </a:extLst>
                </p:cNvPr>
                <p:cNvPicPr/>
                <p:nvPr/>
              </p:nvPicPr>
              <p:blipFill>
                <a:blip r:embed="rId197"/>
                <a:stretch>
                  <a:fillRect/>
                </a:stretch>
              </p:blipFill>
              <p:spPr>
                <a:xfrm>
                  <a:off x="9641147" y="1955687"/>
                  <a:ext cx="77040" cy="116280"/>
                </a:xfrm>
                <a:prstGeom prst="rect">
                  <a:avLst/>
                </a:prstGeom>
              </p:spPr>
            </p:pic>
          </mc:Fallback>
        </mc:AlternateContent>
      </p:grpSp>
      <p:grpSp>
        <p:nvGrpSpPr>
          <p:cNvPr id="123" name="Group 122">
            <a:extLst>
              <a:ext uri="{FF2B5EF4-FFF2-40B4-BE49-F238E27FC236}">
                <a16:creationId xmlns:a16="http://schemas.microsoft.com/office/drawing/2014/main" id="{E65EC0D2-B1A6-65F6-41E4-E69B2846F614}"/>
              </a:ext>
            </a:extLst>
          </p:cNvPr>
          <p:cNvGrpSpPr/>
          <p:nvPr/>
        </p:nvGrpSpPr>
        <p:grpSpPr>
          <a:xfrm>
            <a:off x="10904027" y="1776407"/>
            <a:ext cx="195840" cy="278280"/>
            <a:chOff x="10904027" y="1776407"/>
            <a:chExt cx="195840" cy="278280"/>
          </a:xfrm>
        </p:grpSpPr>
        <mc:AlternateContent xmlns:mc="http://schemas.openxmlformats.org/markup-compatibility/2006" xmlns:p14="http://schemas.microsoft.com/office/powerpoint/2010/main">
          <mc:Choice Requires="p14">
            <p:contentPart p14:bwMode="auto" r:id="rId198">
              <p14:nvContentPartPr>
                <p14:cNvPr id="124" name="Ink 123">
                  <a:extLst>
                    <a:ext uri="{FF2B5EF4-FFF2-40B4-BE49-F238E27FC236}">
                      <a16:creationId xmlns:a16="http://schemas.microsoft.com/office/drawing/2014/main" id="{C0F6C314-5C37-37D8-A713-23BD66ADC4A3}"/>
                    </a:ext>
                  </a:extLst>
                </p14:cNvPr>
                <p14:cNvContentPartPr/>
                <p14:nvPr/>
              </p14:nvContentPartPr>
              <p14:xfrm>
                <a:off x="10904027" y="1776407"/>
                <a:ext cx="118440" cy="278280"/>
              </p14:xfrm>
            </p:contentPart>
          </mc:Choice>
          <mc:Fallback xmlns="">
            <p:pic>
              <p:nvPicPr>
                <p:cNvPr id="445" name="Ink 444">
                  <a:extLst>
                    <a:ext uri="{FF2B5EF4-FFF2-40B4-BE49-F238E27FC236}">
                      <a16:creationId xmlns:a16="http://schemas.microsoft.com/office/drawing/2014/main" id="{D3945D2A-C35D-E218-ECCB-A12608C62582}"/>
                    </a:ext>
                  </a:extLst>
                </p:cNvPr>
                <p:cNvPicPr/>
                <p:nvPr/>
              </p:nvPicPr>
              <p:blipFill>
                <a:blip r:embed="rId199"/>
                <a:stretch>
                  <a:fillRect/>
                </a:stretch>
              </p:blipFill>
              <p:spPr>
                <a:xfrm>
                  <a:off x="10895027" y="1767407"/>
                  <a:ext cx="1360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5" name="Ink 124">
                  <a:extLst>
                    <a:ext uri="{FF2B5EF4-FFF2-40B4-BE49-F238E27FC236}">
                      <a16:creationId xmlns:a16="http://schemas.microsoft.com/office/drawing/2014/main" id="{7DE65AC7-1038-3F09-99BB-73B3B81DEBB7}"/>
                    </a:ext>
                  </a:extLst>
                </p14:cNvPr>
                <p14:cNvContentPartPr/>
                <p14:nvPr/>
              </p14:nvContentPartPr>
              <p14:xfrm>
                <a:off x="11038307" y="1925447"/>
                <a:ext cx="61560" cy="81000"/>
              </p14:xfrm>
            </p:contentPart>
          </mc:Choice>
          <mc:Fallback xmlns="">
            <p:pic>
              <p:nvPicPr>
                <p:cNvPr id="446" name="Ink 445">
                  <a:extLst>
                    <a:ext uri="{FF2B5EF4-FFF2-40B4-BE49-F238E27FC236}">
                      <a16:creationId xmlns:a16="http://schemas.microsoft.com/office/drawing/2014/main" id="{166D538A-5B21-A8B1-4584-C8C0629CDA42}"/>
                    </a:ext>
                  </a:extLst>
                </p:cNvPr>
                <p:cNvPicPr/>
                <p:nvPr/>
              </p:nvPicPr>
              <p:blipFill>
                <a:blip r:embed="rId201"/>
                <a:stretch>
                  <a:fillRect/>
                </a:stretch>
              </p:blipFill>
              <p:spPr>
                <a:xfrm>
                  <a:off x="11029307" y="1916447"/>
                  <a:ext cx="792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Ink 125">
                  <a:extLst>
                    <a:ext uri="{FF2B5EF4-FFF2-40B4-BE49-F238E27FC236}">
                      <a16:creationId xmlns:a16="http://schemas.microsoft.com/office/drawing/2014/main" id="{74B5E24D-36C0-F26A-C89D-2558887F0B91}"/>
                    </a:ext>
                  </a:extLst>
                </p14:cNvPr>
                <p14:cNvContentPartPr/>
                <p14:nvPr/>
              </p14:nvContentPartPr>
              <p14:xfrm>
                <a:off x="11066387" y="1954607"/>
                <a:ext cx="31680" cy="84240"/>
              </p14:xfrm>
            </p:contentPart>
          </mc:Choice>
          <mc:Fallback xmlns="">
            <p:pic>
              <p:nvPicPr>
                <p:cNvPr id="447" name="Ink 446">
                  <a:extLst>
                    <a:ext uri="{FF2B5EF4-FFF2-40B4-BE49-F238E27FC236}">
                      <a16:creationId xmlns:a16="http://schemas.microsoft.com/office/drawing/2014/main" id="{98BE30E5-077D-3252-AFA7-E16E30E18F17}"/>
                    </a:ext>
                  </a:extLst>
                </p:cNvPr>
                <p:cNvPicPr/>
                <p:nvPr/>
              </p:nvPicPr>
              <p:blipFill>
                <a:blip r:embed="rId203"/>
                <a:stretch>
                  <a:fillRect/>
                </a:stretch>
              </p:blipFill>
              <p:spPr>
                <a:xfrm>
                  <a:off x="11057387" y="1945967"/>
                  <a:ext cx="49320" cy="101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4">
            <p14:nvContentPartPr>
              <p14:cNvPr id="127" name="Ink 126">
                <a:extLst>
                  <a:ext uri="{FF2B5EF4-FFF2-40B4-BE49-F238E27FC236}">
                    <a16:creationId xmlns:a16="http://schemas.microsoft.com/office/drawing/2014/main" id="{1A76AB63-CAE2-3A56-169D-76212CD91BA1}"/>
                  </a:ext>
                </a:extLst>
              </p14:cNvPr>
              <p14:cNvContentPartPr/>
              <p14:nvPr/>
            </p14:nvContentPartPr>
            <p14:xfrm>
              <a:off x="1486787" y="3124247"/>
              <a:ext cx="85320" cy="97920"/>
            </p14:xfrm>
          </p:contentPart>
        </mc:Choice>
        <mc:Fallback>
          <p:pic>
            <p:nvPicPr>
              <p:cNvPr id="127" name="Ink 126">
                <a:extLst>
                  <a:ext uri="{FF2B5EF4-FFF2-40B4-BE49-F238E27FC236}">
                    <a16:creationId xmlns:a16="http://schemas.microsoft.com/office/drawing/2014/main" id="{1A76AB63-CAE2-3A56-169D-76212CD91BA1}"/>
                  </a:ext>
                </a:extLst>
              </p:cNvPr>
              <p:cNvPicPr/>
              <p:nvPr/>
            </p:nvPicPr>
            <p:blipFill>
              <a:blip r:embed="rId205"/>
              <a:stretch>
                <a:fillRect/>
              </a:stretch>
            </p:blipFill>
            <p:spPr>
              <a:xfrm>
                <a:off x="1477787" y="3115247"/>
                <a:ext cx="102960" cy="115560"/>
              </a:xfrm>
              <a:prstGeom prst="rect">
                <a:avLst/>
              </a:prstGeom>
            </p:spPr>
          </p:pic>
        </mc:Fallback>
      </mc:AlternateContent>
      <p:sp>
        <p:nvSpPr>
          <p:cNvPr id="128" name="Rectangle 127">
            <a:extLst>
              <a:ext uri="{FF2B5EF4-FFF2-40B4-BE49-F238E27FC236}">
                <a16:creationId xmlns:a16="http://schemas.microsoft.com/office/drawing/2014/main" id="{E090F6AA-A8E4-183E-736C-E91EA2C9F64A}"/>
              </a:ext>
            </a:extLst>
          </p:cNvPr>
          <p:cNvSpPr/>
          <p:nvPr/>
        </p:nvSpPr>
        <p:spPr>
          <a:xfrm>
            <a:off x="1738080" y="3317400"/>
            <a:ext cx="365760" cy="1828800"/>
          </a:xfrm>
          <a:prstGeom prst="rect">
            <a:avLst/>
          </a:prstGeom>
          <a:solidFill>
            <a:srgbClr val="004F8B">
              <a:alpha val="5000"/>
            </a:srgbClr>
          </a:solidFill>
          <a:ln w="18000">
            <a:solidFill>
              <a:srgbClr val="004F8B"/>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4F8B"/>
              </a:solidFill>
            </a:endParaRPr>
          </a:p>
        </p:txBody>
      </p:sp>
      <p:grpSp>
        <p:nvGrpSpPr>
          <p:cNvPr id="129" name="Group 128">
            <a:extLst>
              <a:ext uri="{FF2B5EF4-FFF2-40B4-BE49-F238E27FC236}">
                <a16:creationId xmlns:a16="http://schemas.microsoft.com/office/drawing/2014/main" id="{DE0DCC8A-B8D7-F001-3F1C-2E6DA20E1597}"/>
              </a:ext>
            </a:extLst>
          </p:cNvPr>
          <p:cNvGrpSpPr/>
          <p:nvPr/>
        </p:nvGrpSpPr>
        <p:grpSpPr>
          <a:xfrm>
            <a:off x="1770827" y="3106967"/>
            <a:ext cx="320760" cy="168840"/>
            <a:chOff x="1770827" y="3106967"/>
            <a:chExt cx="320760" cy="168840"/>
          </a:xfrm>
        </p:grpSpPr>
        <mc:AlternateContent xmlns:mc="http://schemas.openxmlformats.org/markup-compatibility/2006" xmlns:p14="http://schemas.microsoft.com/office/powerpoint/2010/main">
          <mc:Choice Requires="p14">
            <p:contentPart p14:bwMode="auto" r:id="rId206">
              <p14:nvContentPartPr>
                <p14:cNvPr id="130" name="Ink 129">
                  <a:extLst>
                    <a:ext uri="{FF2B5EF4-FFF2-40B4-BE49-F238E27FC236}">
                      <a16:creationId xmlns:a16="http://schemas.microsoft.com/office/drawing/2014/main" id="{D42ADDB2-A541-3B19-8EDD-E582816595BE}"/>
                    </a:ext>
                  </a:extLst>
                </p14:cNvPr>
                <p14:cNvContentPartPr/>
                <p14:nvPr/>
              </p14:nvContentPartPr>
              <p14:xfrm>
                <a:off x="1770827" y="3106967"/>
                <a:ext cx="100080" cy="153000"/>
              </p14:xfrm>
            </p:contentPart>
          </mc:Choice>
          <mc:Fallback xmlns="">
            <p:pic>
              <p:nvPicPr>
                <p:cNvPr id="488" name="Ink 487">
                  <a:extLst>
                    <a:ext uri="{FF2B5EF4-FFF2-40B4-BE49-F238E27FC236}">
                      <a16:creationId xmlns:a16="http://schemas.microsoft.com/office/drawing/2014/main" id="{53CB00DC-593B-B25F-D9E2-241BFCA31317}"/>
                    </a:ext>
                  </a:extLst>
                </p:cNvPr>
                <p:cNvPicPr/>
                <p:nvPr/>
              </p:nvPicPr>
              <p:blipFill>
                <a:blip r:embed="rId207"/>
                <a:stretch>
                  <a:fillRect/>
                </a:stretch>
              </p:blipFill>
              <p:spPr>
                <a:xfrm>
                  <a:off x="1762187" y="3097967"/>
                  <a:ext cx="117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Ink 130">
                  <a:extLst>
                    <a:ext uri="{FF2B5EF4-FFF2-40B4-BE49-F238E27FC236}">
                      <a16:creationId xmlns:a16="http://schemas.microsoft.com/office/drawing/2014/main" id="{09767463-54F0-4C20-927D-4470B887013B}"/>
                    </a:ext>
                  </a:extLst>
                </p14:cNvPr>
                <p14:cNvContentPartPr/>
                <p14:nvPr/>
              </p14:nvContentPartPr>
              <p14:xfrm>
                <a:off x="1897547" y="3165287"/>
                <a:ext cx="26280" cy="20520"/>
              </p14:xfrm>
            </p:contentPart>
          </mc:Choice>
          <mc:Fallback xmlns="">
            <p:pic>
              <p:nvPicPr>
                <p:cNvPr id="489" name="Ink 488">
                  <a:extLst>
                    <a:ext uri="{FF2B5EF4-FFF2-40B4-BE49-F238E27FC236}">
                      <a16:creationId xmlns:a16="http://schemas.microsoft.com/office/drawing/2014/main" id="{A56BDC15-F040-DBE0-6A2F-73E27A765AEE}"/>
                    </a:ext>
                  </a:extLst>
                </p:cNvPr>
                <p:cNvPicPr/>
                <p:nvPr/>
              </p:nvPicPr>
              <p:blipFill>
                <a:blip r:embed="rId209"/>
                <a:stretch>
                  <a:fillRect/>
                </a:stretch>
              </p:blipFill>
              <p:spPr>
                <a:xfrm>
                  <a:off x="1888907" y="3156647"/>
                  <a:ext cx="439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Ink 131">
                  <a:extLst>
                    <a:ext uri="{FF2B5EF4-FFF2-40B4-BE49-F238E27FC236}">
                      <a16:creationId xmlns:a16="http://schemas.microsoft.com/office/drawing/2014/main" id="{9E8A07A9-4180-B382-48D9-1F3E41E6B8C5}"/>
                    </a:ext>
                  </a:extLst>
                </p14:cNvPr>
                <p14:cNvContentPartPr/>
                <p14:nvPr/>
              </p14:nvContentPartPr>
              <p14:xfrm>
                <a:off x="1965947" y="3132167"/>
                <a:ext cx="54360" cy="117000"/>
              </p14:xfrm>
            </p:contentPart>
          </mc:Choice>
          <mc:Fallback xmlns="">
            <p:pic>
              <p:nvPicPr>
                <p:cNvPr id="490" name="Ink 489">
                  <a:extLst>
                    <a:ext uri="{FF2B5EF4-FFF2-40B4-BE49-F238E27FC236}">
                      <a16:creationId xmlns:a16="http://schemas.microsoft.com/office/drawing/2014/main" id="{A21EE819-0903-D408-9E6D-16B9E148EBC3}"/>
                    </a:ext>
                  </a:extLst>
                </p:cNvPr>
                <p:cNvPicPr/>
                <p:nvPr/>
              </p:nvPicPr>
              <p:blipFill>
                <a:blip r:embed="rId211"/>
                <a:stretch>
                  <a:fillRect/>
                </a:stretch>
              </p:blipFill>
              <p:spPr>
                <a:xfrm>
                  <a:off x="1956947" y="3123527"/>
                  <a:ext cx="72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3" name="Ink 132">
                  <a:extLst>
                    <a:ext uri="{FF2B5EF4-FFF2-40B4-BE49-F238E27FC236}">
                      <a16:creationId xmlns:a16="http://schemas.microsoft.com/office/drawing/2014/main" id="{F3896475-95BC-C7AF-C5E9-0E0CEC157664}"/>
                    </a:ext>
                  </a:extLst>
                </p14:cNvPr>
                <p14:cNvContentPartPr/>
                <p14:nvPr/>
              </p14:nvContentPartPr>
              <p14:xfrm>
                <a:off x="2082587" y="3211007"/>
                <a:ext cx="9000" cy="64800"/>
              </p14:xfrm>
            </p:contentPart>
          </mc:Choice>
          <mc:Fallback xmlns="">
            <p:pic>
              <p:nvPicPr>
                <p:cNvPr id="491" name="Ink 490">
                  <a:extLst>
                    <a:ext uri="{FF2B5EF4-FFF2-40B4-BE49-F238E27FC236}">
                      <a16:creationId xmlns:a16="http://schemas.microsoft.com/office/drawing/2014/main" id="{BCE0E440-3906-C8DC-8E6C-D70AE75D51F0}"/>
                    </a:ext>
                  </a:extLst>
                </p:cNvPr>
                <p:cNvPicPr/>
                <p:nvPr/>
              </p:nvPicPr>
              <p:blipFill>
                <a:blip r:embed="rId213"/>
                <a:stretch>
                  <a:fillRect/>
                </a:stretch>
              </p:blipFill>
              <p:spPr>
                <a:xfrm>
                  <a:off x="2073587" y="3202367"/>
                  <a:ext cx="26640" cy="82440"/>
                </a:xfrm>
                <a:prstGeom prst="rect">
                  <a:avLst/>
                </a:prstGeom>
              </p:spPr>
            </p:pic>
          </mc:Fallback>
        </mc:AlternateContent>
      </p:grpSp>
      <p:grpSp>
        <p:nvGrpSpPr>
          <p:cNvPr id="134" name="Group 133">
            <a:extLst>
              <a:ext uri="{FF2B5EF4-FFF2-40B4-BE49-F238E27FC236}">
                <a16:creationId xmlns:a16="http://schemas.microsoft.com/office/drawing/2014/main" id="{E9006BE1-F6FD-C658-6CA7-CC00DCAE4A9F}"/>
              </a:ext>
            </a:extLst>
          </p:cNvPr>
          <p:cNvGrpSpPr/>
          <p:nvPr/>
        </p:nvGrpSpPr>
        <p:grpSpPr>
          <a:xfrm rot="16200000">
            <a:off x="1121387" y="4022743"/>
            <a:ext cx="812160" cy="301320"/>
            <a:chOff x="705227" y="4072127"/>
            <a:chExt cx="812160" cy="301320"/>
          </a:xfrm>
        </p:grpSpPr>
        <mc:AlternateContent xmlns:mc="http://schemas.openxmlformats.org/markup-compatibility/2006" xmlns:p14="http://schemas.microsoft.com/office/powerpoint/2010/main">
          <mc:Choice Requires="p14">
            <p:contentPart p14:bwMode="auto" r:id="rId214">
              <p14:nvContentPartPr>
                <p14:cNvPr id="135" name="Ink 134">
                  <a:extLst>
                    <a:ext uri="{FF2B5EF4-FFF2-40B4-BE49-F238E27FC236}">
                      <a16:creationId xmlns:a16="http://schemas.microsoft.com/office/drawing/2014/main" id="{E7A3867F-3775-E4ED-054E-DE6F5619BA90}"/>
                    </a:ext>
                  </a:extLst>
                </p14:cNvPr>
                <p14:cNvContentPartPr/>
                <p14:nvPr/>
              </p14:nvContentPartPr>
              <p14:xfrm>
                <a:off x="705227" y="4072127"/>
                <a:ext cx="70560" cy="223560"/>
              </p14:xfrm>
            </p:contentPart>
          </mc:Choice>
          <mc:Fallback xmlns="">
            <p:pic>
              <p:nvPicPr>
                <p:cNvPr id="502" name="Ink 501">
                  <a:extLst>
                    <a:ext uri="{FF2B5EF4-FFF2-40B4-BE49-F238E27FC236}">
                      <a16:creationId xmlns:a16="http://schemas.microsoft.com/office/drawing/2014/main" id="{EEE30411-6D95-CA1B-FACD-60B346E774C8}"/>
                    </a:ext>
                  </a:extLst>
                </p:cNvPr>
                <p:cNvPicPr/>
                <p:nvPr/>
              </p:nvPicPr>
              <p:blipFill>
                <a:blip r:embed="rId215"/>
                <a:stretch>
                  <a:fillRect/>
                </a:stretch>
              </p:blipFill>
              <p:spPr>
                <a:xfrm>
                  <a:off x="696227" y="4063127"/>
                  <a:ext cx="88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6" name="Ink 135">
                  <a:extLst>
                    <a:ext uri="{FF2B5EF4-FFF2-40B4-BE49-F238E27FC236}">
                      <a16:creationId xmlns:a16="http://schemas.microsoft.com/office/drawing/2014/main" id="{5D822476-B4B5-A9AB-3EFF-15103FDEC125}"/>
                    </a:ext>
                  </a:extLst>
                </p14:cNvPr>
                <p14:cNvContentPartPr/>
                <p14:nvPr/>
              </p14:nvContentPartPr>
              <p14:xfrm>
                <a:off x="828707" y="4251407"/>
                <a:ext cx="102600" cy="87120"/>
              </p14:xfrm>
            </p:contentPart>
          </mc:Choice>
          <mc:Fallback xmlns="">
            <p:pic>
              <p:nvPicPr>
                <p:cNvPr id="503" name="Ink 502">
                  <a:extLst>
                    <a:ext uri="{FF2B5EF4-FFF2-40B4-BE49-F238E27FC236}">
                      <a16:creationId xmlns:a16="http://schemas.microsoft.com/office/drawing/2014/main" id="{88ADD896-1712-BC25-96AB-C1377321A660}"/>
                    </a:ext>
                  </a:extLst>
                </p:cNvPr>
                <p:cNvPicPr/>
                <p:nvPr/>
              </p:nvPicPr>
              <p:blipFill>
                <a:blip r:embed="rId217"/>
                <a:stretch>
                  <a:fillRect/>
                </a:stretch>
              </p:blipFill>
              <p:spPr>
                <a:xfrm>
                  <a:off x="819707" y="4242407"/>
                  <a:ext cx="1202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7" name="Ink 136">
                  <a:extLst>
                    <a:ext uri="{FF2B5EF4-FFF2-40B4-BE49-F238E27FC236}">
                      <a16:creationId xmlns:a16="http://schemas.microsoft.com/office/drawing/2014/main" id="{F9F020AA-A5F7-C78E-9C18-B9D791CB94E0}"/>
                    </a:ext>
                  </a:extLst>
                </p14:cNvPr>
                <p14:cNvContentPartPr/>
                <p14:nvPr/>
              </p14:nvContentPartPr>
              <p14:xfrm>
                <a:off x="912947" y="4155287"/>
                <a:ext cx="29160" cy="55440"/>
              </p14:xfrm>
            </p:contentPart>
          </mc:Choice>
          <mc:Fallback xmlns="">
            <p:pic>
              <p:nvPicPr>
                <p:cNvPr id="504" name="Ink 503">
                  <a:extLst>
                    <a:ext uri="{FF2B5EF4-FFF2-40B4-BE49-F238E27FC236}">
                      <a16:creationId xmlns:a16="http://schemas.microsoft.com/office/drawing/2014/main" id="{160DA631-0DD7-1E4D-8C57-F93E1BC31F75}"/>
                    </a:ext>
                  </a:extLst>
                </p:cNvPr>
                <p:cNvPicPr/>
                <p:nvPr/>
              </p:nvPicPr>
              <p:blipFill>
                <a:blip r:embed="rId219"/>
                <a:stretch>
                  <a:fillRect/>
                </a:stretch>
              </p:blipFill>
              <p:spPr>
                <a:xfrm>
                  <a:off x="904307" y="4146287"/>
                  <a:ext cx="46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8" name="Ink 137">
                  <a:extLst>
                    <a:ext uri="{FF2B5EF4-FFF2-40B4-BE49-F238E27FC236}">
                      <a16:creationId xmlns:a16="http://schemas.microsoft.com/office/drawing/2014/main" id="{3E20F54C-B2BE-B813-FF0C-9A109FE1F845}"/>
                    </a:ext>
                  </a:extLst>
                </p14:cNvPr>
                <p14:cNvContentPartPr/>
                <p14:nvPr/>
              </p14:nvContentPartPr>
              <p14:xfrm>
                <a:off x="1005827" y="4134407"/>
                <a:ext cx="79560" cy="120240"/>
              </p14:xfrm>
            </p:contentPart>
          </mc:Choice>
          <mc:Fallback xmlns="">
            <p:pic>
              <p:nvPicPr>
                <p:cNvPr id="505" name="Ink 504">
                  <a:extLst>
                    <a:ext uri="{FF2B5EF4-FFF2-40B4-BE49-F238E27FC236}">
                      <a16:creationId xmlns:a16="http://schemas.microsoft.com/office/drawing/2014/main" id="{D5D4E7D6-33DC-EB87-CA13-C7A7F93E6177}"/>
                    </a:ext>
                  </a:extLst>
                </p:cNvPr>
                <p:cNvPicPr/>
                <p:nvPr/>
              </p:nvPicPr>
              <p:blipFill>
                <a:blip r:embed="rId221"/>
                <a:stretch>
                  <a:fillRect/>
                </a:stretch>
              </p:blipFill>
              <p:spPr>
                <a:xfrm>
                  <a:off x="996827" y="4125767"/>
                  <a:ext cx="97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9" name="Ink 138">
                  <a:extLst>
                    <a:ext uri="{FF2B5EF4-FFF2-40B4-BE49-F238E27FC236}">
                      <a16:creationId xmlns:a16="http://schemas.microsoft.com/office/drawing/2014/main" id="{6CE4ADF6-3234-4064-36C4-96B0AA257B66}"/>
                    </a:ext>
                  </a:extLst>
                </p14:cNvPr>
                <p14:cNvContentPartPr/>
                <p14:nvPr/>
              </p14:nvContentPartPr>
              <p14:xfrm>
                <a:off x="1112747" y="4208927"/>
                <a:ext cx="81360" cy="134640"/>
              </p14:xfrm>
            </p:contentPart>
          </mc:Choice>
          <mc:Fallback xmlns="">
            <p:pic>
              <p:nvPicPr>
                <p:cNvPr id="506" name="Ink 505">
                  <a:extLst>
                    <a:ext uri="{FF2B5EF4-FFF2-40B4-BE49-F238E27FC236}">
                      <a16:creationId xmlns:a16="http://schemas.microsoft.com/office/drawing/2014/main" id="{41C6954D-E56C-BF48-C454-19C9B6E93F45}"/>
                    </a:ext>
                  </a:extLst>
                </p:cNvPr>
                <p:cNvPicPr/>
                <p:nvPr/>
              </p:nvPicPr>
              <p:blipFill>
                <a:blip r:embed="rId223"/>
                <a:stretch>
                  <a:fillRect/>
                </a:stretch>
              </p:blipFill>
              <p:spPr>
                <a:xfrm>
                  <a:off x="1103747" y="4200287"/>
                  <a:ext cx="99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0" name="Ink 139">
                  <a:extLst>
                    <a:ext uri="{FF2B5EF4-FFF2-40B4-BE49-F238E27FC236}">
                      <a16:creationId xmlns:a16="http://schemas.microsoft.com/office/drawing/2014/main" id="{DDFC5D2B-2415-F200-27B0-855910101BAA}"/>
                    </a:ext>
                  </a:extLst>
                </p14:cNvPr>
                <p14:cNvContentPartPr/>
                <p14:nvPr/>
              </p14:nvContentPartPr>
              <p14:xfrm>
                <a:off x="1217147" y="4165007"/>
                <a:ext cx="28440" cy="35280"/>
              </p14:xfrm>
            </p:contentPart>
          </mc:Choice>
          <mc:Fallback xmlns="">
            <p:pic>
              <p:nvPicPr>
                <p:cNvPr id="507" name="Ink 506">
                  <a:extLst>
                    <a:ext uri="{FF2B5EF4-FFF2-40B4-BE49-F238E27FC236}">
                      <a16:creationId xmlns:a16="http://schemas.microsoft.com/office/drawing/2014/main" id="{02FB7D85-AF74-422F-0460-1D1B978E5F64}"/>
                    </a:ext>
                  </a:extLst>
                </p:cNvPr>
                <p:cNvPicPr/>
                <p:nvPr/>
              </p:nvPicPr>
              <p:blipFill>
                <a:blip r:embed="rId225"/>
                <a:stretch>
                  <a:fillRect/>
                </a:stretch>
              </p:blipFill>
              <p:spPr>
                <a:xfrm>
                  <a:off x="1208507" y="4156007"/>
                  <a:ext cx="46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a16="http://schemas.microsoft.com/office/drawing/2014/main" id="{B48DE6B3-69CC-856B-6895-E090FD41024D}"/>
                    </a:ext>
                  </a:extLst>
                </p14:cNvPr>
                <p14:cNvContentPartPr/>
                <p14:nvPr/>
              </p14:nvContentPartPr>
              <p14:xfrm>
                <a:off x="1299947" y="4130807"/>
                <a:ext cx="91440" cy="133560"/>
              </p14:xfrm>
            </p:contentPart>
          </mc:Choice>
          <mc:Fallback xmlns="">
            <p:pic>
              <p:nvPicPr>
                <p:cNvPr id="508" name="Ink 507">
                  <a:extLst>
                    <a:ext uri="{FF2B5EF4-FFF2-40B4-BE49-F238E27FC236}">
                      <a16:creationId xmlns:a16="http://schemas.microsoft.com/office/drawing/2014/main" id="{1E011217-C303-DD2D-7DDB-05B2B969EC94}"/>
                    </a:ext>
                  </a:extLst>
                </p:cNvPr>
                <p:cNvPicPr/>
                <p:nvPr/>
              </p:nvPicPr>
              <p:blipFill>
                <a:blip r:embed="rId227"/>
                <a:stretch>
                  <a:fillRect/>
                </a:stretch>
              </p:blipFill>
              <p:spPr>
                <a:xfrm>
                  <a:off x="1291307" y="4121807"/>
                  <a:ext cx="1090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4D5AF3DD-733C-4836-1724-EED6D20E79A7}"/>
                    </a:ext>
                  </a:extLst>
                </p14:cNvPr>
                <p14:cNvContentPartPr/>
                <p14:nvPr/>
              </p14:nvContentPartPr>
              <p14:xfrm>
                <a:off x="1435307" y="4204247"/>
                <a:ext cx="82080" cy="169200"/>
              </p14:xfrm>
            </p:contentPart>
          </mc:Choice>
          <mc:Fallback xmlns="">
            <p:pic>
              <p:nvPicPr>
                <p:cNvPr id="509" name="Ink 508">
                  <a:extLst>
                    <a:ext uri="{FF2B5EF4-FFF2-40B4-BE49-F238E27FC236}">
                      <a16:creationId xmlns:a16="http://schemas.microsoft.com/office/drawing/2014/main" id="{A7091242-6E5F-AA22-7CB5-86FC0C71E1FD}"/>
                    </a:ext>
                  </a:extLst>
                </p:cNvPr>
                <p:cNvPicPr/>
                <p:nvPr/>
              </p:nvPicPr>
              <p:blipFill>
                <a:blip r:embed="rId229"/>
                <a:stretch>
                  <a:fillRect/>
                </a:stretch>
              </p:blipFill>
              <p:spPr>
                <a:xfrm>
                  <a:off x="1426307" y="4195607"/>
                  <a:ext cx="99720" cy="186840"/>
                </a:xfrm>
                <a:prstGeom prst="rect">
                  <a:avLst/>
                </a:prstGeom>
              </p:spPr>
            </p:pic>
          </mc:Fallback>
        </mc:AlternateContent>
      </p:grpSp>
      <p:grpSp>
        <p:nvGrpSpPr>
          <p:cNvPr id="143" name="Group 142">
            <a:extLst>
              <a:ext uri="{FF2B5EF4-FFF2-40B4-BE49-F238E27FC236}">
                <a16:creationId xmlns:a16="http://schemas.microsoft.com/office/drawing/2014/main" id="{B4EFE992-5A49-37A2-4E4A-F4A93624A227}"/>
              </a:ext>
            </a:extLst>
          </p:cNvPr>
          <p:cNvGrpSpPr/>
          <p:nvPr/>
        </p:nvGrpSpPr>
        <p:grpSpPr>
          <a:xfrm>
            <a:off x="2965667" y="2234327"/>
            <a:ext cx="1269360" cy="471600"/>
            <a:chOff x="2965667" y="2234327"/>
            <a:chExt cx="1269360" cy="471600"/>
          </a:xfrm>
        </p:grpSpPr>
        <mc:AlternateContent xmlns:mc="http://schemas.openxmlformats.org/markup-compatibility/2006" xmlns:p14="http://schemas.microsoft.com/office/powerpoint/2010/main">
          <mc:Choice Requires="p14">
            <p:contentPart p14:bwMode="auto" r:id="rId230">
              <p14:nvContentPartPr>
                <p14:cNvPr id="144" name="Ink 143">
                  <a:extLst>
                    <a:ext uri="{FF2B5EF4-FFF2-40B4-BE49-F238E27FC236}">
                      <a16:creationId xmlns:a16="http://schemas.microsoft.com/office/drawing/2014/main" id="{A6B7F900-E80C-7ADE-87C8-689653FF557E}"/>
                    </a:ext>
                  </a:extLst>
                </p14:cNvPr>
                <p14:cNvContentPartPr/>
                <p14:nvPr/>
              </p14:nvContentPartPr>
              <p14:xfrm>
                <a:off x="2965667" y="2234327"/>
                <a:ext cx="147960" cy="216000"/>
              </p14:xfrm>
            </p:contentPart>
          </mc:Choice>
          <mc:Fallback xmlns="">
            <p:pic>
              <p:nvPicPr>
                <p:cNvPr id="534" name="Ink 533">
                  <a:extLst>
                    <a:ext uri="{FF2B5EF4-FFF2-40B4-BE49-F238E27FC236}">
                      <a16:creationId xmlns:a16="http://schemas.microsoft.com/office/drawing/2014/main" id="{7B40963E-AD5B-E544-8265-6367E1BA93B6}"/>
                    </a:ext>
                  </a:extLst>
                </p:cNvPr>
                <p:cNvPicPr/>
                <p:nvPr/>
              </p:nvPicPr>
              <p:blipFill>
                <a:blip r:embed="rId231"/>
                <a:stretch>
                  <a:fillRect/>
                </a:stretch>
              </p:blipFill>
              <p:spPr>
                <a:xfrm>
                  <a:off x="2957027" y="2225327"/>
                  <a:ext cx="165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5" name="Ink 144">
                  <a:extLst>
                    <a:ext uri="{FF2B5EF4-FFF2-40B4-BE49-F238E27FC236}">
                      <a16:creationId xmlns:a16="http://schemas.microsoft.com/office/drawing/2014/main" id="{512FDCB4-6752-F185-198B-3E1866A37F3D}"/>
                    </a:ext>
                  </a:extLst>
                </p14:cNvPr>
                <p14:cNvContentPartPr/>
                <p14:nvPr/>
              </p14:nvContentPartPr>
              <p14:xfrm>
                <a:off x="3092027" y="2408927"/>
                <a:ext cx="88200" cy="132480"/>
              </p14:xfrm>
            </p:contentPart>
          </mc:Choice>
          <mc:Fallback xmlns="">
            <p:pic>
              <p:nvPicPr>
                <p:cNvPr id="535" name="Ink 534">
                  <a:extLst>
                    <a:ext uri="{FF2B5EF4-FFF2-40B4-BE49-F238E27FC236}">
                      <a16:creationId xmlns:a16="http://schemas.microsoft.com/office/drawing/2014/main" id="{62095760-8F7C-F383-CF6A-0F5939B19B95}"/>
                    </a:ext>
                  </a:extLst>
                </p:cNvPr>
                <p:cNvPicPr/>
                <p:nvPr/>
              </p:nvPicPr>
              <p:blipFill>
                <a:blip r:embed="rId233"/>
                <a:stretch>
                  <a:fillRect/>
                </a:stretch>
              </p:blipFill>
              <p:spPr>
                <a:xfrm>
                  <a:off x="3083027" y="2399927"/>
                  <a:ext cx="105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6" name="Ink 145">
                  <a:extLst>
                    <a:ext uri="{FF2B5EF4-FFF2-40B4-BE49-F238E27FC236}">
                      <a16:creationId xmlns:a16="http://schemas.microsoft.com/office/drawing/2014/main" id="{7B479AC0-01B7-5A9D-CA01-ACEF94956BA5}"/>
                    </a:ext>
                  </a:extLst>
                </p14:cNvPr>
                <p14:cNvContentPartPr/>
                <p14:nvPr/>
              </p14:nvContentPartPr>
              <p14:xfrm>
                <a:off x="3264467" y="2556167"/>
                <a:ext cx="28080" cy="135000"/>
              </p14:xfrm>
            </p:contentPart>
          </mc:Choice>
          <mc:Fallback xmlns="">
            <p:pic>
              <p:nvPicPr>
                <p:cNvPr id="548" name="Ink 547">
                  <a:extLst>
                    <a:ext uri="{FF2B5EF4-FFF2-40B4-BE49-F238E27FC236}">
                      <a16:creationId xmlns:a16="http://schemas.microsoft.com/office/drawing/2014/main" id="{88E78D66-6DA4-BB47-8609-4849E6D528C2}"/>
                    </a:ext>
                  </a:extLst>
                </p:cNvPr>
                <p:cNvPicPr/>
                <p:nvPr/>
              </p:nvPicPr>
              <p:blipFill>
                <a:blip r:embed="rId235"/>
                <a:stretch>
                  <a:fillRect/>
                </a:stretch>
              </p:blipFill>
              <p:spPr>
                <a:xfrm>
                  <a:off x="3255827" y="2547167"/>
                  <a:ext cx="45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7" name="Ink 146">
                  <a:extLst>
                    <a:ext uri="{FF2B5EF4-FFF2-40B4-BE49-F238E27FC236}">
                      <a16:creationId xmlns:a16="http://schemas.microsoft.com/office/drawing/2014/main" id="{5E8A4975-E721-5E14-F62F-9B89862A52B9}"/>
                    </a:ext>
                  </a:extLst>
                </p14:cNvPr>
                <p14:cNvContentPartPr/>
                <p14:nvPr/>
              </p14:nvContentPartPr>
              <p14:xfrm>
                <a:off x="3209027" y="2545367"/>
                <a:ext cx="123840" cy="18000"/>
              </p14:xfrm>
            </p:contentPart>
          </mc:Choice>
          <mc:Fallback xmlns="">
            <p:pic>
              <p:nvPicPr>
                <p:cNvPr id="549" name="Ink 548">
                  <a:extLst>
                    <a:ext uri="{FF2B5EF4-FFF2-40B4-BE49-F238E27FC236}">
                      <a16:creationId xmlns:a16="http://schemas.microsoft.com/office/drawing/2014/main" id="{0CA704C5-F2C0-42D1-4A86-496F8423AE53}"/>
                    </a:ext>
                  </a:extLst>
                </p:cNvPr>
                <p:cNvPicPr/>
                <p:nvPr/>
              </p:nvPicPr>
              <p:blipFill>
                <a:blip r:embed="rId237"/>
                <a:stretch>
                  <a:fillRect/>
                </a:stretch>
              </p:blipFill>
              <p:spPr>
                <a:xfrm>
                  <a:off x="3200387" y="2536727"/>
                  <a:ext cx="1414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8" name="Ink 147">
                  <a:extLst>
                    <a:ext uri="{FF2B5EF4-FFF2-40B4-BE49-F238E27FC236}">
                      <a16:creationId xmlns:a16="http://schemas.microsoft.com/office/drawing/2014/main" id="{9C4F03B2-D9DE-2B3D-E35F-AF2BDEA63FFA}"/>
                    </a:ext>
                  </a:extLst>
                </p14:cNvPr>
                <p14:cNvContentPartPr/>
                <p14:nvPr/>
              </p14:nvContentPartPr>
              <p14:xfrm>
                <a:off x="3334667" y="2507567"/>
                <a:ext cx="105840" cy="170280"/>
              </p14:xfrm>
            </p:contentPart>
          </mc:Choice>
          <mc:Fallback xmlns="">
            <p:pic>
              <p:nvPicPr>
                <p:cNvPr id="550" name="Ink 549">
                  <a:extLst>
                    <a:ext uri="{FF2B5EF4-FFF2-40B4-BE49-F238E27FC236}">
                      <a16:creationId xmlns:a16="http://schemas.microsoft.com/office/drawing/2014/main" id="{46B1C574-0421-52FB-B7CF-5230609CD772}"/>
                    </a:ext>
                  </a:extLst>
                </p:cNvPr>
                <p:cNvPicPr/>
                <p:nvPr/>
              </p:nvPicPr>
              <p:blipFill>
                <a:blip r:embed="rId239"/>
                <a:stretch>
                  <a:fillRect/>
                </a:stretch>
              </p:blipFill>
              <p:spPr>
                <a:xfrm>
                  <a:off x="3325667" y="2498927"/>
                  <a:ext cx="1234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 name="Ink 148">
                  <a:extLst>
                    <a:ext uri="{FF2B5EF4-FFF2-40B4-BE49-F238E27FC236}">
                      <a16:creationId xmlns:a16="http://schemas.microsoft.com/office/drawing/2014/main" id="{32DEC6A2-C99E-D74F-9CBB-B2EBBE764E7F}"/>
                    </a:ext>
                  </a:extLst>
                </p14:cNvPr>
                <p14:cNvContentPartPr/>
                <p14:nvPr/>
              </p14:nvContentPartPr>
              <p14:xfrm>
                <a:off x="3474707" y="2583527"/>
                <a:ext cx="105480" cy="101880"/>
              </p14:xfrm>
            </p:contentPart>
          </mc:Choice>
          <mc:Fallback xmlns="">
            <p:pic>
              <p:nvPicPr>
                <p:cNvPr id="551" name="Ink 550">
                  <a:extLst>
                    <a:ext uri="{FF2B5EF4-FFF2-40B4-BE49-F238E27FC236}">
                      <a16:creationId xmlns:a16="http://schemas.microsoft.com/office/drawing/2014/main" id="{BFE3272E-4712-97CD-2E33-7B76191B908C}"/>
                    </a:ext>
                  </a:extLst>
                </p:cNvPr>
                <p:cNvPicPr/>
                <p:nvPr/>
              </p:nvPicPr>
              <p:blipFill>
                <a:blip r:embed="rId241"/>
                <a:stretch>
                  <a:fillRect/>
                </a:stretch>
              </p:blipFill>
              <p:spPr>
                <a:xfrm>
                  <a:off x="3465707" y="2574887"/>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Ink 149">
                  <a:extLst>
                    <a:ext uri="{FF2B5EF4-FFF2-40B4-BE49-F238E27FC236}">
                      <a16:creationId xmlns:a16="http://schemas.microsoft.com/office/drawing/2014/main" id="{DB3A82C9-4C34-DB44-0CF3-E2DDFD7F3BFA}"/>
                    </a:ext>
                  </a:extLst>
                </p14:cNvPr>
                <p14:cNvContentPartPr/>
                <p14:nvPr/>
              </p14:nvContentPartPr>
              <p14:xfrm>
                <a:off x="3616907" y="2572007"/>
                <a:ext cx="72000" cy="112320"/>
              </p14:xfrm>
            </p:contentPart>
          </mc:Choice>
          <mc:Fallback xmlns="">
            <p:pic>
              <p:nvPicPr>
                <p:cNvPr id="552" name="Ink 551">
                  <a:extLst>
                    <a:ext uri="{FF2B5EF4-FFF2-40B4-BE49-F238E27FC236}">
                      <a16:creationId xmlns:a16="http://schemas.microsoft.com/office/drawing/2014/main" id="{53F6852E-6417-05D5-7220-871F2027B51C}"/>
                    </a:ext>
                  </a:extLst>
                </p:cNvPr>
                <p:cNvPicPr/>
                <p:nvPr/>
              </p:nvPicPr>
              <p:blipFill>
                <a:blip r:embed="rId243"/>
                <a:stretch>
                  <a:fillRect/>
                </a:stretch>
              </p:blipFill>
              <p:spPr>
                <a:xfrm>
                  <a:off x="3608267" y="2563007"/>
                  <a:ext cx="896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Ink 150">
                  <a:extLst>
                    <a:ext uri="{FF2B5EF4-FFF2-40B4-BE49-F238E27FC236}">
                      <a16:creationId xmlns:a16="http://schemas.microsoft.com/office/drawing/2014/main" id="{6744277A-C5A3-435C-5BA2-0C56ED5DEE05}"/>
                    </a:ext>
                  </a:extLst>
                </p14:cNvPr>
                <p14:cNvContentPartPr/>
                <p14:nvPr/>
              </p14:nvContentPartPr>
              <p14:xfrm>
                <a:off x="3698267" y="2599727"/>
                <a:ext cx="67680" cy="91800"/>
              </p14:xfrm>
            </p:contentPart>
          </mc:Choice>
          <mc:Fallback xmlns="">
            <p:pic>
              <p:nvPicPr>
                <p:cNvPr id="553" name="Ink 552">
                  <a:extLst>
                    <a:ext uri="{FF2B5EF4-FFF2-40B4-BE49-F238E27FC236}">
                      <a16:creationId xmlns:a16="http://schemas.microsoft.com/office/drawing/2014/main" id="{70114FD7-A4C3-B81A-2A07-421DCE2E1452}"/>
                    </a:ext>
                  </a:extLst>
                </p:cNvPr>
                <p:cNvPicPr/>
                <p:nvPr/>
              </p:nvPicPr>
              <p:blipFill>
                <a:blip r:embed="rId245"/>
                <a:stretch>
                  <a:fillRect/>
                </a:stretch>
              </p:blipFill>
              <p:spPr>
                <a:xfrm>
                  <a:off x="3689267" y="2590727"/>
                  <a:ext cx="85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Ink 151">
                  <a:extLst>
                    <a:ext uri="{FF2B5EF4-FFF2-40B4-BE49-F238E27FC236}">
                      <a16:creationId xmlns:a16="http://schemas.microsoft.com/office/drawing/2014/main" id="{AAAFF7EA-B52B-83EB-6F31-BF5D9A0FE133}"/>
                    </a:ext>
                  </a:extLst>
                </p14:cNvPr>
                <p14:cNvContentPartPr/>
                <p14:nvPr/>
              </p14:nvContentPartPr>
              <p14:xfrm>
                <a:off x="3804827" y="2510087"/>
                <a:ext cx="105480" cy="185400"/>
              </p14:xfrm>
            </p:contentPart>
          </mc:Choice>
          <mc:Fallback xmlns="">
            <p:pic>
              <p:nvPicPr>
                <p:cNvPr id="554" name="Ink 553">
                  <a:extLst>
                    <a:ext uri="{FF2B5EF4-FFF2-40B4-BE49-F238E27FC236}">
                      <a16:creationId xmlns:a16="http://schemas.microsoft.com/office/drawing/2014/main" id="{1E52CB2C-8E1D-E20A-94DA-EBB088DF7F22}"/>
                    </a:ext>
                  </a:extLst>
                </p:cNvPr>
                <p:cNvPicPr/>
                <p:nvPr/>
              </p:nvPicPr>
              <p:blipFill>
                <a:blip r:embed="rId247"/>
                <a:stretch>
                  <a:fillRect/>
                </a:stretch>
              </p:blipFill>
              <p:spPr>
                <a:xfrm>
                  <a:off x="3795827" y="2501447"/>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6F25E78E-2BEB-F181-FEF0-8892D727351B}"/>
                    </a:ext>
                  </a:extLst>
                </p14:cNvPr>
                <p14:cNvContentPartPr/>
                <p14:nvPr/>
              </p14:nvContentPartPr>
              <p14:xfrm>
                <a:off x="3962507" y="2621687"/>
                <a:ext cx="49320" cy="78480"/>
              </p14:xfrm>
            </p:contentPart>
          </mc:Choice>
          <mc:Fallback xmlns="">
            <p:pic>
              <p:nvPicPr>
                <p:cNvPr id="555" name="Ink 554">
                  <a:extLst>
                    <a:ext uri="{FF2B5EF4-FFF2-40B4-BE49-F238E27FC236}">
                      <a16:creationId xmlns:a16="http://schemas.microsoft.com/office/drawing/2014/main" id="{4DDDF381-CCA1-52F0-D86D-E1A8F5238BDB}"/>
                    </a:ext>
                  </a:extLst>
                </p:cNvPr>
                <p:cNvPicPr/>
                <p:nvPr/>
              </p:nvPicPr>
              <p:blipFill>
                <a:blip r:embed="rId249"/>
                <a:stretch>
                  <a:fillRect/>
                </a:stretch>
              </p:blipFill>
              <p:spPr>
                <a:xfrm>
                  <a:off x="3953867" y="2613047"/>
                  <a:ext cx="669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6A6480A4-316B-8AC5-2F56-383F26CBAF60}"/>
                    </a:ext>
                  </a:extLst>
                </p14:cNvPr>
                <p14:cNvContentPartPr/>
                <p14:nvPr/>
              </p14:nvContentPartPr>
              <p14:xfrm>
                <a:off x="4023707" y="2548607"/>
                <a:ext cx="28440" cy="153360"/>
              </p14:xfrm>
            </p:contentPart>
          </mc:Choice>
          <mc:Fallback xmlns="">
            <p:pic>
              <p:nvPicPr>
                <p:cNvPr id="556" name="Ink 555">
                  <a:extLst>
                    <a:ext uri="{FF2B5EF4-FFF2-40B4-BE49-F238E27FC236}">
                      <a16:creationId xmlns:a16="http://schemas.microsoft.com/office/drawing/2014/main" id="{3DA7D078-2319-5EB3-54E6-6B1CF5B5336C}"/>
                    </a:ext>
                  </a:extLst>
                </p:cNvPr>
                <p:cNvPicPr/>
                <p:nvPr/>
              </p:nvPicPr>
              <p:blipFill>
                <a:blip r:embed="rId251"/>
                <a:stretch>
                  <a:fillRect/>
                </a:stretch>
              </p:blipFill>
              <p:spPr>
                <a:xfrm>
                  <a:off x="4014707" y="2539607"/>
                  <a:ext cx="46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B5B44F8E-7778-64AC-287A-D3E566C4B5E9}"/>
                    </a:ext>
                  </a:extLst>
                </p14:cNvPr>
                <p14:cNvContentPartPr/>
                <p14:nvPr/>
              </p14:nvContentPartPr>
              <p14:xfrm>
                <a:off x="4101467" y="2520527"/>
                <a:ext cx="133560" cy="185400"/>
              </p14:xfrm>
            </p:contentPart>
          </mc:Choice>
          <mc:Fallback xmlns="">
            <p:pic>
              <p:nvPicPr>
                <p:cNvPr id="557" name="Ink 556">
                  <a:extLst>
                    <a:ext uri="{FF2B5EF4-FFF2-40B4-BE49-F238E27FC236}">
                      <a16:creationId xmlns:a16="http://schemas.microsoft.com/office/drawing/2014/main" id="{A4A20CB6-EFE7-17F7-09D3-49B29F18BBD9}"/>
                    </a:ext>
                  </a:extLst>
                </p:cNvPr>
                <p:cNvPicPr/>
                <p:nvPr/>
              </p:nvPicPr>
              <p:blipFill>
                <a:blip r:embed="rId253"/>
                <a:stretch>
                  <a:fillRect/>
                </a:stretch>
              </p:blipFill>
              <p:spPr>
                <a:xfrm>
                  <a:off x="4092467" y="2511527"/>
                  <a:ext cx="151200" cy="203040"/>
                </a:xfrm>
                <a:prstGeom prst="rect">
                  <a:avLst/>
                </a:prstGeom>
              </p:spPr>
            </p:pic>
          </mc:Fallback>
        </mc:AlternateContent>
      </p:grpSp>
      <p:grpSp>
        <p:nvGrpSpPr>
          <p:cNvPr id="156" name="Group 155">
            <a:extLst>
              <a:ext uri="{FF2B5EF4-FFF2-40B4-BE49-F238E27FC236}">
                <a16:creationId xmlns:a16="http://schemas.microsoft.com/office/drawing/2014/main" id="{AD9066A1-10AB-1CE0-897F-7A84DA1CF6D4}"/>
              </a:ext>
            </a:extLst>
          </p:cNvPr>
          <p:cNvGrpSpPr/>
          <p:nvPr/>
        </p:nvGrpSpPr>
        <p:grpSpPr>
          <a:xfrm>
            <a:off x="1819427" y="2291567"/>
            <a:ext cx="1091160" cy="741240"/>
            <a:chOff x="1819427" y="2291567"/>
            <a:chExt cx="1091160" cy="741240"/>
          </a:xfrm>
        </p:grpSpPr>
        <mc:AlternateContent xmlns:mc="http://schemas.openxmlformats.org/markup-compatibility/2006" xmlns:p14="http://schemas.microsoft.com/office/powerpoint/2010/main">
          <mc:Choice Requires="p14">
            <p:contentPart p14:bwMode="auto" r:id="rId254">
              <p14:nvContentPartPr>
                <p14:cNvPr id="157" name="Ink 156">
                  <a:extLst>
                    <a:ext uri="{FF2B5EF4-FFF2-40B4-BE49-F238E27FC236}">
                      <a16:creationId xmlns:a16="http://schemas.microsoft.com/office/drawing/2014/main" id="{84497CF2-BE1B-8848-8DDC-B51E33DE9739}"/>
                    </a:ext>
                  </a:extLst>
                </p14:cNvPr>
                <p14:cNvContentPartPr/>
                <p14:nvPr/>
              </p14:nvContentPartPr>
              <p14:xfrm>
                <a:off x="2549147" y="2291567"/>
                <a:ext cx="88920" cy="154080"/>
              </p14:xfrm>
            </p:contentPart>
          </mc:Choice>
          <mc:Fallback xmlns="">
            <p:pic>
              <p:nvPicPr>
                <p:cNvPr id="559" name="Ink 558">
                  <a:extLst>
                    <a:ext uri="{FF2B5EF4-FFF2-40B4-BE49-F238E27FC236}">
                      <a16:creationId xmlns:a16="http://schemas.microsoft.com/office/drawing/2014/main" id="{D85C6C3D-3C7C-CA89-9355-48C240705AE1}"/>
                    </a:ext>
                  </a:extLst>
                </p:cNvPr>
                <p:cNvPicPr/>
                <p:nvPr/>
              </p:nvPicPr>
              <p:blipFill>
                <a:blip r:embed="rId255"/>
                <a:stretch>
                  <a:fillRect/>
                </a:stretch>
              </p:blipFill>
              <p:spPr>
                <a:xfrm>
                  <a:off x="2540147" y="2282927"/>
                  <a:ext cx="106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8" name="Ink 157">
                  <a:extLst>
                    <a:ext uri="{FF2B5EF4-FFF2-40B4-BE49-F238E27FC236}">
                      <a16:creationId xmlns:a16="http://schemas.microsoft.com/office/drawing/2014/main" id="{DA39B9AA-5776-59E3-7D33-92E2A3499B1C}"/>
                    </a:ext>
                  </a:extLst>
                </p14:cNvPr>
                <p14:cNvContentPartPr/>
                <p14:nvPr/>
              </p14:nvContentPartPr>
              <p14:xfrm>
                <a:off x="2506667" y="2392367"/>
                <a:ext cx="107280" cy="113760"/>
              </p14:xfrm>
            </p:contentPart>
          </mc:Choice>
          <mc:Fallback xmlns="">
            <p:pic>
              <p:nvPicPr>
                <p:cNvPr id="560" name="Ink 559">
                  <a:extLst>
                    <a:ext uri="{FF2B5EF4-FFF2-40B4-BE49-F238E27FC236}">
                      <a16:creationId xmlns:a16="http://schemas.microsoft.com/office/drawing/2014/main" id="{9E659532-8932-C2FB-58FE-18CEC8CF4A25}"/>
                    </a:ext>
                  </a:extLst>
                </p:cNvPr>
                <p:cNvPicPr/>
                <p:nvPr/>
              </p:nvPicPr>
              <p:blipFill>
                <a:blip r:embed="rId257"/>
                <a:stretch>
                  <a:fillRect/>
                </a:stretch>
              </p:blipFill>
              <p:spPr>
                <a:xfrm>
                  <a:off x="2497667" y="2383367"/>
                  <a:ext cx="124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9" name="Ink 158">
                  <a:extLst>
                    <a:ext uri="{FF2B5EF4-FFF2-40B4-BE49-F238E27FC236}">
                      <a16:creationId xmlns:a16="http://schemas.microsoft.com/office/drawing/2014/main" id="{1D3ADBB8-110E-DB0F-1764-E1D21F92CF05}"/>
                    </a:ext>
                  </a:extLst>
                </p14:cNvPr>
                <p14:cNvContentPartPr/>
                <p14:nvPr/>
              </p14:nvContentPartPr>
              <p14:xfrm>
                <a:off x="1829867" y="2538167"/>
                <a:ext cx="22680" cy="162720"/>
              </p14:xfrm>
            </p:contentPart>
          </mc:Choice>
          <mc:Fallback xmlns="">
            <p:pic>
              <p:nvPicPr>
                <p:cNvPr id="562" name="Ink 561">
                  <a:extLst>
                    <a:ext uri="{FF2B5EF4-FFF2-40B4-BE49-F238E27FC236}">
                      <a16:creationId xmlns:a16="http://schemas.microsoft.com/office/drawing/2014/main" id="{03E863B0-3C7C-8D81-9BD4-CB8FCF327123}"/>
                    </a:ext>
                  </a:extLst>
                </p:cNvPr>
                <p:cNvPicPr/>
                <p:nvPr/>
              </p:nvPicPr>
              <p:blipFill>
                <a:blip r:embed="rId259"/>
                <a:stretch>
                  <a:fillRect/>
                </a:stretch>
              </p:blipFill>
              <p:spPr>
                <a:xfrm>
                  <a:off x="1821227" y="2529167"/>
                  <a:ext cx="40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0" name="Ink 159">
                  <a:extLst>
                    <a:ext uri="{FF2B5EF4-FFF2-40B4-BE49-F238E27FC236}">
                      <a16:creationId xmlns:a16="http://schemas.microsoft.com/office/drawing/2014/main" id="{04386CFC-7F39-9B16-69A0-3074FFBFD0F4}"/>
                    </a:ext>
                  </a:extLst>
                </p14:cNvPr>
                <p14:cNvContentPartPr/>
                <p14:nvPr/>
              </p14:nvContentPartPr>
              <p14:xfrm>
                <a:off x="1819427" y="2522687"/>
                <a:ext cx="108360" cy="178200"/>
              </p14:xfrm>
            </p:contentPart>
          </mc:Choice>
          <mc:Fallback xmlns="">
            <p:pic>
              <p:nvPicPr>
                <p:cNvPr id="563" name="Ink 562">
                  <a:extLst>
                    <a:ext uri="{FF2B5EF4-FFF2-40B4-BE49-F238E27FC236}">
                      <a16:creationId xmlns:a16="http://schemas.microsoft.com/office/drawing/2014/main" id="{4DCADEEA-7B38-A096-E312-6BD82CE0F120}"/>
                    </a:ext>
                  </a:extLst>
                </p:cNvPr>
                <p:cNvPicPr/>
                <p:nvPr/>
              </p:nvPicPr>
              <p:blipFill>
                <a:blip r:embed="rId261"/>
                <a:stretch>
                  <a:fillRect/>
                </a:stretch>
              </p:blipFill>
              <p:spPr>
                <a:xfrm>
                  <a:off x="1810787" y="2514047"/>
                  <a:ext cx="126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1" name="Ink 160">
                  <a:extLst>
                    <a:ext uri="{FF2B5EF4-FFF2-40B4-BE49-F238E27FC236}">
                      <a16:creationId xmlns:a16="http://schemas.microsoft.com/office/drawing/2014/main" id="{E404CB89-05EA-D744-7D88-2E8A514CA6A8}"/>
                    </a:ext>
                  </a:extLst>
                </p14:cNvPr>
                <p14:cNvContentPartPr/>
                <p14:nvPr/>
              </p14:nvContentPartPr>
              <p14:xfrm>
                <a:off x="1942547" y="2500007"/>
                <a:ext cx="149760" cy="213480"/>
              </p14:xfrm>
            </p:contentPart>
          </mc:Choice>
          <mc:Fallback xmlns="">
            <p:pic>
              <p:nvPicPr>
                <p:cNvPr id="564" name="Ink 563">
                  <a:extLst>
                    <a:ext uri="{FF2B5EF4-FFF2-40B4-BE49-F238E27FC236}">
                      <a16:creationId xmlns:a16="http://schemas.microsoft.com/office/drawing/2014/main" id="{170045A8-1B6A-ADA6-5359-DB571DD95EE6}"/>
                    </a:ext>
                  </a:extLst>
                </p:cNvPr>
                <p:cNvPicPr/>
                <p:nvPr/>
              </p:nvPicPr>
              <p:blipFill>
                <a:blip r:embed="rId263"/>
                <a:stretch>
                  <a:fillRect/>
                </a:stretch>
              </p:blipFill>
              <p:spPr>
                <a:xfrm>
                  <a:off x="1933547" y="2491007"/>
                  <a:ext cx="1674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2" name="Ink 161">
                  <a:extLst>
                    <a:ext uri="{FF2B5EF4-FFF2-40B4-BE49-F238E27FC236}">
                      <a16:creationId xmlns:a16="http://schemas.microsoft.com/office/drawing/2014/main" id="{7599A3B8-B873-77DB-B6BD-A98172F23FEC}"/>
                    </a:ext>
                  </a:extLst>
                </p14:cNvPr>
                <p14:cNvContentPartPr/>
                <p14:nvPr/>
              </p14:nvContentPartPr>
              <p14:xfrm>
                <a:off x="2117147" y="2594687"/>
                <a:ext cx="79920" cy="93600"/>
              </p14:xfrm>
            </p:contentPart>
          </mc:Choice>
          <mc:Fallback xmlns="">
            <p:pic>
              <p:nvPicPr>
                <p:cNvPr id="565" name="Ink 564">
                  <a:extLst>
                    <a:ext uri="{FF2B5EF4-FFF2-40B4-BE49-F238E27FC236}">
                      <a16:creationId xmlns:a16="http://schemas.microsoft.com/office/drawing/2014/main" id="{7449C7D4-0A7E-1BF4-2347-B66707C552D0}"/>
                    </a:ext>
                  </a:extLst>
                </p:cNvPr>
                <p:cNvPicPr/>
                <p:nvPr/>
              </p:nvPicPr>
              <p:blipFill>
                <a:blip r:embed="rId265"/>
                <a:stretch>
                  <a:fillRect/>
                </a:stretch>
              </p:blipFill>
              <p:spPr>
                <a:xfrm>
                  <a:off x="2108507" y="2586047"/>
                  <a:ext cx="97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3" name="Ink 162">
                  <a:extLst>
                    <a:ext uri="{FF2B5EF4-FFF2-40B4-BE49-F238E27FC236}">
                      <a16:creationId xmlns:a16="http://schemas.microsoft.com/office/drawing/2014/main" id="{6343A97C-D515-E946-A491-2C6480C1757A}"/>
                    </a:ext>
                  </a:extLst>
                </p14:cNvPr>
                <p14:cNvContentPartPr/>
                <p14:nvPr/>
              </p14:nvContentPartPr>
              <p14:xfrm>
                <a:off x="2242787" y="2510087"/>
                <a:ext cx="33480" cy="185760"/>
              </p14:xfrm>
            </p:contentPart>
          </mc:Choice>
          <mc:Fallback xmlns="">
            <p:pic>
              <p:nvPicPr>
                <p:cNvPr id="566" name="Ink 565">
                  <a:extLst>
                    <a:ext uri="{FF2B5EF4-FFF2-40B4-BE49-F238E27FC236}">
                      <a16:creationId xmlns:a16="http://schemas.microsoft.com/office/drawing/2014/main" id="{51AD7225-243E-2482-245F-393051B23BCA}"/>
                    </a:ext>
                  </a:extLst>
                </p:cNvPr>
                <p:cNvPicPr/>
                <p:nvPr/>
              </p:nvPicPr>
              <p:blipFill>
                <a:blip r:embed="rId267"/>
                <a:stretch>
                  <a:fillRect/>
                </a:stretch>
              </p:blipFill>
              <p:spPr>
                <a:xfrm>
                  <a:off x="2234147" y="2501447"/>
                  <a:ext cx="51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 name="Ink 163">
                  <a:extLst>
                    <a:ext uri="{FF2B5EF4-FFF2-40B4-BE49-F238E27FC236}">
                      <a16:creationId xmlns:a16="http://schemas.microsoft.com/office/drawing/2014/main" id="{910717C1-B66C-F25D-B1BB-0EEE7997328D}"/>
                    </a:ext>
                  </a:extLst>
                </p14:cNvPr>
                <p14:cNvContentPartPr/>
                <p14:nvPr/>
              </p14:nvContentPartPr>
              <p14:xfrm>
                <a:off x="2231987" y="2591807"/>
                <a:ext cx="103680" cy="84600"/>
              </p14:xfrm>
            </p:contentPart>
          </mc:Choice>
          <mc:Fallback xmlns="">
            <p:pic>
              <p:nvPicPr>
                <p:cNvPr id="567" name="Ink 566">
                  <a:extLst>
                    <a:ext uri="{FF2B5EF4-FFF2-40B4-BE49-F238E27FC236}">
                      <a16:creationId xmlns:a16="http://schemas.microsoft.com/office/drawing/2014/main" id="{D2DEA41A-0F88-31AE-EF17-53D419D36EAB}"/>
                    </a:ext>
                  </a:extLst>
                </p:cNvPr>
                <p:cNvPicPr/>
                <p:nvPr/>
              </p:nvPicPr>
              <p:blipFill>
                <a:blip r:embed="rId269"/>
                <a:stretch>
                  <a:fillRect/>
                </a:stretch>
              </p:blipFill>
              <p:spPr>
                <a:xfrm>
                  <a:off x="2222987" y="2583167"/>
                  <a:ext cx="1213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39D069F3-48FC-51BC-003B-FCEC2ED3084F}"/>
                    </a:ext>
                  </a:extLst>
                </p14:cNvPr>
                <p14:cNvContentPartPr/>
                <p14:nvPr/>
              </p14:nvContentPartPr>
              <p14:xfrm>
                <a:off x="2312987" y="2536727"/>
                <a:ext cx="360" cy="360"/>
              </p14:xfrm>
            </p:contentPart>
          </mc:Choice>
          <mc:Fallback xmlns="">
            <p:pic>
              <p:nvPicPr>
                <p:cNvPr id="568" name="Ink 567">
                  <a:extLst>
                    <a:ext uri="{FF2B5EF4-FFF2-40B4-BE49-F238E27FC236}">
                      <a16:creationId xmlns:a16="http://schemas.microsoft.com/office/drawing/2014/main" id="{A6F54C29-24AD-4C9F-94EC-57988358F5E0}"/>
                    </a:ext>
                  </a:extLst>
                </p:cNvPr>
                <p:cNvPicPr/>
                <p:nvPr/>
              </p:nvPicPr>
              <p:blipFill>
                <a:blip r:embed="rId271"/>
                <a:stretch>
                  <a:fillRect/>
                </a:stretch>
              </p:blipFill>
              <p:spPr>
                <a:xfrm>
                  <a:off x="2304347" y="25277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298228C5-2E44-E371-CF20-C14FF2131700}"/>
                    </a:ext>
                  </a:extLst>
                </p14:cNvPr>
                <p14:cNvContentPartPr/>
                <p14:nvPr/>
              </p14:nvContentPartPr>
              <p14:xfrm>
                <a:off x="2312987" y="2536727"/>
                <a:ext cx="97920" cy="128160"/>
              </p14:xfrm>
            </p:contentPart>
          </mc:Choice>
          <mc:Fallback xmlns="">
            <p:pic>
              <p:nvPicPr>
                <p:cNvPr id="569" name="Ink 568">
                  <a:extLst>
                    <a:ext uri="{FF2B5EF4-FFF2-40B4-BE49-F238E27FC236}">
                      <a16:creationId xmlns:a16="http://schemas.microsoft.com/office/drawing/2014/main" id="{42B47B69-31C4-5590-EED5-57B07DE4B04E}"/>
                    </a:ext>
                  </a:extLst>
                </p:cNvPr>
                <p:cNvPicPr/>
                <p:nvPr/>
              </p:nvPicPr>
              <p:blipFill>
                <a:blip r:embed="rId273"/>
                <a:stretch>
                  <a:fillRect/>
                </a:stretch>
              </p:blipFill>
              <p:spPr>
                <a:xfrm>
                  <a:off x="2304347" y="2527727"/>
                  <a:ext cx="115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A182E2E8-C1C3-7452-4FC6-3A5D70A1971D}"/>
                    </a:ext>
                  </a:extLst>
                </p14:cNvPr>
                <p14:cNvContentPartPr/>
                <p14:nvPr/>
              </p14:nvContentPartPr>
              <p14:xfrm>
                <a:off x="2454107" y="2573447"/>
                <a:ext cx="110160" cy="115920"/>
              </p14:xfrm>
            </p:contentPart>
          </mc:Choice>
          <mc:Fallback xmlns="">
            <p:pic>
              <p:nvPicPr>
                <p:cNvPr id="570" name="Ink 569">
                  <a:extLst>
                    <a:ext uri="{FF2B5EF4-FFF2-40B4-BE49-F238E27FC236}">
                      <a16:creationId xmlns:a16="http://schemas.microsoft.com/office/drawing/2014/main" id="{F5AE4B1A-1527-F5EF-FEA9-921F6604A879}"/>
                    </a:ext>
                  </a:extLst>
                </p:cNvPr>
                <p:cNvPicPr/>
                <p:nvPr/>
              </p:nvPicPr>
              <p:blipFill>
                <a:blip r:embed="rId275"/>
                <a:stretch>
                  <a:fillRect/>
                </a:stretch>
              </p:blipFill>
              <p:spPr>
                <a:xfrm>
                  <a:off x="2445107" y="2564447"/>
                  <a:ext cx="127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8" name="Ink 167">
                  <a:extLst>
                    <a:ext uri="{FF2B5EF4-FFF2-40B4-BE49-F238E27FC236}">
                      <a16:creationId xmlns:a16="http://schemas.microsoft.com/office/drawing/2014/main" id="{82E4EDE1-51A4-D287-7D67-AB8271F67107}"/>
                    </a:ext>
                  </a:extLst>
                </p14:cNvPr>
                <p14:cNvContentPartPr/>
                <p14:nvPr/>
              </p14:nvContentPartPr>
              <p14:xfrm>
                <a:off x="2061347" y="2808887"/>
                <a:ext cx="148680" cy="113040"/>
              </p14:xfrm>
            </p:contentPart>
          </mc:Choice>
          <mc:Fallback xmlns="">
            <p:pic>
              <p:nvPicPr>
                <p:cNvPr id="571" name="Ink 570">
                  <a:extLst>
                    <a:ext uri="{FF2B5EF4-FFF2-40B4-BE49-F238E27FC236}">
                      <a16:creationId xmlns:a16="http://schemas.microsoft.com/office/drawing/2014/main" id="{3A880E55-957C-87F9-4398-52C4546ABE59}"/>
                    </a:ext>
                  </a:extLst>
                </p:cNvPr>
                <p:cNvPicPr/>
                <p:nvPr/>
              </p:nvPicPr>
              <p:blipFill>
                <a:blip r:embed="rId277"/>
                <a:stretch>
                  <a:fillRect/>
                </a:stretch>
              </p:blipFill>
              <p:spPr>
                <a:xfrm>
                  <a:off x="2052707" y="2800247"/>
                  <a:ext cx="1663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9" name="Ink 168">
                  <a:extLst>
                    <a:ext uri="{FF2B5EF4-FFF2-40B4-BE49-F238E27FC236}">
                      <a16:creationId xmlns:a16="http://schemas.microsoft.com/office/drawing/2014/main" id="{5002196D-EC49-98DE-DD57-A96058CAAB65}"/>
                    </a:ext>
                  </a:extLst>
                </p14:cNvPr>
                <p14:cNvContentPartPr/>
                <p14:nvPr/>
              </p14:nvContentPartPr>
              <p14:xfrm>
                <a:off x="2201387" y="2804927"/>
                <a:ext cx="88200" cy="116640"/>
              </p14:xfrm>
            </p:contentPart>
          </mc:Choice>
          <mc:Fallback xmlns="">
            <p:pic>
              <p:nvPicPr>
                <p:cNvPr id="572" name="Ink 571">
                  <a:extLst>
                    <a:ext uri="{FF2B5EF4-FFF2-40B4-BE49-F238E27FC236}">
                      <a16:creationId xmlns:a16="http://schemas.microsoft.com/office/drawing/2014/main" id="{0EB6602B-C55C-EC63-35D6-4570241142DF}"/>
                    </a:ext>
                  </a:extLst>
                </p:cNvPr>
                <p:cNvPicPr/>
                <p:nvPr/>
              </p:nvPicPr>
              <p:blipFill>
                <a:blip r:embed="rId279"/>
                <a:stretch>
                  <a:fillRect/>
                </a:stretch>
              </p:blipFill>
              <p:spPr>
                <a:xfrm>
                  <a:off x="2192387" y="2796287"/>
                  <a:ext cx="1058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0" name="Ink 169">
                  <a:extLst>
                    <a:ext uri="{FF2B5EF4-FFF2-40B4-BE49-F238E27FC236}">
                      <a16:creationId xmlns:a16="http://schemas.microsoft.com/office/drawing/2014/main" id="{88F75DF2-00BE-5D6F-C9C2-E3B6A63148EC}"/>
                    </a:ext>
                  </a:extLst>
                </p14:cNvPr>
                <p14:cNvContentPartPr/>
                <p14:nvPr/>
              </p14:nvContentPartPr>
              <p14:xfrm>
                <a:off x="2280227" y="2815367"/>
                <a:ext cx="62640" cy="94680"/>
              </p14:xfrm>
            </p:contentPart>
          </mc:Choice>
          <mc:Fallback xmlns="">
            <p:pic>
              <p:nvPicPr>
                <p:cNvPr id="573" name="Ink 572">
                  <a:extLst>
                    <a:ext uri="{FF2B5EF4-FFF2-40B4-BE49-F238E27FC236}">
                      <a16:creationId xmlns:a16="http://schemas.microsoft.com/office/drawing/2014/main" id="{456A5592-5C6F-D48E-FD32-85C7711F7F72}"/>
                    </a:ext>
                  </a:extLst>
                </p:cNvPr>
                <p:cNvPicPr/>
                <p:nvPr/>
              </p:nvPicPr>
              <p:blipFill>
                <a:blip r:embed="rId281"/>
                <a:stretch>
                  <a:fillRect/>
                </a:stretch>
              </p:blipFill>
              <p:spPr>
                <a:xfrm>
                  <a:off x="2271587" y="2806727"/>
                  <a:ext cx="802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1" name="Ink 170">
                  <a:extLst>
                    <a:ext uri="{FF2B5EF4-FFF2-40B4-BE49-F238E27FC236}">
                      <a16:creationId xmlns:a16="http://schemas.microsoft.com/office/drawing/2014/main" id="{1985AB03-923B-72EB-3395-A1AF895BFD45}"/>
                    </a:ext>
                  </a:extLst>
                </p14:cNvPr>
                <p14:cNvContentPartPr/>
                <p14:nvPr/>
              </p14:nvContentPartPr>
              <p14:xfrm>
                <a:off x="2362667" y="2777567"/>
                <a:ext cx="222120" cy="135000"/>
              </p14:xfrm>
            </p:contentPart>
          </mc:Choice>
          <mc:Fallback xmlns="">
            <p:pic>
              <p:nvPicPr>
                <p:cNvPr id="574" name="Ink 573">
                  <a:extLst>
                    <a:ext uri="{FF2B5EF4-FFF2-40B4-BE49-F238E27FC236}">
                      <a16:creationId xmlns:a16="http://schemas.microsoft.com/office/drawing/2014/main" id="{FB5E7355-52F2-594E-6D88-1C5C59BF27F8}"/>
                    </a:ext>
                  </a:extLst>
                </p:cNvPr>
                <p:cNvPicPr/>
                <p:nvPr/>
              </p:nvPicPr>
              <p:blipFill>
                <a:blip r:embed="rId283"/>
                <a:stretch>
                  <a:fillRect/>
                </a:stretch>
              </p:blipFill>
              <p:spPr>
                <a:xfrm>
                  <a:off x="2353667" y="2768567"/>
                  <a:ext cx="239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2" name="Ink 171">
                  <a:extLst>
                    <a:ext uri="{FF2B5EF4-FFF2-40B4-BE49-F238E27FC236}">
                      <a16:creationId xmlns:a16="http://schemas.microsoft.com/office/drawing/2014/main" id="{49625A78-4500-D8B1-1C2D-814A4277EFC7}"/>
                    </a:ext>
                  </a:extLst>
                </p14:cNvPr>
                <p14:cNvContentPartPr/>
                <p14:nvPr/>
              </p14:nvContentPartPr>
              <p14:xfrm>
                <a:off x="2594867" y="2786207"/>
                <a:ext cx="72360" cy="110520"/>
              </p14:xfrm>
            </p:contentPart>
          </mc:Choice>
          <mc:Fallback xmlns="">
            <p:pic>
              <p:nvPicPr>
                <p:cNvPr id="575" name="Ink 574">
                  <a:extLst>
                    <a:ext uri="{FF2B5EF4-FFF2-40B4-BE49-F238E27FC236}">
                      <a16:creationId xmlns:a16="http://schemas.microsoft.com/office/drawing/2014/main" id="{8ECA0D86-1F5F-BA6B-D54B-42037D9BB25E}"/>
                    </a:ext>
                  </a:extLst>
                </p:cNvPr>
                <p:cNvPicPr/>
                <p:nvPr/>
              </p:nvPicPr>
              <p:blipFill>
                <a:blip r:embed="rId285"/>
                <a:stretch>
                  <a:fillRect/>
                </a:stretch>
              </p:blipFill>
              <p:spPr>
                <a:xfrm>
                  <a:off x="2586227" y="2777567"/>
                  <a:ext cx="90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3" name="Ink 172">
                  <a:extLst>
                    <a:ext uri="{FF2B5EF4-FFF2-40B4-BE49-F238E27FC236}">
                      <a16:creationId xmlns:a16="http://schemas.microsoft.com/office/drawing/2014/main" id="{FE4DA920-21D1-8744-258E-6AA791DE95F2}"/>
                    </a:ext>
                  </a:extLst>
                </p14:cNvPr>
                <p14:cNvContentPartPr/>
                <p14:nvPr/>
              </p14:nvContentPartPr>
              <p14:xfrm>
                <a:off x="2700707" y="2779007"/>
                <a:ext cx="209880" cy="253800"/>
              </p14:xfrm>
            </p:contentPart>
          </mc:Choice>
          <mc:Fallback xmlns="">
            <p:pic>
              <p:nvPicPr>
                <p:cNvPr id="576" name="Ink 575">
                  <a:extLst>
                    <a:ext uri="{FF2B5EF4-FFF2-40B4-BE49-F238E27FC236}">
                      <a16:creationId xmlns:a16="http://schemas.microsoft.com/office/drawing/2014/main" id="{511872DE-0E39-8835-B948-04444096BA15}"/>
                    </a:ext>
                  </a:extLst>
                </p:cNvPr>
                <p:cNvPicPr/>
                <p:nvPr/>
              </p:nvPicPr>
              <p:blipFill>
                <a:blip r:embed="rId287"/>
                <a:stretch>
                  <a:fillRect/>
                </a:stretch>
              </p:blipFill>
              <p:spPr>
                <a:xfrm>
                  <a:off x="2692067" y="2770367"/>
                  <a:ext cx="227520" cy="271440"/>
                </a:xfrm>
                <a:prstGeom prst="rect">
                  <a:avLst/>
                </a:prstGeom>
              </p:spPr>
            </p:pic>
          </mc:Fallback>
        </mc:AlternateContent>
      </p:grpSp>
      <p:grpSp>
        <p:nvGrpSpPr>
          <p:cNvPr id="174" name="Group 173">
            <a:extLst>
              <a:ext uri="{FF2B5EF4-FFF2-40B4-BE49-F238E27FC236}">
                <a16:creationId xmlns:a16="http://schemas.microsoft.com/office/drawing/2014/main" id="{3FB16BA0-8CC0-30D5-4B04-B3C0944A4AF2}"/>
              </a:ext>
            </a:extLst>
          </p:cNvPr>
          <p:cNvGrpSpPr/>
          <p:nvPr/>
        </p:nvGrpSpPr>
        <p:grpSpPr>
          <a:xfrm>
            <a:off x="1173587" y="2646887"/>
            <a:ext cx="402120" cy="587880"/>
            <a:chOff x="1173587" y="2646887"/>
            <a:chExt cx="402120" cy="587880"/>
          </a:xfrm>
        </p:grpSpPr>
        <mc:AlternateContent xmlns:mc="http://schemas.openxmlformats.org/markup-compatibility/2006" xmlns:p14="http://schemas.microsoft.com/office/powerpoint/2010/main">
          <mc:Choice Requires="p14">
            <p:contentPart p14:bwMode="auto" r:id="rId288">
              <p14:nvContentPartPr>
                <p14:cNvPr id="175" name="Ink 174">
                  <a:extLst>
                    <a:ext uri="{FF2B5EF4-FFF2-40B4-BE49-F238E27FC236}">
                      <a16:creationId xmlns:a16="http://schemas.microsoft.com/office/drawing/2014/main" id="{9A10FECE-B788-3DBC-6161-22F7CBE10807}"/>
                    </a:ext>
                  </a:extLst>
                </p14:cNvPr>
                <p14:cNvContentPartPr/>
                <p14:nvPr/>
              </p14:nvContentPartPr>
              <p14:xfrm>
                <a:off x="1173587" y="2646887"/>
                <a:ext cx="394920" cy="585000"/>
              </p14:xfrm>
            </p:contentPart>
          </mc:Choice>
          <mc:Fallback xmlns="">
            <p:pic>
              <p:nvPicPr>
                <p:cNvPr id="649" name="Ink 648">
                  <a:extLst>
                    <a:ext uri="{FF2B5EF4-FFF2-40B4-BE49-F238E27FC236}">
                      <a16:creationId xmlns:a16="http://schemas.microsoft.com/office/drawing/2014/main" id="{6689D808-3C66-A294-9B57-7CE158F485CF}"/>
                    </a:ext>
                  </a:extLst>
                </p:cNvPr>
                <p:cNvPicPr/>
                <p:nvPr/>
              </p:nvPicPr>
              <p:blipFill>
                <a:blip r:embed="rId289"/>
                <a:stretch>
                  <a:fillRect/>
                </a:stretch>
              </p:blipFill>
              <p:spPr>
                <a:xfrm>
                  <a:off x="1164587" y="2637887"/>
                  <a:ext cx="41256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6" name="Ink 175">
                  <a:extLst>
                    <a:ext uri="{FF2B5EF4-FFF2-40B4-BE49-F238E27FC236}">
                      <a16:creationId xmlns:a16="http://schemas.microsoft.com/office/drawing/2014/main" id="{2BC26839-6D24-C684-C323-1019933AA3CD}"/>
                    </a:ext>
                  </a:extLst>
                </p14:cNvPr>
                <p14:cNvContentPartPr/>
                <p14:nvPr/>
              </p14:nvContentPartPr>
              <p14:xfrm>
                <a:off x="1398587" y="3196247"/>
                <a:ext cx="146160" cy="9000"/>
              </p14:xfrm>
            </p:contentPart>
          </mc:Choice>
          <mc:Fallback xmlns="">
            <p:pic>
              <p:nvPicPr>
                <p:cNvPr id="650" name="Ink 649">
                  <a:extLst>
                    <a:ext uri="{FF2B5EF4-FFF2-40B4-BE49-F238E27FC236}">
                      <a16:creationId xmlns:a16="http://schemas.microsoft.com/office/drawing/2014/main" id="{0C5FE4C4-0CEA-2686-2290-762DB5B61C5C}"/>
                    </a:ext>
                  </a:extLst>
                </p:cNvPr>
                <p:cNvPicPr/>
                <p:nvPr/>
              </p:nvPicPr>
              <p:blipFill>
                <a:blip r:embed="rId291"/>
                <a:stretch>
                  <a:fillRect/>
                </a:stretch>
              </p:blipFill>
              <p:spPr>
                <a:xfrm>
                  <a:off x="1389587" y="3187607"/>
                  <a:ext cx="163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7" name="Ink 176">
                  <a:extLst>
                    <a:ext uri="{FF2B5EF4-FFF2-40B4-BE49-F238E27FC236}">
                      <a16:creationId xmlns:a16="http://schemas.microsoft.com/office/drawing/2014/main" id="{032A0A19-1C7F-DFD6-E1FD-0E8CB8DD7061}"/>
                    </a:ext>
                  </a:extLst>
                </p14:cNvPr>
                <p14:cNvContentPartPr/>
                <p14:nvPr/>
              </p14:nvContentPartPr>
              <p14:xfrm>
                <a:off x="1553387" y="3100847"/>
                <a:ext cx="3960" cy="113400"/>
              </p14:xfrm>
            </p:contentPart>
          </mc:Choice>
          <mc:Fallback xmlns="">
            <p:pic>
              <p:nvPicPr>
                <p:cNvPr id="651" name="Ink 650">
                  <a:extLst>
                    <a:ext uri="{FF2B5EF4-FFF2-40B4-BE49-F238E27FC236}">
                      <a16:creationId xmlns:a16="http://schemas.microsoft.com/office/drawing/2014/main" id="{D5C78BC7-7926-F9CB-B1B8-93D3F0B4A943}"/>
                    </a:ext>
                  </a:extLst>
                </p:cNvPr>
                <p:cNvPicPr/>
                <p:nvPr/>
              </p:nvPicPr>
              <p:blipFill>
                <a:blip r:embed="rId293"/>
                <a:stretch>
                  <a:fillRect/>
                </a:stretch>
              </p:blipFill>
              <p:spPr>
                <a:xfrm>
                  <a:off x="1544387" y="3091847"/>
                  <a:ext cx="216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8" name="Ink 177">
                  <a:extLst>
                    <a:ext uri="{FF2B5EF4-FFF2-40B4-BE49-F238E27FC236}">
                      <a16:creationId xmlns:a16="http://schemas.microsoft.com/office/drawing/2014/main" id="{3AD75708-B624-01FB-76AB-F90796D36D43}"/>
                    </a:ext>
                  </a:extLst>
                </p14:cNvPr>
                <p14:cNvContentPartPr/>
                <p14:nvPr/>
              </p14:nvContentPartPr>
              <p14:xfrm>
                <a:off x="1479587" y="3218207"/>
                <a:ext cx="96120" cy="16560"/>
              </p14:xfrm>
            </p:contentPart>
          </mc:Choice>
          <mc:Fallback xmlns="">
            <p:pic>
              <p:nvPicPr>
                <p:cNvPr id="653" name="Ink 652">
                  <a:extLst>
                    <a:ext uri="{FF2B5EF4-FFF2-40B4-BE49-F238E27FC236}">
                      <a16:creationId xmlns:a16="http://schemas.microsoft.com/office/drawing/2014/main" id="{436173A9-DE51-F5B7-901F-0FFFC019EFF6}"/>
                    </a:ext>
                  </a:extLst>
                </p:cNvPr>
                <p:cNvPicPr/>
                <p:nvPr/>
              </p:nvPicPr>
              <p:blipFill>
                <a:blip r:embed="rId295"/>
                <a:stretch>
                  <a:fillRect/>
                </a:stretch>
              </p:blipFill>
              <p:spPr>
                <a:xfrm>
                  <a:off x="1470587" y="3209567"/>
                  <a:ext cx="113760" cy="34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6">
            <p14:nvContentPartPr>
              <p14:cNvPr id="179" name="Ink 178">
                <a:extLst>
                  <a:ext uri="{FF2B5EF4-FFF2-40B4-BE49-F238E27FC236}">
                    <a16:creationId xmlns:a16="http://schemas.microsoft.com/office/drawing/2014/main" id="{9483DFCF-95DE-6362-4A18-C69868422218}"/>
                  </a:ext>
                </a:extLst>
              </p14:cNvPr>
              <p14:cNvContentPartPr/>
              <p14:nvPr/>
            </p14:nvContentPartPr>
            <p14:xfrm>
              <a:off x="3960167" y="3165131"/>
              <a:ext cx="26280" cy="20520"/>
            </p14:xfrm>
          </p:contentPart>
        </mc:Choice>
        <mc:Fallback>
          <p:pic>
            <p:nvPicPr>
              <p:cNvPr id="179" name="Ink 178">
                <a:extLst>
                  <a:ext uri="{FF2B5EF4-FFF2-40B4-BE49-F238E27FC236}">
                    <a16:creationId xmlns:a16="http://schemas.microsoft.com/office/drawing/2014/main" id="{9483DFCF-95DE-6362-4A18-C69868422218}"/>
                  </a:ext>
                </a:extLst>
              </p:cNvPr>
              <p:cNvPicPr/>
              <p:nvPr/>
            </p:nvPicPr>
            <p:blipFill>
              <a:blip r:embed="rId297"/>
              <a:stretch>
                <a:fillRect/>
              </a:stretch>
            </p:blipFill>
            <p:spPr>
              <a:xfrm>
                <a:off x="3951167" y="3156131"/>
                <a:ext cx="439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0" name="Ink 179">
                <a:extLst>
                  <a:ext uri="{FF2B5EF4-FFF2-40B4-BE49-F238E27FC236}">
                    <a16:creationId xmlns:a16="http://schemas.microsoft.com/office/drawing/2014/main" id="{F39A3DA4-9537-BFF4-81FB-4109DB36CB87}"/>
                  </a:ext>
                </a:extLst>
              </p14:cNvPr>
              <p14:cNvContentPartPr/>
              <p14:nvPr/>
            </p14:nvContentPartPr>
            <p14:xfrm>
              <a:off x="4028567" y="3132011"/>
              <a:ext cx="54360" cy="117000"/>
            </p14:xfrm>
          </p:contentPart>
        </mc:Choice>
        <mc:Fallback>
          <p:pic>
            <p:nvPicPr>
              <p:cNvPr id="180" name="Ink 179">
                <a:extLst>
                  <a:ext uri="{FF2B5EF4-FFF2-40B4-BE49-F238E27FC236}">
                    <a16:creationId xmlns:a16="http://schemas.microsoft.com/office/drawing/2014/main" id="{F39A3DA4-9537-BFF4-81FB-4109DB36CB87}"/>
                  </a:ext>
                </a:extLst>
              </p:cNvPr>
              <p:cNvPicPr/>
              <p:nvPr/>
            </p:nvPicPr>
            <p:blipFill>
              <a:blip r:embed="rId299"/>
              <a:stretch>
                <a:fillRect/>
              </a:stretch>
            </p:blipFill>
            <p:spPr>
              <a:xfrm>
                <a:off x="4019567" y="3123011"/>
                <a:ext cx="720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1" name="Ink 180">
                <a:extLst>
                  <a:ext uri="{FF2B5EF4-FFF2-40B4-BE49-F238E27FC236}">
                    <a16:creationId xmlns:a16="http://schemas.microsoft.com/office/drawing/2014/main" id="{796F2E4D-715D-8665-5E5C-F9862E3BC2B6}"/>
                  </a:ext>
                </a:extLst>
              </p14:cNvPr>
              <p14:cNvContentPartPr/>
              <p14:nvPr/>
            </p14:nvContentPartPr>
            <p14:xfrm>
              <a:off x="4136387" y="3211007"/>
              <a:ext cx="76320" cy="77400"/>
            </p14:xfrm>
          </p:contentPart>
        </mc:Choice>
        <mc:Fallback>
          <p:pic>
            <p:nvPicPr>
              <p:cNvPr id="181" name="Ink 180">
                <a:extLst>
                  <a:ext uri="{FF2B5EF4-FFF2-40B4-BE49-F238E27FC236}">
                    <a16:creationId xmlns:a16="http://schemas.microsoft.com/office/drawing/2014/main" id="{796F2E4D-715D-8665-5E5C-F9862E3BC2B6}"/>
                  </a:ext>
                </a:extLst>
              </p:cNvPr>
              <p:cNvPicPr/>
              <p:nvPr/>
            </p:nvPicPr>
            <p:blipFill>
              <a:blip r:embed="rId301"/>
              <a:stretch>
                <a:fillRect/>
              </a:stretch>
            </p:blipFill>
            <p:spPr>
              <a:xfrm>
                <a:off x="4127344" y="3202007"/>
                <a:ext cx="94044" cy="95040"/>
              </a:xfrm>
              <a:prstGeom prst="rect">
                <a:avLst/>
              </a:prstGeom>
            </p:spPr>
          </p:pic>
        </mc:Fallback>
      </mc:AlternateContent>
      <p:grpSp>
        <p:nvGrpSpPr>
          <p:cNvPr id="182" name="Group 181">
            <a:extLst>
              <a:ext uri="{FF2B5EF4-FFF2-40B4-BE49-F238E27FC236}">
                <a16:creationId xmlns:a16="http://schemas.microsoft.com/office/drawing/2014/main" id="{AF1A9AC3-3B05-2F5A-A492-FA247FAFF0C6}"/>
              </a:ext>
            </a:extLst>
          </p:cNvPr>
          <p:cNvGrpSpPr/>
          <p:nvPr/>
        </p:nvGrpSpPr>
        <p:grpSpPr>
          <a:xfrm>
            <a:off x="3701507" y="3003287"/>
            <a:ext cx="166320" cy="254520"/>
            <a:chOff x="3701507" y="3003287"/>
            <a:chExt cx="166320" cy="254520"/>
          </a:xfrm>
        </p:grpSpPr>
        <mc:AlternateContent xmlns:mc="http://schemas.openxmlformats.org/markup-compatibility/2006" xmlns:p14="http://schemas.microsoft.com/office/powerpoint/2010/main">
          <mc:Choice Requires="p14">
            <p:contentPart p14:bwMode="auto" r:id="rId302">
              <p14:nvContentPartPr>
                <p14:cNvPr id="183" name="Ink 182">
                  <a:extLst>
                    <a:ext uri="{FF2B5EF4-FFF2-40B4-BE49-F238E27FC236}">
                      <a16:creationId xmlns:a16="http://schemas.microsoft.com/office/drawing/2014/main" id="{ABA8977B-67B6-E18C-02A8-45C433CABAC5}"/>
                    </a:ext>
                  </a:extLst>
                </p14:cNvPr>
                <p14:cNvContentPartPr/>
                <p14:nvPr/>
              </p14:nvContentPartPr>
              <p14:xfrm>
                <a:off x="3740387" y="3086087"/>
                <a:ext cx="81360" cy="131040"/>
              </p14:xfrm>
            </p:contentPart>
          </mc:Choice>
          <mc:Fallback xmlns="">
            <p:pic>
              <p:nvPicPr>
                <p:cNvPr id="706" name="Ink 705">
                  <a:extLst>
                    <a:ext uri="{FF2B5EF4-FFF2-40B4-BE49-F238E27FC236}">
                      <a16:creationId xmlns:a16="http://schemas.microsoft.com/office/drawing/2014/main" id="{1A275CDE-1329-A927-0428-D38557438288}"/>
                    </a:ext>
                  </a:extLst>
                </p:cNvPr>
                <p:cNvPicPr/>
                <p:nvPr/>
              </p:nvPicPr>
              <p:blipFill>
                <a:blip r:embed="rId303"/>
                <a:stretch>
                  <a:fillRect/>
                </a:stretch>
              </p:blipFill>
              <p:spPr>
                <a:xfrm>
                  <a:off x="3731387" y="3077447"/>
                  <a:ext cx="99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4" name="Ink 183">
                  <a:extLst>
                    <a:ext uri="{FF2B5EF4-FFF2-40B4-BE49-F238E27FC236}">
                      <a16:creationId xmlns:a16="http://schemas.microsoft.com/office/drawing/2014/main" id="{32FA18B2-DD14-64D2-550B-02C9B9A46244}"/>
                    </a:ext>
                  </a:extLst>
                </p14:cNvPr>
                <p14:cNvContentPartPr/>
                <p14:nvPr/>
              </p14:nvContentPartPr>
              <p14:xfrm>
                <a:off x="3867467" y="3184727"/>
                <a:ext cx="360" cy="73080"/>
              </p14:xfrm>
            </p:contentPart>
          </mc:Choice>
          <mc:Fallback xmlns="">
            <p:pic>
              <p:nvPicPr>
                <p:cNvPr id="707" name="Ink 706">
                  <a:extLst>
                    <a:ext uri="{FF2B5EF4-FFF2-40B4-BE49-F238E27FC236}">
                      <a16:creationId xmlns:a16="http://schemas.microsoft.com/office/drawing/2014/main" id="{C4205659-D962-308A-67EF-30943CA4FC9D}"/>
                    </a:ext>
                  </a:extLst>
                </p:cNvPr>
                <p:cNvPicPr/>
                <p:nvPr/>
              </p:nvPicPr>
              <p:blipFill>
                <a:blip r:embed="rId305"/>
                <a:stretch>
                  <a:fillRect/>
                </a:stretch>
              </p:blipFill>
              <p:spPr>
                <a:xfrm>
                  <a:off x="3858827" y="3175727"/>
                  <a:ext cx="180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5" name="Ink 184">
                  <a:extLst>
                    <a:ext uri="{FF2B5EF4-FFF2-40B4-BE49-F238E27FC236}">
                      <a16:creationId xmlns:a16="http://schemas.microsoft.com/office/drawing/2014/main" id="{1362B52E-4F7D-F125-5124-CFD7A6B048F5}"/>
                    </a:ext>
                  </a:extLst>
                </p14:cNvPr>
                <p14:cNvContentPartPr/>
                <p14:nvPr/>
              </p14:nvContentPartPr>
              <p14:xfrm>
                <a:off x="3724547" y="3003287"/>
                <a:ext cx="126720" cy="46440"/>
              </p14:xfrm>
            </p:contentPart>
          </mc:Choice>
          <mc:Fallback xmlns="">
            <p:pic>
              <p:nvPicPr>
                <p:cNvPr id="708" name="Ink 707">
                  <a:extLst>
                    <a:ext uri="{FF2B5EF4-FFF2-40B4-BE49-F238E27FC236}">
                      <a16:creationId xmlns:a16="http://schemas.microsoft.com/office/drawing/2014/main" id="{E57155A1-7C94-3FF0-8425-932095FD353D}"/>
                    </a:ext>
                  </a:extLst>
                </p:cNvPr>
                <p:cNvPicPr/>
                <p:nvPr/>
              </p:nvPicPr>
              <p:blipFill>
                <a:blip r:embed="rId307"/>
                <a:stretch>
                  <a:fillRect/>
                </a:stretch>
              </p:blipFill>
              <p:spPr>
                <a:xfrm>
                  <a:off x="3715907" y="2994647"/>
                  <a:ext cx="1443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6" name="Ink 185">
                  <a:extLst>
                    <a:ext uri="{FF2B5EF4-FFF2-40B4-BE49-F238E27FC236}">
                      <a16:creationId xmlns:a16="http://schemas.microsoft.com/office/drawing/2014/main" id="{5ECABAA7-30F6-2E22-054A-15BC4180B390}"/>
                    </a:ext>
                  </a:extLst>
                </p14:cNvPr>
                <p14:cNvContentPartPr/>
                <p14:nvPr/>
              </p14:nvContentPartPr>
              <p14:xfrm>
                <a:off x="3701507" y="3024527"/>
                <a:ext cx="28080" cy="29160"/>
              </p14:xfrm>
            </p:contentPart>
          </mc:Choice>
          <mc:Fallback xmlns="">
            <p:pic>
              <p:nvPicPr>
                <p:cNvPr id="709" name="Ink 708">
                  <a:extLst>
                    <a:ext uri="{FF2B5EF4-FFF2-40B4-BE49-F238E27FC236}">
                      <a16:creationId xmlns:a16="http://schemas.microsoft.com/office/drawing/2014/main" id="{7781FF27-E047-7B6E-9E06-98F614B445B9}"/>
                    </a:ext>
                  </a:extLst>
                </p:cNvPr>
                <p:cNvPicPr/>
                <p:nvPr/>
              </p:nvPicPr>
              <p:blipFill>
                <a:blip r:embed="rId309"/>
                <a:stretch>
                  <a:fillRect/>
                </a:stretch>
              </p:blipFill>
              <p:spPr>
                <a:xfrm>
                  <a:off x="3692867" y="3015527"/>
                  <a:ext cx="45720" cy="46800"/>
                </a:xfrm>
                <a:prstGeom prst="rect">
                  <a:avLst/>
                </a:prstGeom>
              </p:spPr>
            </p:pic>
          </mc:Fallback>
        </mc:AlternateContent>
      </p:grpSp>
      <p:sp>
        <p:nvSpPr>
          <p:cNvPr id="187" name="Rectangle 186">
            <a:extLst>
              <a:ext uri="{FF2B5EF4-FFF2-40B4-BE49-F238E27FC236}">
                <a16:creationId xmlns:a16="http://schemas.microsoft.com/office/drawing/2014/main" id="{058E4F41-4474-5340-2FD8-18A96AA29FA1}"/>
              </a:ext>
            </a:extLst>
          </p:cNvPr>
          <p:cNvSpPr/>
          <p:nvPr/>
        </p:nvSpPr>
        <p:spPr>
          <a:xfrm>
            <a:off x="3777287" y="3315998"/>
            <a:ext cx="365760" cy="1828800"/>
          </a:xfrm>
          <a:prstGeom prst="rect">
            <a:avLst/>
          </a:prstGeom>
          <a:solidFill>
            <a:srgbClr val="004F8B">
              <a:alpha val="5000"/>
            </a:srgbClr>
          </a:solidFill>
          <a:ln w="18000">
            <a:solidFill>
              <a:srgbClr val="004F8B"/>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4F8B"/>
              </a:solidFill>
            </a:endParaRPr>
          </a:p>
        </p:txBody>
      </p:sp>
      <p:grpSp>
        <p:nvGrpSpPr>
          <p:cNvPr id="188" name="Group 187">
            <a:extLst>
              <a:ext uri="{FF2B5EF4-FFF2-40B4-BE49-F238E27FC236}">
                <a16:creationId xmlns:a16="http://schemas.microsoft.com/office/drawing/2014/main" id="{FD37ED5C-E24A-614E-803E-CE781CA14AEB}"/>
              </a:ext>
            </a:extLst>
          </p:cNvPr>
          <p:cNvGrpSpPr/>
          <p:nvPr/>
        </p:nvGrpSpPr>
        <p:grpSpPr>
          <a:xfrm>
            <a:off x="2303627" y="4173287"/>
            <a:ext cx="773280" cy="375840"/>
            <a:chOff x="2303627" y="4173287"/>
            <a:chExt cx="773280" cy="375840"/>
          </a:xfrm>
        </p:grpSpPr>
        <mc:AlternateContent xmlns:mc="http://schemas.openxmlformats.org/markup-compatibility/2006" xmlns:p14="http://schemas.microsoft.com/office/powerpoint/2010/main">
          <mc:Choice Requires="p14">
            <p:contentPart p14:bwMode="auto" r:id="rId310">
              <p14:nvContentPartPr>
                <p14:cNvPr id="189" name="Ink 188">
                  <a:extLst>
                    <a:ext uri="{FF2B5EF4-FFF2-40B4-BE49-F238E27FC236}">
                      <a16:creationId xmlns:a16="http://schemas.microsoft.com/office/drawing/2014/main" id="{1C39BF2E-6B75-BB18-E365-032B51DC1CC4}"/>
                    </a:ext>
                  </a:extLst>
                </p14:cNvPr>
                <p14:cNvContentPartPr/>
                <p14:nvPr/>
              </p14:nvContentPartPr>
              <p14:xfrm>
                <a:off x="2303627" y="4224767"/>
                <a:ext cx="103680" cy="179640"/>
              </p14:xfrm>
            </p:contentPart>
          </mc:Choice>
          <mc:Fallback xmlns="">
            <p:pic>
              <p:nvPicPr>
                <p:cNvPr id="712" name="Ink 711">
                  <a:extLst>
                    <a:ext uri="{FF2B5EF4-FFF2-40B4-BE49-F238E27FC236}">
                      <a16:creationId xmlns:a16="http://schemas.microsoft.com/office/drawing/2014/main" id="{36E71ACB-7464-AE32-2C8A-DBC10A3DFB9F}"/>
                    </a:ext>
                  </a:extLst>
                </p:cNvPr>
                <p:cNvPicPr/>
                <p:nvPr/>
              </p:nvPicPr>
              <p:blipFill>
                <a:blip r:embed="rId311"/>
                <a:stretch>
                  <a:fillRect/>
                </a:stretch>
              </p:blipFill>
              <p:spPr>
                <a:xfrm>
                  <a:off x="2294987" y="4216127"/>
                  <a:ext cx="1213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0" name="Ink 189">
                  <a:extLst>
                    <a:ext uri="{FF2B5EF4-FFF2-40B4-BE49-F238E27FC236}">
                      <a16:creationId xmlns:a16="http://schemas.microsoft.com/office/drawing/2014/main" id="{69D5E4D2-2D94-B665-A265-936D223391ED}"/>
                    </a:ext>
                  </a:extLst>
                </p14:cNvPr>
                <p14:cNvContentPartPr/>
                <p14:nvPr/>
              </p14:nvContentPartPr>
              <p14:xfrm>
                <a:off x="2444027" y="4368767"/>
                <a:ext cx="56160" cy="123120"/>
              </p14:xfrm>
            </p:contentPart>
          </mc:Choice>
          <mc:Fallback xmlns="">
            <p:pic>
              <p:nvPicPr>
                <p:cNvPr id="713" name="Ink 712">
                  <a:extLst>
                    <a:ext uri="{FF2B5EF4-FFF2-40B4-BE49-F238E27FC236}">
                      <a16:creationId xmlns:a16="http://schemas.microsoft.com/office/drawing/2014/main" id="{C88D9AE5-B502-401C-6CE1-A8B1AF982287}"/>
                    </a:ext>
                  </a:extLst>
                </p:cNvPr>
                <p:cNvPicPr/>
                <p:nvPr/>
              </p:nvPicPr>
              <p:blipFill>
                <a:blip r:embed="rId313"/>
                <a:stretch>
                  <a:fillRect/>
                </a:stretch>
              </p:blipFill>
              <p:spPr>
                <a:xfrm>
                  <a:off x="2435027" y="4360127"/>
                  <a:ext cx="73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1" name="Ink 190">
                  <a:extLst>
                    <a:ext uri="{FF2B5EF4-FFF2-40B4-BE49-F238E27FC236}">
                      <a16:creationId xmlns:a16="http://schemas.microsoft.com/office/drawing/2014/main" id="{A203FB11-E655-17FF-4D9D-BB3FFD400318}"/>
                    </a:ext>
                  </a:extLst>
                </p14:cNvPr>
                <p14:cNvContentPartPr/>
                <p14:nvPr/>
              </p14:nvContentPartPr>
              <p14:xfrm>
                <a:off x="2552747" y="4195607"/>
                <a:ext cx="184320" cy="24480"/>
              </p14:xfrm>
            </p:contentPart>
          </mc:Choice>
          <mc:Fallback xmlns="">
            <p:pic>
              <p:nvPicPr>
                <p:cNvPr id="715" name="Ink 714">
                  <a:extLst>
                    <a:ext uri="{FF2B5EF4-FFF2-40B4-BE49-F238E27FC236}">
                      <a16:creationId xmlns:a16="http://schemas.microsoft.com/office/drawing/2014/main" id="{EA271C36-30BD-40CF-FF64-C7A867DCECEC}"/>
                    </a:ext>
                  </a:extLst>
                </p:cNvPr>
                <p:cNvPicPr/>
                <p:nvPr/>
              </p:nvPicPr>
              <p:blipFill>
                <a:blip r:embed="rId315"/>
                <a:stretch>
                  <a:fillRect/>
                </a:stretch>
              </p:blipFill>
              <p:spPr>
                <a:xfrm>
                  <a:off x="2544107" y="4186607"/>
                  <a:ext cx="20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2" name="Ink 191">
                  <a:extLst>
                    <a:ext uri="{FF2B5EF4-FFF2-40B4-BE49-F238E27FC236}">
                      <a16:creationId xmlns:a16="http://schemas.microsoft.com/office/drawing/2014/main" id="{736FDD2B-AB8B-C1BD-4E79-F1CD013FBC2B}"/>
                    </a:ext>
                  </a:extLst>
                </p14:cNvPr>
                <p14:cNvContentPartPr/>
                <p14:nvPr/>
              </p14:nvContentPartPr>
              <p14:xfrm>
                <a:off x="2563547" y="4239527"/>
                <a:ext cx="147960" cy="182520"/>
              </p14:xfrm>
            </p:contentPart>
          </mc:Choice>
          <mc:Fallback xmlns="">
            <p:pic>
              <p:nvPicPr>
                <p:cNvPr id="716" name="Ink 715">
                  <a:extLst>
                    <a:ext uri="{FF2B5EF4-FFF2-40B4-BE49-F238E27FC236}">
                      <a16:creationId xmlns:a16="http://schemas.microsoft.com/office/drawing/2014/main" id="{F73627E5-2AE8-7E7B-0318-F6094DFD2BF9}"/>
                    </a:ext>
                  </a:extLst>
                </p:cNvPr>
                <p:cNvPicPr/>
                <p:nvPr/>
              </p:nvPicPr>
              <p:blipFill>
                <a:blip r:embed="rId317"/>
                <a:stretch>
                  <a:fillRect/>
                </a:stretch>
              </p:blipFill>
              <p:spPr>
                <a:xfrm>
                  <a:off x="2554907" y="4230887"/>
                  <a:ext cx="1656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3" name="Ink 192">
                  <a:extLst>
                    <a:ext uri="{FF2B5EF4-FFF2-40B4-BE49-F238E27FC236}">
                      <a16:creationId xmlns:a16="http://schemas.microsoft.com/office/drawing/2014/main" id="{A0C0A834-D454-8058-2F74-1D953B32D37C}"/>
                    </a:ext>
                  </a:extLst>
                </p14:cNvPr>
                <p14:cNvContentPartPr/>
                <p14:nvPr/>
              </p14:nvContentPartPr>
              <p14:xfrm>
                <a:off x="2741387" y="4368767"/>
                <a:ext cx="6840" cy="48960"/>
              </p14:xfrm>
            </p:contentPart>
          </mc:Choice>
          <mc:Fallback xmlns="">
            <p:pic>
              <p:nvPicPr>
                <p:cNvPr id="717" name="Ink 716">
                  <a:extLst>
                    <a:ext uri="{FF2B5EF4-FFF2-40B4-BE49-F238E27FC236}">
                      <a16:creationId xmlns:a16="http://schemas.microsoft.com/office/drawing/2014/main" id="{7E70AE60-09CD-A806-9173-4B1BB4617F35}"/>
                    </a:ext>
                  </a:extLst>
                </p:cNvPr>
                <p:cNvPicPr/>
                <p:nvPr/>
              </p:nvPicPr>
              <p:blipFill>
                <a:blip r:embed="rId319"/>
                <a:stretch>
                  <a:fillRect/>
                </a:stretch>
              </p:blipFill>
              <p:spPr>
                <a:xfrm>
                  <a:off x="2732387" y="4359767"/>
                  <a:ext cx="24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4" name="Ink 193">
                  <a:extLst>
                    <a:ext uri="{FF2B5EF4-FFF2-40B4-BE49-F238E27FC236}">
                      <a16:creationId xmlns:a16="http://schemas.microsoft.com/office/drawing/2014/main" id="{53938C17-D15B-EB7E-D591-0435F8932D11}"/>
                    </a:ext>
                  </a:extLst>
                </p14:cNvPr>
                <p14:cNvContentPartPr/>
                <p14:nvPr/>
              </p14:nvContentPartPr>
              <p14:xfrm>
                <a:off x="2737067" y="4173287"/>
                <a:ext cx="11520" cy="107640"/>
              </p14:xfrm>
            </p:contentPart>
          </mc:Choice>
          <mc:Fallback xmlns="">
            <p:pic>
              <p:nvPicPr>
                <p:cNvPr id="718" name="Ink 717">
                  <a:extLst>
                    <a:ext uri="{FF2B5EF4-FFF2-40B4-BE49-F238E27FC236}">
                      <a16:creationId xmlns:a16="http://schemas.microsoft.com/office/drawing/2014/main" id="{23D6A663-C617-965A-B903-FC20C60A2821}"/>
                    </a:ext>
                  </a:extLst>
                </p:cNvPr>
                <p:cNvPicPr/>
                <p:nvPr/>
              </p:nvPicPr>
              <p:blipFill>
                <a:blip r:embed="rId321"/>
                <a:stretch>
                  <a:fillRect/>
                </a:stretch>
              </p:blipFill>
              <p:spPr>
                <a:xfrm>
                  <a:off x="2728427" y="4164647"/>
                  <a:ext cx="29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5" name="Ink 194">
                  <a:extLst>
                    <a:ext uri="{FF2B5EF4-FFF2-40B4-BE49-F238E27FC236}">
                      <a16:creationId xmlns:a16="http://schemas.microsoft.com/office/drawing/2014/main" id="{9FDAC697-EC70-7BCE-7675-011374FCCE12}"/>
                    </a:ext>
                  </a:extLst>
                </p14:cNvPr>
                <p14:cNvContentPartPr/>
                <p14:nvPr/>
              </p14:nvContentPartPr>
              <p14:xfrm>
                <a:off x="2784227" y="4429247"/>
                <a:ext cx="62280" cy="119880"/>
              </p14:xfrm>
            </p:contentPart>
          </mc:Choice>
          <mc:Fallback xmlns="">
            <p:pic>
              <p:nvPicPr>
                <p:cNvPr id="719" name="Ink 718">
                  <a:extLst>
                    <a:ext uri="{FF2B5EF4-FFF2-40B4-BE49-F238E27FC236}">
                      <a16:creationId xmlns:a16="http://schemas.microsoft.com/office/drawing/2014/main" id="{2C4A12B7-ACCC-72F3-E6DA-0C8E7AD20692}"/>
                    </a:ext>
                  </a:extLst>
                </p:cNvPr>
                <p:cNvPicPr/>
                <p:nvPr/>
              </p:nvPicPr>
              <p:blipFill>
                <a:blip r:embed="rId323"/>
                <a:stretch>
                  <a:fillRect/>
                </a:stretch>
              </p:blipFill>
              <p:spPr>
                <a:xfrm>
                  <a:off x="2775227" y="4420247"/>
                  <a:ext cx="79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6" name="Ink 195">
                  <a:extLst>
                    <a:ext uri="{FF2B5EF4-FFF2-40B4-BE49-F238E27FC236}">
                      <a16:creationId xmlns:a16="http://schemas.microsoft.com/office/drawing/2014/main" id="{DCA45665-3F7A-2D91-7099-46D142C240E7}"/>
                    </a:ext>
                  </a:extLst>
                </p14:cNvPr>
                <p14:cNvContentPartPr/>
                <p14:nvPr/>
              </p14:nvContentPartPr>
              <p14:xfrm>
                <a:off x="2866307" y="4217567"/>
                <a:ext cx="53640" cy="174960"/>
              </p14:xfrm>
            </p:contentPart>
          </mc:Choice>
          <mc:Fallback xmlns="">
            <p:pic>
              <p:nvPicPr>
                <p:cNvPr id="725" name="Ink 724">
                  <a:extLst>
                    <a:ext uri="{FF2B5EF4-FFF2-40B4-BE49-F238E27FC236}">
                      <a16:creationId xmlns:a16="http://schemas.microsoft.com/office/drawing/2014/main" id="{B03ABBCB-6568-636D-320E-189B06537808}"/>
                    </a:ext>
                  </a:extLst>
                </p:cNvPr>
                <p:cNvPicPr/>
                <p:nvPr/>
              </p:nvPicPr>
              <p:blipFill>
                <a:blip r:embed="rId325"/>
                <a:stretch>
                  <a:fillRect/>
                </a:stretch>
              </p:blipFill>
              <p:spPr>
                <a:xfrm>
                  <a:off x="2857307" y="4208567"/>
                  <a:ext cx="71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7" name="Ink 196">
                  <a:extLst>
                    <a:ext uri="{FF2B5EF4-FFF2-40B4-BE49-F238E27FC236}">
                      <a16:creationId xmlns:a16="http://schemas.microsoft.com/office/drawing/2014/main" id="{2FFB9C7D-D8B5-E1C2-C30D-55806CC85995}"/>
                    </a:ext>
                  </a:extLst>
                </p14:cNvPr>
                <p14:cNvContentPartPr/>
                <p14:nvPr/>
              </p14:nvContentPartPr>
              <p14:xfrm>
                <a:off x="2923547" y="4249967"/>
                <a:ext cx="31680" cy="167400"/>
              </p14:xfrm>
            </p:contentPart>
          </mc:Choice>
          <mc:Fallback xmlns="">
            <p:pic>
              <p:nvPicPr>
                <p:cNvPr id="726" name="Ink 725">
                  <a:extLst>
                    <a:ext uri="{FF2B5EF4-FFF2-40B4-BE49-F238E27FC236}">
                      <a16:creationId xmlns:a16="http://schemas.microsoft.com/office/drawing/2014/main" id="{562A58B2-CDAE-95B0-172D-B39DB69B3802}"/>
                    </a:ext>
                  </a:extLst>
                </p:cNvPr>
                <p:cNvPicPr/>
                <p:nvPr/>
              </p:nvPicPr>
              <p:blipFill>
                <a:blip r:embed="rId327"/>
                <a:stretch>
                  <a:fillRect/>
                </a:stretch>
              </p:blipFill>
              <p:spPr>
                <a:xfrm>
                  <a:off x="2914547" y="4240967"/>
                  <a:ext cx="49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8" name="Ink 197">
                  <a:extLst>
                    <a:ext uri="{FF2B5EF4-FFF2-40B4-BE49-F238E27FC236}">
                      <a16:creationId xmlns:a16="http://schemas.microsoft.com/office/drawing/2014/main" id="{0AF1FD0B-6113-C828-EBCF-DE14249E9EFC}"/>
                    </a:ext>
                  </a:extLst>
                </p14:cNvPr>
                <p14:cNvContentPartPr/>
                <p14:nvPr/>
              </p14:nvContentPartPr>
              <p14:xfrm>
                <a:off x="2999147" y="4445447"/>
                <a:ext cx="50040" cy="95040"/>
              </p14:xfrm>
            </p:contentPart>
          </mc:Choice>
          <mc:Fallback xmlns="">
            <p:pic>
              <p:nvPicPr>
                <p:cNvPr id="730" name="Ink 729">
                  <a:extLst>
                    <a:ext uri="{FF2B5EF4-FFF2-40B4-BE49-F238E27FC236}">
                      <a16:creationId xmlns:a16="http://schemas.microsoft.com/office/drawing/2014/main" id="{5251113A-A74C-90F6-4CF1-AF394A811E34}"/>
                    </a:ext>
                  </a:extLst>
                </p:cNvPr>
                <p:cNvPicPr/>
                <p:nvPr/>
              </p:nvPicPr>
              <p:blipFill>
                <a:blip r:embed="rId329"/>
                <a:stretch>
                  <a:fillRect/>
                </a:stretch>
              </p:blipFill>
              <p:spPr>
                <a:xfrm>
                  <a:off x="2990147" y="4436447"/>
                  <a:ext cx="67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9" name="Ink 198">
                  <a:extLst>
                    <a:ext uri="{FF2B5EF4-FFF2-40B4-BE49-F238E27FC236}">
                      <a16:creationId xmlns:a16="http://schemas.microsoft.com/office/drawing/2014/main" id="{919D2404-8444-199A-83DF-271EA19B7AEC}"/>
                    </a:ext>
                  </a:extLst>
                </p14:cNvPr>
                <p14:cNvContentPartPr/>
                <p14:nvPr/>
              </p14:nvContentPartPr>
              <p14:xfrm>
                <a:off x="3017507" y="4427447"/>
                <a:ext cx="39240" cy="4680"/>
              </p14:xfrm>
            </p:contentPart>
          </mc:Choice>
          <mc:Fallback xmlns="">
            <p:pic>
              <p:nvPicPr>
                <p:cNvPr id="731" name="Ink 730">
                  <a:extLst>
                    <a:ext uri="{FF2B5EF4-FFF2-40B4-BE49-F238E27FC236}">
                      <a16:creationId xmlns:a16="http://schemas.microsoft.com/office/drawing/2014/main" id="{EB6860C5-6ED6-2B62-61C9-646C1E62F11F}"/>
                    </a:ext>
                  </a:extLst>
                </p:cNvPr>
                <p:cNvPicPr/>
                <p:nvPr/>
              </p:nvPicPr>
              <p:blipFill>
                <a:blip r:embed="rId331"/>
                <a:stretch>
                  <a:fillRect/>
                </a:stretch>
              </p:blipFill>
              <p:spPr>
                <a:xfrm>
                  <a:off x="3008507" y="4418807"/>
                  <a:ext cx="568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0" name="Ink 199">
                  <a:extLst>
                    <a:ext uri="{FF2B5EF4-FFF2-40B4-BE49-F238E27FC236}">
                      <a16:creationId xmlns:a16="http://schemas.microsoft.com/office/drawing/2014/main" id="{5C43E896-4D1F-E97F-F514-09ED7C40ACF1}"/>
                    </a:ext>
                  </a:extLst>
                </p14:cNvPr>
                <p14:cNvContentPartPr/>
                <p14:nvPr/>
              </p14:nvContentPartPr>
              <p14:xfrm>
                <a:off x="2995187" y="4194167"/>
                <a:ext cx="54000" cy="3240"/>
              </p14:xfrm>
            </p:contentPart>
          </mc:Choice>
          <mc:Fallback xmlns="">
            <p:pic>
              <p:nvPicPr>
                <p:cNvPr id="733" name="Ink 732">
                  <a:extLst>
                    <a:ext uri="{FF2B5EF4-FFF2-40B4-BE49-F238E27FC236}">
                      <a16:creationId xmlns:a16="http://schemas.microsoft.com/office/drawing/2014/main" id="{95A28C30-CD29-61D8-5D21-75F626D1A68D}"/>
                    </a:ext>
                  </a:extLst>
                </p:cNvPr>
                <p:cNvPicPr/>
                <p:nvPr/>
              </p:nvPicPr>
              <p:blipFill>
                <a:blip r:embed="rId333"/>
                <a:stretch>
                  <a:fillRect/>
                </a:stretch>
              </p:blipFill>
              <p:spPr>
                <a:xfrm>
                  <a:off x="2986547" y="4185167"/>
                  <a:ext cx="716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1" name="Ink 200">
                  <a:extLst>
                    <a:ext uri="{FF2B5EF4-FFF2-40B4-BE49-F238E27FC236}">
                      <a16:creationId xmlns:a16="http://schemas.microsoft.com/office/drawing/2014/main" id="{2C3B7667-4486-DC9F-B846-A722B57132DF}"/>
                    </a:ext>
                  </a:extLst>
                </p14:cNvPr>
                <p14:cNvContentPartPr/>
                <p14:nvPr/>
              </p14:nvContentPartPr>
              <p14:xfrm>
                <a:off x="3030467" y="4205687"/>
                <a:ext cx="3960" cy="75240"/>
              </p14:xfrm>
            </p:contentPart>
          </mc:Choice>
          <mc:Fallback xmlns="">
            <p:pic>
              <p:nvPicPr>
                <p:cNvPr id="734" name="Ink 733">
                  <a:extLst>
                    <a:ext uri="{FF2B5EF4-FFF2-40B4-BE49-F238E27FC236}">
                      <a16:creationId xmlns:a16="http://schemas.microsoft.com/office/drawing/2014/main" id="{AD70B920-D699-7139-FC31-4EA7131A6822}"/>
                    </a:ext>
                  </a:extLst>
                </p:cNvPr>
                <p:cNvPicPr/>
                <p:nvPr/>
              </p:nvPicPr>
              <p:blipFill>
                <a:blip r:embed="rId335"/>
                <a:stretch>
                  <a:fillRect/>
                </a:stretch>
              </p:blipFill>
              <p:spPr>
                <a:xfrm>
                  <a:off x="3021467" y="4197047"/>
                  <a:ext cx="21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2" name="Ink 201">
                  <a:extLst>
                    <a:ext uri="{FF2B5EF4-FFF2-40B4-BE49-F238E27FC236}">
                      <a16:creationId xmlns:a16="http://schemas.microsoft.com/office/drawing/2014/main" id="{CED4A049-340E-4A54-27A8-83B076098213}"/>
                    </a:ext>
                  </a:extLst>
                </p14:cNvPr>
                <p14:cNvContentPartPr/>
                <p14:nvPr/>
              </p14:nvContentPartPr>
              <p14:xfrm>
                <a:off x="2991587" y="4204247"/>
                <a:ext cx="85320" cy="4680"/>
              </p14:xfrm>
            </p:contentPart>
          </mc:Choice>
          <mc:Fallback xmlns="">
            <p:pic>
              <p:nvPicPr>
                <p:cNvPr id="735" name="Ink 734">
                  <a:extLst>
                    <a:ext uri="{FF2B5EF4-FFF2-40B4-BE49-F238E27FC236}">
                      <a16:creationId xmlns:a16="http://schemas.microsoft.com/office/drawing/2014/main" id="{3B5CEF61-ADA0-6FA5-F839-B84AB6CCFE1A}"/>
                    </a:ext>
                  </a:extLst>
                </p:cNvPr>
                <p:cNvPicPr/>
                <p:nvPr/>
              </p:nvPicPr>
              <p:blipFill>
                <a:blip r:embed="rId337"/>
                <a:stretch>
                  <a:fillRect/>
                </a:stretch>
              </p:blipFill>
              <p:spPr>
                <a:xfrm>
                  <a:off x="2982947" y="4195607"/>
                  <a:ext cx="102960" cy="22320"/>
                </a:xfrm>
                <a:prstGeom prst="rect">
                  <a:avLst/>
                </a:prstGeom>
              </p:spPr>
            </p:pic>
          </mc:Fallback>
        </mc:AlternateContent>
      </p:grpSp>
      <p:grpSp>
        <p:nvGrpSpPr>
          <p:cNvPr id="203" name="Group 202">
            <a:extLst>
              <a:ext uri="{FF2B5EF4-FFF2-40B4-BE49-F238E27FC236}">
                <a16:creationId xmlns:a16="http://schemas.microsoft.com/office/drawing/2014/main" id="{0F9E2D0A-04D8-1663-1BBC-FC5D0CDEAB2D}"/>
              </a:ext>
            </a:extLst>
          </p:cNvPr>
          <p:cNvGrpSpPr/>
          <p:nvPr/>
        </p:nvGrpSpPr>
        <p:grpSpPr>
          <a:xfrm>
            <a:off x="2320907" y="4576127"/>
            <a:ext cx="143640" cy="858240"/>
            <a:chOff x="2320907" y="4576127"/>
            <a:chExt cx="143640" cy="858240"/>
          </a:xfrm>
        </p:grpSpPr>
        <mc:AlternateContent xmlns:mc="http://schemas.openxmlformats.org/markup-compatibility/2006" xmlns:p14="http://schemas.microsoft.com/office/powerpoint/2010/main">
          <mc:Choice Requires="p14">
            <p:contentPart p14:bwMode="auto" r:id="rId338">
              <p14:nvContentPartPr>
                <p14:cNvPr id="204" name="Ink 203">
                  <a:extLst>
                    <a:ext uri="{FF2B5EF4-FFF2-40B4-BE49-F238E27FC236}">
                      <a16:creationId xmlns:a16="http://schemas.microsoft.com/office/drawing/2014/main" id="{F4DB2F98-2A72-FBCF-39D1-A76CFC2786FF}"/>
                    </a:ext>
                  </a:extLst>
                </p14:cNvPr>
                <p14:cNvContentPartPr/>
                <p14:nvPr/>
              </p14:nvContentPartPr>
              <p14:xfrm>
                <a:off x="2368427" y="4576127"/>
                <a:ext cx="12960" cy="830520"/>
              </p14:xfrm>
            </p:contentPart>
          </mc:Choice>
          <mc:Fallback xmlns="">
            <p:pic>
              <p:nvPicPr>
                <p:cNvPr id="741" name="Ink 740">
                  <a:extLst>
                    <a:ext uri="{FF2B5EF4-FFF2-40B4-BE49-F238E27FC236}">
                      <a16:creationId xmlns:a16="http://schemas.microsoft.com/office/drawing/2014/main" id="{98DE35B4-5DFC-261D-1D9E-B90B51589800}"/>
                    </a:ext>
                  </a:extLst>
                </p:cNvPr>
                <p:cNvPicPr/>
                <p:nvPr/>
              </p:nvPicPr>
              <p:blipFill>
                <a:blip r:embed="rId339"/>
                <a:stretch>
                  <a:fillRect/>
                </a:stretch>
              </p:blipFill>
              <p:spPr>
                <a:xfrm>
                  <a:off x="2359427" y="4567487"/>
                  <a:ext cx="3060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5" name="Ink 204">
                  <a:extLst>
                    <a:ext uri="{FF2B5EF4-FFF2-40B4-BE49-F238E27FC236}">
                      <a16:creationId xmlns:a16="http://schemas.microsoft.com/office/drawing/2014/main" id="{8E48C6CC-17B7-C90B-B15B-CE01A981EB52}"/>
                    </a:ext>
                  </a:extLst>
                </p14:cNvPr>
                <p14:cNvContentPartPr/>
                <p14:nvPr/>
              </p14:nvContentPartPr>
              <p14:xfrm>
                <a:off x="2320907" y="5343647"/>
                <a:ext cx="143640" cy="90720"/>
              </p14:xfrm>
            </p:contentPart>
          </mc:Choice>
          <mc:Fallback xmlns="">
            <p:pic>
              <p:nvPicPr>
                <p:cNvPr id="742" name="Ink 741">
                  <a:extLst>
                    <a:ext uri="{FF2B5EF4-FFF2-40B4-BE49-F238E27FC236}">
                      <a16:creationId xmlns:a16="http://schemas.microsoft.com/office/drawing/2014/main" id="{09570EF6-1FAD-8998-09A6-419704D49A1D}"/>
                    </a:ext>
                  </a:extLst>
                </p:cNvPr>
                <p:cNvPicPr/>
                <p:nvPr/>
              </p:nvPicPr>
              <p:blipFill>
                <a:blip r:embed="rId341"/>
                <a:stretch>
                  <a:fillRect/>
                </a:stretch>
              </p:blipFill>
              <p:spPr>
                <a:xfrm>
                  <a:off x="2312267" y="5334647"/>
                  <a:ext cx="161280" cy="108360"/>
                </a:xfrm>
                <a:prstGeom prst="rect">
                  <a:avLst/>
                </a:prstGeom>
              </p:spPr>
            </p:pic>
          </mc:Fallback>
        </mc:AlternateContent>
      </p:grpSp>
      <p:grpSp>
        <p:nvGrpSpPr>
          <p:cNvPr id="206" name="Group 205">
            <a:extLst>
              <a:ext uri="{FF2B5EF4-FFF2-40B4-BE49-F238E27FC236}">
                <a16:creationId xmlns:a16="http://schemas.microsoft.com/office/drawing/2014/main" id="{A891FABE-A80D-CFA0-8DD2-1E7B3904E720}"/>
              </a:ext>
            </a:extLst>
          </p:cNvPr>
          <p:cNvGrpSpPr/>
          <p:nvPr/>
        </p:nvGrpSpPr>
        <p:grpSpPr>
          <a:xfrm>
            <a:off x="2281667" y="5503487"/>
            <a:ext cx="195840" cy="315360"/>
            <a:chOff x="2281667" y="5503487"/>
            <a:chExt cx="195840" cy="315360"/>
          </a:xfrm>
        </p:grpSpPr>
        <mc:AlternateContent xmlns:mc="http://schemas.openxmlformats.org/markup-compatibility/2006" xmlns:p14="http://schemas.microsoft.com/office/powerpoint/2010/main">
          <mc:Choice Requires="p14">
            <p:contentPart p14:bwMode="auto" r:id="rId342">
              <p14:nvContentPartPr>
                <p14:cNvPr id="207" name="Ink 206">
                  <a:extLst>
                    <a:ext uri="{FF2B5EF4-FFF2-40B4-BE49-F238E27FC236}">
                      <a16:creationId xmlns:a16="http://schemas.microsoft.com/office/drawing/2014/main" id="{94982808-010D-D8FC-6784-0133491B9777}"/>
                    </a:ext>
                  </a:extLst>
                </p14:cNvPr>
                <p14:cNvContentPartPr/>
                <p14:nvPr/>
              </p14:nvContentPartPr>
              <p14:xfrm>
                <a:off x="2281667" y="5503487"/>
                <a:ext cx="136800" cy="315360"/>
              </p14:xfrm>
            </p:contentPart>
          </mc:Choice>
          <mc:Fallback xmlns="">
            <p:pic>
              <p:nvPicPr>
                <p:cNvPr id="747" name="Ink 746">
                  <a:extLst>
                    <a:ext uri="{FF2B5EF4-FFF2-40B4-BE49-F238E27FC236}">
                      <a16:creationId xmlns:a16="http://schemas.microsoft.com/office/drawing/2014/main" id="{9BF1F269-661B-6771-A4B0-16971DFBCFF7}"/>
                    </a:ext>
                  </a:extLst>
                </p:cNvPr>
                <p:cNvPicPr/>
                <p:nvPr/>
              </p:nvPicPr>
              <p:blipFill>
                <a:blip r:embed="rId343"/>
                <a:stretch>
                  <a:fillRect/>
                </a:stretch>
              </p:blipFill>
              <p:spPr>
                <a:xfrm>
                  <a:off x="2273027" y="5494487"/>
                  <a:ext cx="1544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8" name="Ink 207">
                  <a:extLst>
                    <a:ext uri="{FF2B5EF4-FFF2-40B4-BE49-F238E27FC236}">
                      <a16:creationId xmlns:a16="http://schemas.microsoft.com/office/drawing/2014/main" id="{AABDA8A3-40D2-47C2-10C1-7334A8621DCB}"/>
                    </a:ext>
                  </a:extLst>
                </p14:cNvPr>
                <p14:cNvContentPartPr/>
                <p14:nvPr/>
              </p14:nvContentPartPr>
              <p14:xfrm>
                <a:off x="2464187" y="5691407"/>
                <a:ext cx="13320" cy="69480"/>
              </p14:xfrm>
            </p:contentPart>
          </mc:Choice>
          <mc:Fallback xmlns="">
            <p:pic>
              <p:nvPicPr>
                <p:cNvPr id="748" name="Ink 747">
                  <a:extLst>
                    <a:ext uri="{FF2B5EF4-FFF2-40B4-BE49-F238E27FC236}">
                      <a16:creationId xmlns:a16="http://schemas.microsoft.com/office/drawing/2014/main" id="{CC48270B-08DB-53B2-486F-9EBD65DC80FF}"/>
                    </a:ext>
                  </a:extLst>
                </p:cNvPr>
                <p:cNvPicPr/>
                <p:nvPr/>
              </p:nvPicPr>
              <p:blipFill>
                <a:blip r:embed="rId345"/>
                <a:stretch>
                  <a:fillRect/>
                </a:stretch>
              </p:blipFill>
              <p:spPr>
                <a:xfrm>
                  <a:off x="2455547" y="5682407"/>
                  <a:ext cx="30960" cy="87120"/>
                </a:xfrm>
                <a:prstGeom prst="rect">
                  <a:avLst/>
                </a:prstGeom>
              </p:spPr>
            </p:pic>
          </mc:Fallback>
        </mc:AlternateContent>
      </p:grpSp>
      <p:grpSp>
        <p:nvGrpSpPr>
          <p:cNvPr id="209" name="Group 208">
            <a:extLst>
              <a:ext uri="{FF2B5EF4-FFF2-40B4-BE49-F238E27FC236}">
                <a16:creationId xmlns:a16="http://schemas.microsoft.com/office/drawing/2014/main" id="{0E3C6C91-AB7A-2B21-E3AE-3DA4DB82F13F}"/>
              </a:ext>
            </a:extLst>
          </p:cNvPr>
          <p:cNvGrpSpPr/>
          <p:nvPr/>
        </p:nvGrpSpPr>
        <p:grpSpPr>
          <a:xfrm rot="16200000">
            <a:off x="3259697" y="4040498"/>
            <a:ext cx="640800" cy="234360"/>
            <a:chOff x="3421067" y="5362727"/>
            <a:chExt cx="640800" cy="234360"/>
          </a:xfrm>
        </p:grpSpPr>
        <mc:AlternateContent xmlns:mc="http://schemas.openxmlformats.org/markup-compatibility/2006" xmlns:p14="http://schemas.microsoft.com/office/powerpoint/2010/main">
          <mc:Choice Requires="p14">
            <p:contentPart p14:bwMode="auto" r:id="rId346">
              <p14:nvContentPartPr>
                <p14:cNvPr id="210" name="Ink 209">
                  <a:extLst>
                    <a:ext uri="{FF2B5EF4-FFF2-40B4-BE49-F238E27FC236}">
                      <a16:creationId xmlns:a16="http://schemas.microsoft.com/office/drawing/2014/main" id="{0CC809F1-4BE0-4B91-B474-57182803DA4E}"/>
                    </a:ext>
                  </a:extLst>
                </p14:cNvPr>
                <p14:cNvContentPartPr/>
                <p14:nvPr/>
              </p14:nvContentPartPr>
              <p14:xfrm>
                <a:off x="3421067" y="5362727"/>
                <a:ext cx="79920" cy="141120"/>
              </p14:xfrm>
            </p:contentPart>
          </mc:Choice>
          <mc:Fallback xmlns="">
            <p:pic>
              <p:nvPicPr>
                <p:cNvPr id="756" name="Ink 755">
                  <a:extLst>
                    <a:ext uri="{FF2B5EF4-FFF2-40B4-BE49-F238E27FC236}">
                      <a16:creationId xmlns:a16="http://schemas.microsoft.com/office/drawing/2014/main" id="{FE61DC1C-1BE4-74BD-838D-56EFA49131E6}"/>
                    </a:ext>
                  </a:extLst>
                </p:cNvPr>
                <p:cNvPicPr/>
                <p:nvPr/>
              </p:nvPicPr>
              <p:blipFill>
                <a:blip r:embed="rId347"/>
                <a:stretch>
                  <a:fillRect/>
                </a:stretch>
              </p:blipFill>
              <p:spPr>
                <a:xfrm>
                  <a:off x="3412427" y="5353727"/>
                  <a:ext cx="97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1" name="Ink 210">
                  <a:extLst>
                    <a:ext uri="{FF2B5EF4-FFF2-40B4-BE49-F238E27FC236}">
                      <a16:creationId xmlns:a16="http://schemas.microsoft.com/office/drawing/2014/main" id="{20D6CDB2-4141-D0AB-3F79-D1FBFE19CEB4}"/>
                    </a:ext>
                  </a:extLst>
                </p14:cNvPr>
                <p14:cNvContentPartPr/>
                <p14:nvPr/>
              </p14:nvContentPartPr>
              <p14:xfrm>
                <a:off x="3553907" y="5416007"/>
                <a:ext cx="79920" cy="146160"/>
              </p14:xfrm>
            </p:contentPart>
          </mc:Choice>
          <mc:Fallback xmlns="">
            <p:pic>
              <p:nvPicPr>
                <p:cNvPr id="757" name="Ink 756">
                  <a:extLst>
                    <a:ext uri="{FF2B5EF4-FFF2-40B4-BE49-F238E27FC236}">
                      <a16:creationId xmlns:a16="http://schemas.microsoft.com/office/drawing/2014/main" id="{D45FBBB1-7FEA-4856-6BCE-ED72F7B82E8A}"/>
                    </a:ext>
                  </a:extLst>
                </p:cNvPr>
                <p:cNvPicPr/>
                <p:nvPr/>
              </p:nvPicPr>
              <p:blipFill>
                <a:blip r:embed="rId349"/>
                <a:stretch>
                  <a:fillRect/>
                </a:stretch>
              </p:blipFill>
              <p:spPr>
                <a:xfrm>
                  <a:off x="3545267" y="5407007"/>
                  <a:ext cx="975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2" name="Ink 211">
                  <a:extLst>
                    <a:ext uri="{FF2B5EF4-FFF2-40B4-BE49-F238E27FC236}">
                      <a16:creationId xmlns:a16="http://schemas.microsoft.com/office/drawing/2014/main" id="{706C0938-78DD-6288-14CC-785AEFA37D4E}"/>
                    </a:ext>
                  </a:extLst>
                </p14:cNvPr>
                <p14:cNvContentPartPr/>
                <p14:nvPr/>
              </p14:nvContentPartPr>
              <p14:xfrm>
                <a:off x="3668027" y="5425367"/>
                <a:ext cx="51840" cy="32760"/>
              </p14:xfrm>
            </p:contentPart>
          </mc:Choice>
          <mc:Fallback xmlns="">
            <p:pic>
              <p:nvPicPr>
                <p:cNvPr id="758" name="Ink 757">
                  <a:extLst>
                    <a:ext uri="{FF2B5EF4-FFF2-40B4-BE49-F238E27FC236}">
                      <a16:creationId xmlns:a16="http://schemas.microsoft.com/office/drawing/2014/main" id="{8F94767C-C920-533D-F143-C6DBBF10D550}"/>
                    </a:ext>
                  </a:extLst>
                </p:cNvPr>
                <p:cNvPicPr/>
                <p:nvPr/>
              </p:nvPicPr>
              <p:blipFill>
                <a:blip r:embed="rId351"/>
                <a:stretch>
                  <a:fillRect/>
                </a:stretch>
              </p:blipFill>
              <p:spPr>
                <a:xfrm>
                  <a:off x="3659387" y="5416367"/>
                  <a:ext cx="69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3" name="Ink 212">
                  <a:extLst>
                    <a:ext uri="{FF2B5EF4-FFF2-40B4-BE49-F238E27FC236}">
                      <a16:creationId xmlns:a16="http://schemas.microsoft.com/office/drawing/2014/main" id="{D601A31A-5A4A-2260-C1BA-3F264C5CCE0F}"/>
                    </a:ext>
                  </a:extLst>
                </p14:cNvPr>
                <p14:cNvContentPartPr/>
                <p14:nvPr/>
              </p14:nvContentPartPr>
              <p14:xfrm>
                <a:off x="3778907" y="5375327"/>
                <a:ext cx="123840" cy="156240"/>
              </p14:xfrm>
            </p:contentPart>
          </mc:Choice>
          <mc:Fallback xmlns="">
            <p:pic>
              <p:nvPicPr>
                <p:cNvPr id="759" name="Ink 758">
                  <a:extLst>
                    <a:ext uri="{FF2B5EF4-FFF2-40B4-BE49-F238E27FC236}">
                      <a16:creationId xmlns:a16="http://schemas.microsoft.com/office/drawing/2014/main" id="{7E240B3D-AE23-7920-58BE-C84F9D98CFE0}"/>
                    </a:ext>
                  </a:extLst>
                </p:cNvPr>
                <p:cNvPicPr/>
                <p:nvPr/>
              </p:nvPicPr>
              <p:blipFill>
                <a:blip r:embed="rId353"/>
                <a:stretch>
                  <a:fillRect/>
                </a:stretch>
              </p:blipFill>
              <p:spPr>
                <a:xfrm>
                  <a:off x="3770267" y="5366327"/>
                  <a:ext cx="141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4" name="Ink 213">
                  <a:extLst>
                    <a:ext uri="{FF2B5EF4-FFF2-40B4-BE49-F238E27FC236}">
                      <a16:creationId xmlns:a16="http://schemas.microsoft.com/office/drawing/2014/main" id="{2DA26972-D604-1628-A82F-118146FB2296}"/>
                    </a:ext>
                  </a:extLst>
                </p14:cNvPr>
                <p14:cNvContentPartPr/>
                <p14:nvPr/>
              </p14:nvContentPartPr>
              <p14:xfrm>
                <a:off x="3981947" y="5438687"/>
                <a:ext cx="79920" cy="104760"/>
              </p14:xfrm>
            </p:contentPart>
          </mc:Choice>
          <mc:Fallback xmlns="">
            <p:pic>
              <p:nvPicPr>
                <p:cNvPr id="760" name="Ink 759">
                  <a:extLst>
                    <a:ext uri="{FF2B5EF4-FFF2-40B4-BE49-F238E27FC236}">
                      <a16:creationId xmlns:a16="http://schemas.microsoft.com/office/drawing/2014/main" id="{E1F61E8F-E88E-F3F0-54C5-678E5B5F5D3D}"/>
                    </a:ext>
                  </a:extLst>
                </p:cNvPr>
                <p:cNvPicPr/>
                <p:nvPr/>
              </p:nvPicPr>
              <p:blipFill>
                <a:blip r:embed="rId355"/>
                <a:stretch>
                  <a:fillRect/>
                </a:stretch>
              </p:blipFill>
              <p:spPr>
                <a:xfrm>
                  <a:off x="3972947" y="5429687"/>
                  <a:ext cx="975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5" name="Ink 214">
                  <a:extLst>
                    <a:ext uri="{FF2B5EF4-FFF2-40B4-BE49-F238E27FC236}">
                      <a16:creationId xmlns:a16="http://schemas.microsoft.com/office/drawing/2014/main" id="{0ADB1FBF-25E2-4D6A-4B7F-879677D4C9ED}"/>
                    </a:ext>
                  </a:extLst>
                </p14:cNvPr>
                <p14:cNvContentPartPr/>
                <p14:nvPr/>
              </p14:nvContentPartPr>
              <p14:xfrm>
                <a:off x="4024427" y="5503127"/>
                <a:ext cx="18360" cy="93960"/>
              </p14:xfrm>
            </p:contentPart>
          </mc:Choice>
          <mc:Fallback xmlns="">
            <p:pic>
              <p:nvPicPr>
                <p:cNvPr id="761" name="Ink 760">
                  <a:extLst>
                    <a:ext uri="{FF2B5EF4-FFF2-40B4-BE49-F238E27FC236}">
                      <a16:creationId xmlns:a16="http://schemas.microsoft.com/office/drawing/2014/main" id="{30CE4783-0CDF-7D99-42CC-BCEEA9197995}"/>
                    </a:ext>
                  </a:extLst>
                </p:cNvPr>
                <p:cNvPicPr/>
                <p:nvPr/>
              </p:nvPicPr>
              <p:blipFill>
                <a:blip r:embed="rId357"/>
                <a:stretch>
                  <a:fillRect/>
                </a:stretch>
              </p:blipFill>
              <p:spPr>
                <a:xfrm>
                  <a:off x="4015787" y="5494487"/>
                  <a:ext cx="36000" cy="111600"/>
                </a:xfrm>
                <a:prstGeom prst="rect">
                  <a:avLst/>
                </a:prstGeom>
              </p:spPr>
            </p:pic>
          </mc:Fallback>
        </mc:AlternateContent>
      </p:grpSp>
      <p:grpSp>
        <p:nvGrpSpPr>
          <p:cNvPr id="216" name="Group 215">
            <a:extLst>
              <a:ext uri="{FF2B5EF4-FFF2-40B4-BE49-F238E27FC236}">
                <a16:creationId xmlns:a16="http://schemas.microsoft.com/office/drawing/2014/main" id="{94D677C5-B737-96CD-3497-3EC4C1F07245}"/>
              </a:ext>
            </a:extLst>
          </p:cNvPr>
          <p:cNvGrpSpPr/>
          <p:nvPr/>
        </p:nvGrpSpPr>
        <p:grpSpPr>
          <a:xfrm>
            <a:off x="2249987" y="3515207"/>
            <a:ext cx="537480" cy="465840"/>
            <a:chOff x="2249987" y="3515207"/>
            <a:chExt cx="537480" cy="465840"/>
          </a:xfrm>
        </p:grpSpPr>
        <mc:AlternateContent xmlns:mc="http://schemas.openxmlformats.org/markup-compatibility/2006" xmlns:p14="http://schemas.microsoft.com/office/powerpoint/2010/main">
          <mc:Choice Requires="p14">
            <p:contentPart p14:bwMode="auto" r:id="rId358">
              <p14:nvContentPartPr>
                <p14:cNvPr id="217" name="Ink 216">
                  <a:extLst>
                    <a:ext uri="{FF2B5EF4-FFF2-40B4-BE49-F238E27FC236}">
                      <a16:creationId xmlns:a16="http://schemas.microsoft.com/office/drawing/2014/main" id="{3771A3F4-6DED-7EE2-D001-61FEF7D085CB}"/>
                    </a:ext>
                  </a:extLst>
                </p14:cNvPr>
                <p14:cNvContentPartPr/>
                <p14:nvPr/>
              </p14:nvContentPartPr>
              <p14:xfrm>
                <a:off x="2249987" y="3515207"/>
                <a:ext cx="441000" cy="462600"/>
              </p14:xfrm>
            </p:contentPart>
          </mc:Choice>
          <mc:Fallback xmlns="">
            <p:pic>
              <p:nvPicPr>
                <p:cNvPr id="764" name="Ink 763">
                  <a:extLst>
                    <a:ext uri="{FF2B5EF4-FFF2-40B4-BE49-F238E27FC236}">
                      <a16:creationId xmlns:a16="http://schemas.microsoft.com/office/drawing/2014/main" id="{68E7731A-DF2F-C50F-1D6D-391F1F3071BB}"/>
                    </a:ext>
                  </a:extLst>
                </p:cNvPr>
                <p:cNvPicPr/>
                <p:nvPr/>
              </p:nvPicPr>
              <p:blipFill>
                <a:blip r:embed="rId359"/>
                <a:stretch>
                  <a:fillRect/>
                </a:stretch>
              </p:blipFill>
              <p:spPr>
                <a:xfrm>
                  <a:off x="2241347" y="3506567"/>
                  <a:ext cx="4586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8" name="Ink 217">
                  <a:extLst>
                    <a:ext uri="{FF2B5EF4-FFF2-40B4-BE49-F238E27FC236}">
                      <a16:creationId xmlns:a16="http://schemas.microsoft.com/office/drawing/2014/main" id="{AAC03B1E-8512-B99E-ECFE-99C7433E4155}"/>
                    </a:ext>
                  </a:extLst>
                </p14:cNvPr>
                <p14:cNvContentPartPr/>
                <p14:nvPr/>
              </p14:nvContentPartPr>
              <p14:xfrm>
                <a:off x="2606387" y="3898607"/>
                <a:ext cx="159120" cy="75960"/>
              </p14:xfrm>
            </p:contentPart>
          </mc:Choice>
          <mc:Fallback xmlns="">
            <p:pic>
              <p:nvPicPr>
                <p:cNvPr id="765" name="Ink 764">
                  <a:extLst>
                    <a:ext uri="{FF2B5EF4-FFF2-40B4-BE49-F238E27FC236}">
                      <a16:creationId xmlns:a16="http://schemas.microsoft.com/office/drawing/2014/main" id="{5FA77296-6679-F076-3DB9-99554214E88D}"/>
                    </a:ext>
                  </a:extLst>
                </p:cNvPr>
                <p:cNvPicPr/>
                <p:nvPr/>
              </p:nvPicPr>
              <p:blipFill>
                <a:blip r:embed="rId361"/>
                <a:stretch>
                  <a:fillRect/>
                </a:stretch>
              </p:blipFill>
              <p:spPr>
                <a:xfrm>
                  <a:off x="2597747" y="3889607"/>
                  <a:ext cx="176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9" name="Ink 218">
                  <a:extLst>
                    <a:ext uri="{FF2B5EF4-FFF2-40B4-BE49-F238E27FC236}">
                      <a16:creationId xmlns:a16="http://schemas.microsoft.com/office/drawing/2014/main" id="{46401FF1-7A42-41D2-1CC7-B573693308C8}"/>
                    </a:ext>
                  </a:extLst>
                </p14:cNvPr>
                <p14:cNvContentPartPr/>
                <p14:nvPr/>
              </p14:nvContentPartPr>
              <p14:xfrm>
                <a:off x="2700347" y="3869447"/>
                <a:ext cx="87120" cy="73800"/>
              </p14:xfrm>
            </p:contentPart>
          </mc:Choice>
          <mc:Fallback xmlns="">
            <p:pic>
              <p:nvPicPr>
                <p:cNvPr id="766" name="Ink 765">
                  <a:extLst>
                    <a:ext uri="{FF2B5EF4-FFF2-40B4-BE49-F238E27FC236}">
                      <a16:creationId xmlns:a16="http://schemas.microsoft.com/office/drawing/2014/main" id="{6637BEA0-83B9-E9FE-3029-2C681CBC4BEB}"/>
                    </a:ext>
                  </a:extLst>
                </p:cNvPr>
                <p:cNvPicPr/>
                <p:nvPr/>
              </p:nvPicPr>
              <p:blipFill>
                <a:blip r:embed="rId363"/>
                <a:stretch>
                  <a:fillRect/>
                </a:stretch>
              </p:blipFill>
              <p:spPr>
                <a:xfrm>
                  <a:off x="2691347" y="3860447"/>
                  <a:ext cx="104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0" name="Ink 219">
                  <a:extLst>
                    <a:ext uri="{FF2B5EF4-FFF2-40B4-BE49-F238E27FC236}">
                      <a16:creationId xmlns:a16="http://schemas.microsoft.com/office/drawing/2014/main" id="{1724459E-E313-2050-0D72-5A8B5261DB6C}"/>
                    </a:ext>
                  </a:extLst>
                </p14:cNvPr>
                <p14:cNvContentPartPr/>
                <p14:nvPr/>
              </p14:nvContentPartPr>
              <p14:xfrm>
                <a:off x="2694947" y="3925607"/>
                <a:ext cx="66600" cy="55440"/>
              </p14:xfrm>
            </p:contentPart>
          </mc:Choice>
          <mc:Fallback xmlns="">
            <p:pic>
              <p:nvPicPr>
                <p:cNvPr id="768" name="Ink 767">
                  <a:extLst>
                    <a:ext uri="{FF2B5EF4-FFF2-40B4-BE49-F238E27FC236}">
                      <a16:creationId xmlns:a16="http://schemas.microsoft.com/office/drawing/2014/main" id="{97DE3ED5-5133-A268-A8FA-5E6DCDC830DE}"/>
                    </a:ext>
                  </a:extLst>
                </p:cNvPr>
                <p:cNvPicPr/>
                <p:nvPr/>
              </p:nvPicPr>
              <p:blipFill>
                <a:blip r:embed="rId365"/>
                <a:stretch>
                  <a:fillRect/>
                </a:stretch>
              </p:blipFill>
              <p:spPr>
                <a:xfrm>
                  <a:off x="2686307" y="3916967"/>
                  <a:ext cx="842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1" name="Ink 220">
                  <a:extLst>
                    <a:ext uri="{FF2B5EF4-FFF2-40B4-BE49-F238E27FC236}">
                      <a16:creationId xmlns:a16="http://schemas.microsoft.com/office/drawing/2014/main" id="{1FC159F0-4DCA-B4D0-4829-9423FC92DDAC}"/>
                    </a:ext>
                  </a:extLst>
                </p14:cNvPr>
                <p14:cNvContentPartPr/>
                <p14:nvPr/>
              </p14:nvContentPartPr>
              <p14:xfrm>
                <a:off x="2604227" y="3888527"/>
                <a:ext cx="72360" cy="48960"/>
              </p14:xfrm>
            </p:contentPart>
          </mc:Choice>
          <mc:Fallback xmlns="">
            <p:pic>
              <p:nvPicPr>
                <p:cNvPr id="769" name="Ink 768">
                  <a:extLst>
                    <a:ext uri="{FF2B5EF4-FFF2-40B4-BE49-F238E27FC236}">
                      <a16:creationId xmlns:a16="http://schemas.microsoft.com/office/drawing/2014/main" id="{7D89D652-29BD-D7B9-A8FC-7DD98700927D}"/>
                    </a:ext>
                  </a:extLst>
                </p:cNvPr>
                <p:cNvPicPr/>
                <p:nvPr/>
              </p:nvPicPr>
              <p:blipFill>
                <a:blip r:embed="rId367"/>
                <a:stretch>
                  <a:fillRect/>
                </a:stretch>
              </p:blipFill>
              <p:spPr>
                <a:xfrm>
                  <a:off x="2595587" y="3879527"/>
                  <a:ext cx="90000" cy="66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8">
            <p14:nvContentPartPr>
              <p14:cNvPr id="222" name="Ink 221">
                <a:extLst>
                  <a:ext uri="{FF2B5EF4-FFF2-40B4-BE49-F238E27FC236}">
                    <a16:creationId xmlns:a16="http://schemas.microsoft.com/office/drawing/2014/main" id="{BD736B2B-9113-EE21-B4AB-C9DFDA164CE2}"/>
                  </a:ext>
                </a:extLst>
              </p14:cNvPr>
              <p14:cNvContentPartPr/>
              <p14:nvPr/>
            </p14:nvContentPartPr>
            <p14:xfrm>
              <a:off x="3316307" y="4638047"/>
              <a:ext cx="81360" cy="104400"/>
            </p14:xfrm>
          </p:contentPart>
        </mc:Choice>
        <mc:Fallback>
          <p:pic>
            <p:nvPicPr>
              <p:cNvPr id="222" name="Ink 221">
                <a:extLst>
                  <a:ext uri="{FF2B5EF4-FFF2-40B4-BE49-F238E27FC236}">
                    <a16:creationId xmlns:a16="http://schemas.microsoft.com/office/drawing/2014/main" id="{BD736B2B-9113-EE21-B4AB-C9DFDA164CE2}"/>
                  </a:ext>
                </a:extLst>
              </p:cNvPr>
              <p:cNvPicPr/>
              <p:nvPr/>
            </p:nvPicPr>
            <p:blipFill>
              <a:blip r:embed="rId369"/>
              <a:stretch>
                <a:fillRect/>
              </a:stretch>
            </p:blipFill>
            <p:spPr>
              <a:xfrm>
                <a:off x="3307307" y="4629016"/>
                <a:ext cx="99000" cy="122101"/>
              </a:xfrm>
              <a:prstGeom prst="rect">
                <a:avLst/>
              </a:prstGeom>
            </p:spPr>
          </p:pic>
        </mc:Fallback>
      </mc:AlternateContent>
      <p:grpSp>
        <p:nvGrpSpPr>
          <p:cNvPr id="223" name="Group 222">
            <a:extLst>
              <a:ext uri="{FF2B5EF4-FFF2-40B4-BE49-F238E27FC236}">
                <a16:creationId xmlns:a16="http://schemas.microsoft.com/office/drawing/2014/main" id="{CDDEFD08-BF40-57AA-110E-924F2DD1A5F5}"/>
              </a:ext>
            </a:extLst>
          </p:cNvPr>
          <p:cNvGrpSpPr/>
          <p:nvPr/>
        </p:nvGrpSpPr>
        <p:grpSpPr>
          <a:xfrm>
            <a:off x="2602067" y="4548047"/>
            <a:ext cx="821160" cy="320760"/>
            <a:chOff x="2602067" y="4548047"/>
            <a:chExt cx="821160" cy="320760"/>
          </a:xfrm>
        </p:grpSpPr>
        <mc:AlternateContent xmlns:mc="http://schemas.openxmlformats.org/markup-compatibility/2006" xmlns:p14="http://schemas.microsoft.com/office/powerpoint/2010/main">
          <mc:Choice Requires="p14">
            <p:contentPart p14:bwMode="auto" r:id="rId370">
              <p14:nvContentPartPr>
                <p14:cNvPr id="224" name="Ink 223">
                  <a:extLst>
                    <a:ext uri="{FF2B5EF4-FFF2-40B4-BE49-F238E27FC236}">
                      <a16:creationId xmlns:a16="http://schemas.microsoft.com/office/drawing/2014/main" id="{B43A6D6D-1A21-7739-FF78-DDDBAC07D792}"/>
                    </a:ext>
                  </a:extLst>
                </p14:cNvPr>
                <p14:cNvContentPartPr/>
                <p14:nvPr/>
              </p14:nvContentPartPr>
              <p14:xfrm>
                <a:off x="2602067" y="4548047"/>
                <a:ext cx="523440" cy="116280"/>
              </p14:xfrm>
            </p:contentPart>
          </mc:Choice>
          <mc:Fallback xmlns="">
            <p:pic>
              <p:nvPicPr>
                <p:cNvPr id="771" name="Ink 770">
                  <a:extLst>
                    <a:ext uri="{FF2B5EF4-FFF2-40B4-BE49-F238E27FC236}">
                      <a16:creationId xmlns:a16="http://schemas.microsoft.com/office/drawing/2014/main" id="{78E511B1-597C-E7CA-0C68-82BEF0DD751C}"/>
                    </a:ext>
                  </a:extLst>
                </p:cNvPr>
                <p:cNvPicPr/>
                <p:nvPr/>
              </p:nvPicPr>
              <p:blipFill>
                <a:blip r:embed="rId371"/>
                <a:stretch>
                  <a:fillRect/>
                </a:stretch>
              </p:blipFill>
              <p:spPr>
                <a:xfrm>
                  <a:off x="2593427" y="4539407"/>
                  <a:ext cx="541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5" name="Ink 224">
                  <a:extLst>
                    <a:ext uri="{FF2B5EF4-FFF2-40B4-BE49-F238E27FC236}">
                      <a16:creationId xmlns:a16="http://schemas.microsoft.com/office/drawing/2014/main" id="{7185E642-09E0-D391-81D1-5C69E536742D}"/>
                    </a:ext>
                  </a:extLst>
                </p14:cNvPr>
                <p14:cNvContentPartPr/>
                <p14:nvPr/>
              </p14:nvContentPartPr>
              <p14:xfrm>
                <a:off x="2860547" y="4686287"/>
                <a:ext cx="505440" cy="182520"/>
              </p14:xfrm>
            </p:contentPart>
          </mc:Choice>
          <mc:Fallback xmlns="">
            <p:pic>
              <p:nvPicPr>
                <p:cNvPr id="772" name="Ink 771">
                  <a:extLst>
                    <a:ext uri="{FF2B5EF4-FFF2-40B4-BE49-F238E27FC236}">
                      <a16:creationId xmlns:a16="http://schemas.microsoft.com/office/drawing/2014/main" id="{B489B866-2E6E-3A5A-377C-D0D9EC086689}"/>
                    </a:ext>
                  </a:extLst>
                </p:cNvPr>
                <p:cNvPicPr/>
                <p:nvPr/>
              </p:nvPicPr>
              <p:blipFill>
                <a:blip r:embed="rId373"/>
                <a:stretch>
                  <a:fillRect/>
                </a:stretch>
              </p:blipFill>
              <p:spPr>
                <a:xfrm>
                  <a:off x="2851907" y="4677287"/>
                  <a:ext cx="523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6" name="Ink 225">
                  <a:extLst>
                    <a:ext uri="{FF2B5EF4-FFF2-40B4-BE49-F238E27FC236}">
                      <a16:creationId xmlns:a16="http://schemas.microsoft.com/office/drawing/2014/main" id="{7DA7802A-8ABE-EB9E-64E7-2ED910E934DA}"/>
                    </a:ext>
                  </a:extLst>
                </p14:cNvPr>
                <p14:cNvContentPartPr/>
                <p14:nvPr/>
              </p14:nvContentPartPr>
              <p14:xfrm>
                <a:off x="3299027" y="4634807"/>
                <a:ext cx="120600" cy="106200"/>
              </p14:xfrm>
            </p:contentPart>
          </mc:Choice>
          <mc:Fallback xmlns="">
            <p:pic>
              <p:nvPicPr>
                <p:cNvPr id="773" name="Ink 772">
                  <a:extLst>
                    <a:ext uri="{FF2B5EF4-FFF2-40B4-BE49-F238E27FC236}">
                      <a16:creationId xmlns:a16="http://schemas.microsoft.com/office/drawing/2014/main" id="{C93B5280-A336-4800-EF3C-F1E1DC3BA3B7}"/>
                    </a:ext>
                  </a:extLst>
                </p:cNvPr>
                <p:cNvPicPr/>
                <p:nvPr/>
              </p:nvPicPr>
              <p:blipFill>
                <a:blip r:embed="rId375"/>
                <a:stretch>
                  <a:fillRect/>
                </a:stretch>
              </p:blipFill>
              <p:spPr>
                <a:xfrm>
                  <a:off x="3290387" y="4625807"/>
                  <a:ext cx="138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7" name="Ink 226">
                  <a:extLst>
                    <a:ext uri="{FF2B5EF4-FFF2-40B4-BE49-F238E27FC236}">
                      <a16:creationId xmlns:a16="http://schemas.microsoft.com/office/drawing/2014/main" id="{2DA63B69-5B1D-9121-04BE-5928F14337BD}"/>
                    </a:ext>
                  </a:extLst>
                </p14:cNvPr>
                <p14:cNvContentPartPr/>
                <p14:nvPr/>
              </p14:nvContentPartPr>
              <p14:xfrm>
                <a:off x="3275627" y="4622567"/>
                <a:ext cx="147600" cy="117000"/>
              </p14:xfrm>
            </p:contentPart>
          </mc:Choice>
          <mc:Fallback xmlns="">
            <p:pic>
              <p:nvPicPr>
                <p:cNvPr id="779" name="Ink 778">
                  <a:extLst>
                    <a:ext uri="{FF2B5EF4-FFF2-40B4-BE49-F238E27FC236}">
                      <a16:creationId xmlns:a16="http://schemas.microsoft.com/office/drawing/2014/main" id="{B21C93C2-4BA4-EC63-A98C-0365A1A63EB5}"/>
                    </a:ext>
                  </a:extLst>
                </p:cNvPr>
                <p:cNvPicPr/>
                <p:nvPr/>
              </p:nvPicPr>
              <p:blipFill>
                <a:blip r:embed="rId377"/>
                <a:stretch>
                  <a:fillRect/>
                </a:stretch>
              </p:blipFill>
              <p:spPr>
                <a:xfrm>
                  <a:off x="3266627" y="4613927"/>
                  <a:ext cx="165240" cy="134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8">
            <p14:nvContentPartPr>
              <p14:cNvPr id="228" name="Ink 227">
                <a:extLst>
                  <a:ext uri="{FF2B5EF4-FFF2-40B4-BE49-F238E27FC236}">
                    <a16:creationId xmlns:a16="http://schemas.microsoft.com/office/drawing/2014/main" id="{058F7FF7-F131-BD7F-2F38-9E630107867F}"/>
                  </a:ext>
                </a:extLst>
              </p14:cNvPr>
              <p14:cNvContentPartPr/>
              <p14:nvPr/>
            </p14:nvContentPartPr>
            <p14:xfrm>
              <a:off x="5869787" y="3082975"/>
              <a:ext cx="81360" cy="131040"/>
            </p14:xfrm>
          </p:contentPart>
        </mc:Choice>
        <mc:Fallback>
          <p:pic>
            <p:nvPicPr>
              <p:cNvPr id="228" name="Ink 227">
                <a:extLst>
                  <a:ext uri="{FF2B5EF4-FFF2-40B4-BE49-F238E27FC236}">
                    <a16:creationId xmlns:a16="http://schemas.microsoft.com/office/drawing/2014/main" id="{058F7FF7-F131-BD7F-2F38-9E630107867F}"/>
                  </a:ext>
                </a:extLst>
              </p:cNvPr>
              <p:cNvPicPr/>
              <p:nvPr/>
            </p:nvPicPr>
            <p:blipFill>
              <a:blip r:embed="rId379"/>
              <a:stretch>
                <a:fillRect/>
              </a:stretch>
            </p:blipFill>
            <p:spPr>
              <a:xfrm>
                <a:off x="5860787" y="3073975"/>
                <a:ext cx="990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9" name="Ink 228">
                <a:extLst>
                  <a:ext uri="{FF2B5EF4-FFF2-40B4-BE49-F238E27FC236}">
                    <a16:creationId xmlns:a16="http://schemas.microsoft.com/office/drawing/2014/main" id="{8C981EED-90EB-8059-80D9-98C84B5409F8}"/>
                  </a:ext>
                </a:extLst>
              </p14:cNvPr>
              <p14:cNvContentPartPr/>
              <p14:nvPr/>
            </p14:nvContentPartPr>
            <p14:xfrm>
              <a:off x="5853947" y="3000175"/>
              <a:ext cx="126720" cy="46440"/>
            </p14:xfrm>
          </p:contentPart>
        </mc:Choice>
        <mc:Fallback>
          <p:pic>
            <p:nvPicPr>
              <p:cNvPr id="229" name="Ink 228">
                <a:extLst>
                  <a:ext uri="{FF2B5EF4-FFF2-40B4-BE49-F238E27FC236}">
                    <a16:creationId xmlns:a16="http://schemas.microsoft.com/office/drawing/2014/main" id="{8C981EED-90EB-8059-80D9-98C84B5409F8}"/>
                  </a:ext>
                </a:extLst>
              </p:cNvPr>
              <p:cNvPicPr/>
              <p:nvPr/>
            </p:nvPicPr>
            <p:blipFill>
              <a:blip r:embed="rId381"/>
              <a:stretch>
                <a:fillRect/>
              </a:stretch>
            </p:blipFill>
            <p:spPr>
              <a:xfrm>
                <a:off x="5844921" y="2991175"/>
                <a:ext cx="14441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0" name="Ink 229">
                <a:extLst>
                  <a:ext uri="{FF2B5EF4-FFF2-40B4-BE49-F238E27FC236}">
                    <a16:creationId xmlns:a16="http://schemas.microsoft.com/office/drawing/2014/main" id="{12EA2206-CC7F-067F-098D-19E0DE4C11B1}"/>
                  </a:ext>
                </a:extLst>
              </p14:cNvPr>
              <p14:cNvContentPartPr/>
              <p14:nvPr/>
            </p14:nvContentPartPr>
            <p14:xfrm>
              <a:off x="5830907" y="3021415"/>
              <a:ext cx="28080" cy="29160"/>
            </p14:xfrm>
          </p:contentPart>
        </mc:Choice>
        <mc:Fallback>
          <p:pic>
            <p:nvPicPr>
              <p:cNvPr id="230" name="Ink 229">
                <a:extLst>
                  <a:ext uri="{FF2B5EF4-FFF2-40B4-BE49-F238E27FC236}">
                    <a16:creationId xmlns:a16="http://schemas.microsoft.com/office/drawing/2014/main" id="{12EA2206-CC7F-067F-098D-19E0DE4C11B1}"/>
                  </a:ext>
                </a:extLst>
              </p:cNvPr>
              <p:cNvPicPr/>
              <p:nvPr/>
            </p:nvPicPr>
            <p:blipFill>
              <a:blip r:embed="rId383"/>
              <a:stretch>
                <a:fillRect/>
              </a:stretch>
            </p:blipFill>
            <p:spPr>
              <a:xfrm>
                <a:off x="5821790" y="3012415"/>
                <a:ext cx="45949"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1" name="Ink 230">
                <a:extLst>
                  <a:ext uri="{FF2B5EF4-FFF2-40B4-BE49-F238E27FC236}">
                    <a16:creationId xmlns:a16="http://schemas.microsoft.com/office/drawing/2014/main" id="{1A8F9471-B1E9-FF7F-316F-7B42DF3E0DA8}"/>
                  </a:ext>
                </a:extLst>
              </p14:cNvPr>
              <p14:cNvContentPartPr/>
              <p14:nvPr/>
            </p14:nvContentPartPr>
            <p14:xfrm>
              <a:off x="4433027" y="4221655"/>
              <a:ext cx="103680" cy="179640"/>
            </p14:xfrm>
          </p:contentPart>
        </mc:Choice>
        <mc:Fallback>
          <p:pic>
            <p:nvPicPr>
              <p:cNvPr id="231" name="Ink 230">
                <a:extLst>
                  <a:ext uri="{FF2B5EF4-FFF2-40B4-BE49-F238E27FC236}">
                    <a16:creationId xmlns:a16="http://schemas.microsoft.com/office/drawing/2014/main" id="{1A8F9471-B1E9-FF7F-316F-7B42DF3E0DA8}"/>
                  </a:ext>
                </a:extLst>
              </p:cNvPr>
              <p:cNvPicPr/>
              <p:nvPr/>
            </p:nvPicPr>
            <p:blipFill>
              <a:blip r:embed="rId385"/>
              <a:stretch>
                <a:fillRect/>
              </a:stretch>
            </p:blipFill>
            <p:spPr>
              <a:xfrm>
                <a:off x="4424027" y="4212637"/>
                <a:ext cx="121320" cy="197315"/>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2" name="Ink 231">
                <a:extLst>
                  <a:ext uri="{FF2B5EF4-FFF2-40B4-BE49-F238E27FC236}">
                    <a16:creationId xmlns:a16="http://schemas.microsoft.com/office/drawing/2014/main" id="{AE43065C-2110-4000-685D-9D8D86BF4987}"/>
                  </a:ext>
                </a:extLst>
              </p14:cNvPr>
              <p14:cNvContentPartPr/>
              <p14:nvPr/>
            </p14:nvContentPartPr>
            <p14:xfrm>
              <a:off x="4573427" y="4365655"/>
              <a:ext cx="56160" cy="123120"/>
            </p14:xfrm>
          </p:contentPart>
        </mc:Choice>
        <mc:Fallback>
          <p:pic>
            <p:nvPicPr>
              <p:cNvPr id="232" name="Ink 231">
                <a:extLst>
                  <a:ext uri="{FF2B5EF4-FFF2-40B4-BE49-F238E27FC236}">
                    <a16:creationId xmlns:a16="http://schemas.microsoft.com/office/drawing/2014/main" id="{AE43065C-2110-4000-685D-9D8D86BF4987}"/>
                  </a:ext>
                </a:extLst>
              </p:cNvPr>
              <p:cNvPicPr/>
              <p:nvPr/>
            </p:nvPicPr>
            <p:blipFill>
              <a:blip r:embed="rId387"/>
              <a:stretch>
                <a:fillRect/>
              </a:stretch>
            </p:blipFill>
            <p:spPr>
              <a:xfrm>
                <a:off x="4564484" y="4356629"/>
                <a:ext cx="73688" cy="140812"/>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3" name="Ink 232">
                <a:extLst>
                  <a:ext uri="{FF2B5EF4-FFF2-40B4-BE49-F238E27FC236}">
                    <a16:creationId xmlns:a16="http://schemas.microsoft.com/office/drawing/2014/main" id="{1D7E5FC3-D513-52CB-F718-AAC1D6AE8F5B}"/>
                  </a:ext>
                </a:extLst>
              </p14:cNvPr>
              <p14:cNvContentPartPr/>
              <p14:nvPr/>
            </p14:nvContentPartPr>
            <p14:xfrm>
              <a:off x="4682147" y="4192495"/>
              <a:ext cx="184320" cy="24480"/>
            </p14:xfrm>
          </p:contentPart>
        </mc:Choice>
        <mc:Fallback>
          <p:pic>
            <p:nvPicPr>
              <p:cNvPr id="233" name="Ink 232">
                <a:extLst>
                  <a:ext uri="{FF2B5EF4-FFF2-40B4-BE49-F238E27FC236}">
                    <a16:creationId xmlns:a16="http://schemas.microsoft.com/office/drawing/2014/main" id="{1D7E5FC3-D513-52CB-F718-AAC1D6AE8F5B}"/>
                  </a:ext>
                </a:extLst>
              </p:cNvPr>
              <p:cNvPicPr/>
              <p:nvPr/>
            </p:nvPicPr>
            <p:blipFill>
              <a:blip r:embed="rId389"/>
              <a:stretch>
                <a:fillRect/>
              </a:stretch>
            </p:blipFill>
            <p:spPr>
              <a:xfrm>
                <a:off x="4673147" y="4183495"/>
                <a:ext cx="2019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4" name="Ink 233">
                <a:extLst>
                  <a:ext uri="{FF2B5EF4-FFF2-40B4-BE49-F238E27FC236}">
                    <a16:creationId xmlns:a16="http://schemas.microsoft.com/office/drawing/2014/main" id="{7659641C-781B-6BE3-28FB-08328B43A1F3}"/>
                  </a:ext>
                </a:extLst>
              </p14:cNvPr>
              <p14:cNvContentPartPr/>
              <p14:nvPr/>
            </p14:nvContentPartPr>
            <p14:xfrm>
              <a:off x="4692947" y="4236415"/>
              <a:ext cx="147960" cy="182520"/>
            </p14:xfrm>
          </p:contentPart>
        </mc:Choice>
        <mc:Fallback>
          <p:pic>
            <p:nvPicPr>
              <p:cNvPr id="234" name="Ink 233">
                <a:extLst>
                  <a:ext uri="{FF2B5EF4-FFF2-40B4-BE49-F238E27FC236}">
                    <a16:creationId xmlns:a16="http://schemas.microsoft.com/office/drawing/2014/main" id="{7659641C-781B-6BE3-28FB-08328B43A1F3}"/>
                  </a:ext>
                </a:extLst>
              </p:cNvPr>
              <p:cNvPicPr/>
              <p:nvPr/>
            </p:nvPicPr>
            <p:blipFill>
              <a:blip r:embed="rId391"/>
              <a:stretch>
                <a:fillRect/>
              </a:stretch>
            </p:blipFill>
            <p:spPr>
              <a:xfrm>
                <a:off x="4683925" y="4227415"/>
                <a:ext cx="165643"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5" name="Ink 234">
                <a:extLst>
                  <a:ext uri="{FF2B5EF4-FFF2-40B4-BE49-F238E27FC236}">
                    <a16:creationId xmlns:a16="http://schemas.microsoft.com/office/drawing/2014/main" id="{5EBEAA55-F615-F9A3-FA2C-EEA4DE08E1B5}"/>
                  </a:ext>
                </a:extLst>
              </p14:cNvPr>
              <p14:cNvContentPartPr/>
              <p14:nvPr/>
            </p14:nvContentPartPr>
            <p14:xfrm>
              <a:off x="4870787" y="4365655"/>
              <a:ext cx="6840" cy="48960"/>
            </p14:xfrm>
          </p:contentPart>
        </mc:Choice>
        <mc:Fallback>
          <p:pic>
            <p:nvPicPr>
              <p:cNvPr id="235" name="Ink 234">
                <a:extLst>
                  <a:ext uri="{FF2B5EF4-FFF2-40B4-BE49-F238E27FC236}">
                    <a16:creationId xmlns:a16="http://schemas.microsoft.com/office/drawing/2014/main" id="{5EBEAA55-F615-F9A3-FA2C-EEA4DE08E1B5}"/>
                  </a:ext>
                </a:extLst>
              </p:cNvPr>
              <p:cNvPicPr/>
              <p:nvPr/>
            </p:nvPicPr>
            <p:blipFill>
              <a:blip r:embed="rId393"/>
              <a:stretch>
                <a:fillRect/>
              </a:stretch>
            </p:blipFill>
            <p:spPr>
              <a:xfrm>
                <a:off x="4862237" y="4356721"/>
                <a:ext cx="23598" cy="66471"/>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6" name="Ink 235">
                <a:extLst>
                  <a:ext uri="{FF2B5EF4-FFF2-40B4-BE49-F238E27FC236}">
                    <a16:creationId xmlns:a16="http://schemas.microsoft.com/office/drawing/2014/main" id="{107A558C-8D44-BF5F-4C07-99068EEE6193}"/>
                  </a:ext>
                </a:extLst>
              </p14:cNvPr>
              <p14:cNvContentPartPr/>
              <p14:nvPr/>
            </p14:nvContentPartPr>
            <p14:xfrm>
              <a:off x="4866467" y="4170175"/>
              <a:ext cx="11520" cy="107640"/>
            </p14:xfrm>
          </p:contentPart>
        </mc:Choice>
        <mc:Fallback>
          <p:pic>
            <p:nvPicPr>
              <p:cNvPr id="236" name="Ink 235">
                <a:extLst>
                  <a:ext uri="{FF2B5EF4-FFF2-40B4-BE49-F238E27FC236}">
                    <a16:creationId xmlns:a16="http://schemas.microsoft.com/office/drawing/2014/main" id="{107A558C-8D44-BF5F-4C07-99068EEE6193}"/>
                  </a:ext>
                </a:extLst>
              </p:cNvPr>
              <p:cNvPicPr/>
              <p:nvPr/>
            </p:nvPicPr>
            <p:blipFill>
              <a:blip r:embed="rId395"/>
              <a:stretch>
                <a:fillRect/>
              </a:stretch>
            </p:blipFill>
            <p:spPr>
              <a:xfrm>
                <a:off x="4857177" y="4161175"/>
                <a:ext cx="29729"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7" name="Ink 236">
                <a:extLst>
                  <a:ext uri="{FF2B5EF4-FFF2-40B4-BE49-F238E27FC236}">
                    <a16:creationId xmlns:a16="http://schemas.microsoft.com/office/drawing/2014/main" id="{25CFE377-A741-7A9A-6396-F422B9DC59BD}"/>
                  </a:ext>
                </a:extLst>
              </p14:cNvPr>
              <p14:cNvContentPartPr/>
              <p14:nvPr/>
            </p14:nvContentPartPr>
            <p14:xfrm>
              <a:off x="4913627" y="4426135"/>
              <a:ext cx="62280" cy="119880"/>
            </p14:xfrm>
          </p:contentPart>
        </mc:Choice>
        <mc:Fallback>
          <p:pic>
            <p:nvPicPr>
              <p:cNvPr id="237" name="Ink 236">
                <a:extLst>
                  <a:ext uri="{FF2B5EF4-FFF2-40B4-BE49-F238E27FC236}">
                    <a16:creationId xmlns:a16="http://schemas.microsoft.com/office/drawing/2014/main" id="{25CFE377-A741-7A9A-6396-F422B9DC59BD}"/>
                  </a:ext>
                </a:extLst>
              </p:cNvPr>
              <p:cNvPicPr/>
              <p:nvPr/>
            </p:nvPicPr>
            <p:blipFill>
              <a:blip r:embed="rId397"/>
              <a:stretch>
                <a:fillRect/>
              </a:stretch>
            </p:blipFill>
            <p:spPr>
              <a:xfrm>
                <a:off x="4904627" y="4417162"/>
                <a:ext cx="79920" cy="137467"/>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8" name="Ink 237">
                <a:extLst>
                  <a:ext uri="{FF2B5EF4-FFF2-40B4-BE49-F238E27FC236}">
                    <a16:creationId xmlns:a16="http://schemas.microsoft.com/office/drawing/2014/main" id="{BE95A31A-F151-3CEB-0E3B-5EE5112A2D7E}"/>
                  </a:ext>
                </a:extLst>
              </p14:cNvPr>
              <p14:cNvContentPartPr/>
              <p14:nvPr/>
            </p14:nvContentPartPr>
            <p14:xfrm>
              <a:off x="4995707" y="4214455"/>
              <a:ext cx="53640" cy="174960"/>
            </p14:xfrm>
          </p:contentPart>
        </mc:Choice>
        <mc:Fallback>
          <p:pic>
            <p:nvPicPr>
              <p:cNvPr id="238" name="Ink 237">
                <a:extLst>
                  <a:ext uri="{FF2B5EF4-FFF2-40B4-BE49-F238E27FC236}">
                    <a16:creationId xmlns:a16="http://schemas.microsoft.com/office/drawing/2014/main" id="{BE95A31A-F151-3CEB-0E3B-5EE5112A2D7E}"/>
                  </a:ext>
                </a:extLst>
              </p:cNvPr>
              <p:cNvPicPr/>
              <p:nvPr/>
            </p:nvPicPr>
            <p:blipFill>
              <a:blip r:embed="rId399"/>
              <a:stretch>
                <a:fillRect/>
              </a:stretch>
            </p:blipFill>
            <p:spPr>
              <a:xfrm>
                <a:off x="4986767" y="4205455"/>
                <a:ext cx="71162"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9" name="Ink 238">
                <a:extLst>
                  <a:ext uri="{FF2B5EF4-FFF2-40B4-BE49-F238E27FC236}">
                    <a16:creationId xmlns:a16="http://schemas.microsoft.com/office/drawing/2014/main" id="{1E506D8A-9419-E251-49F7-5193D36E856B}"/>
                  </a:ext>
                </a:extLst>
              </p14:cNvPr>
              <p14:cNvContentPartPr/>
              <p14:nvPr/>
            </p14:nvContentPartPr>
            <p14:xfrm>
              <a:off x="5052947" y="4246855"/>
              <a:ext cx="31680" cy="167400"/>
            </p14:xfrm>
          </p:contentPart>
        </mc:Choice>
        <mc:Fallback>
          <p:pic>
            <p:nvPicPr>
              <p:cNvPr id="239" name="Ink 238">
                <a:extLst>
                  <a:ext uri="{FF2B5EF4-FFF2-40B4-BE49-F238E27FC236}">
                    <a16:creationId xmlns:a16="http://schemas.microsoft.com/office/drawing/2014/main" id="{1E506D8A-9419-E251-49F7-5193D36E856B}"/>
                  </a:ext>
                </a:extLst>
              </p:cNvPr>
              <p:cNvPicPr/>
              <p:nvPr/>
            </p:nvPicPr>
            <p:blipFill>
              <a:blip r:embed="rId401"/>
              <a:stretch>
                <a:fillRect/>
              </a:stretch>
            </p:blipFill>
            <p:spPr>
              <a:xfrm>
                <a:off x="5043947" y="4237855"/>
                <a:ext cx="493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0" name="Ink 239">
                <a:extLst>
                  <a:ext uri="{FF2B5EF4-FFF2-40B4-BE49-F238E27FC236}">
                    <a16:creationId xmlns:a16="http://schemas.microsoft.com/office/drawing/2014/main" id="{CDE27E3F-AACE-70ED-28DD-C61D6938A6E3}"/>
                  </a:ext>
                </a:extLst>
              </p14:cNvPr>
              <p14:cNvContentPartPr/>
              <p14:nvPr/>
            </p14:nvContentPartPr>
            <p14:xfrm>
              <a:off x="5128547" y="4442335"/>
              <a:ext cx="50040" cy="95040"/>
            </p14:xfrm>
          </p:contentPart>
        </mc:Choice>
        <mc:Fallback>
          <p:pic>
            <p:nvPicPr>
              <p:cNvPr id="240" name="Ink 239">
                <a:extLst>
                  <a:ext uri="{FF2B5EF4-FFF2-40B4-BE49-F238E27FC236}">
                    <a16:creationId xmlns:a16="http://schemas.microsoft.com/office/drawing/2014/main" id="{CDE27E3F-AACE-70ED-28DD-C61D6938A6E3}"/>
                  </a:ext>
                </a:extLst>
              </p:cNvPr>
              <p:cNvPicPr/>
              <p:nvPr/>
            </p:nvPicPr>
            <p:blipFill>
              <a:blip r:embed="rId403"/>
              <a:stretch>
                <a:fillRect/>
              </a:stretch>
            </p:blipFill>
            <p:spPr>
              <a:xfrm>
                <a:off x="5119547" y="4433335"/>
                <a:ext cx="676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1" name="Ink 240">
                <a:extLst>
                  <a:ext uri="{FF2B5EF4-FFF2-40B4-BE49-F238E27FC236}">
                    <a16:creationId xmlns:a16="http://schemas.microsoft.com/office/drawing/2014/main" id="{58885A33-7F01-C071-6D54-BD24E491B528}"/>
                  </a:ext>
                </a:extLst>
              </p14:cNvPr>
              <p14:cNvContentPartPr/>
              <p14:nvPr/>
            </p14:nvContentPartPr>
            <p14:xfrm>
              <a:off x="5146907" y="4424335"/>
              <a:ext cx="39240" cy="4680"/>
            </p14:xfrm>
          </p:contentPart>
        </mc:Choice>
        <mc:Fallback>
          <p:pic>
            <p:nvPicPr>
              <p:cNvPr id="241" name="Ink 240">
                <a:extLst>
                  <a:ext uri="{FF2B5EF4-FFF2-40B4-BE49-F238E27FC236}">
                    <a16:creationId xmlns:a16="http://schemas.microsoft.com/office/drawing/2014/main" id="{58885A33-7F01-C071-6D54-BD24E491B528}"/>
                  </a:ext>
                </a:extLst>
              </p:cNvPr>
              <p:cNvPicPr/>
              <p:nvPr/>
            </p:nvPicPr>
            <p:blipFill>
              <a:blip r:embed="rId405"/>
              <a:stretch>
                <a:fillRect/>
              </a:stretch>
            </p:blipFill>
            <p:spPr>
              <a:xfrm>
                <a:off x="5137907" y="4415335"/>
                <a:ext cx="568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2" name="Ink 241">
                <a:extLst>
                  <a:ext uri="{FF2B5EF4-FFF2-40B4-BE49-F238E27FC236}">
                    <a16:creationId xmlns:a16="http://schemas.microsoft.com/office/drawing/2014/main" id="{C4914E1B-CAC4-4EC3-8593-504640992E40}"/>
                  </a:ext>
                </a:extLst>
              </p14:cNvPr>
              <p14:cNvContentPartPr/>
              <p14:nvPr/>
            </p14:nvContentPartPr>
            <p14:xfrm>
              <a:off x="5124587" y="4191055"/>
              <a:ext cx="54000" cy="3240"/>
            </p14:xfrm>
          </p:contentPart>
        </mc:Choice>
        <mc:Fallback>
          <p:pic>
            <p:nvPicPr>
              <p:cNvPr id="242" name="Ink 241">
                <a:extLst>
                  <a:ext uri="{FF2B5EF4-FFF2-40B4-BE49-F238E27FC236}">
                    <a16:creationId xmlns:a16="http://schemas.microsoft.com/office/drawing/2014/main" id="{C4914E1B-CAC4-4EC3-8593-504640992E40}"/>
                  </a:ext>
                </a:extLst>
              </p:cNvPr>
              <p:cNvPicPr/>
              <p:nvPr/>
            </p:nvPicPr>
            <p:blipFill>
              <a:blip r:embed="rId407"/>
              <a:stretch>
                <a:fillRect/>
              </a:stretch>
            </p:blipFill>
            <p:spPr>
              <a:xfrm>
                <a:off x="5115527" y="4182055"/>
                <a:ext cx="71758"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3" name="Ink 242">
                <a:extLst>
                  <a:ext uri="{FF2B5EF4-FFF2-40B4-BE49-F238E27FC236}">
                    <a16:creationId xmlns:a16="http://schemas.microsoft.com/office/drawing/2014/main" id="{1BFC7457-1E0B-DFC6-22E8-CFCE6AFB8496}"/>
                  </a:ext>
                </a:extLst>
              </p14:cNvPr>
              <p14:cNvContentPartPr/>
              <p14:nvPr/>
            </p14:nvContentPartPr>
            <p14:xfrm>
              <a:off x="5159867" y="4202575"/>
              <a:ext cx="3960" cy="75240"/>
            </p14:xfrm>
          </p:contentPart>
        </mc:Choice>
        <mc:Fallback>
          <p:pic>
            <p:nvPicPr>
              <p:cNvPr id="243" name="Ink 242">
                <a:extLst>
                  <a:ext uri="{FF2B5EF4-FFF2-40B4-BE49-F238E27FC236}">
                    <a16:creationId xmlns:a16="http://schemas.microsoft.com/office/drawing/2014/main" id="{1BFC7457-1E0B-DFC6-22E8-CFCE6AFB8496}"/>
                  </a:ext>
                </a:extLst>
              </p:cNvPr>
              <p:cNvPicPr/>
              <p:nvPr/>
            </p:nvPicPr>
            <p:blipFill>
              <a:blip r:embed="rId409"/>
              <a:stretch>
                <a:fillRect/>
              </a:stretch>
            </p:blipFill>
            <p:spPr>
              <a:xfrm>
                <a:off x="5150867" y="4193575"/>
                <a:ext cx="216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4" name="Ink 243">
                <a:extLst>
                  <a:ext uri="{FF2B5EF4-FFF2-40B4-BE49-F238E27FC236}">
                    <a16:creationId xmlns:a16="http://schemas.microsoft.com/office/drawing/2014/main" id="{C9DB85D6-1E20-B0DE-B005-EEA3C1E3697B}"/>
                  </a:ext>
                </a:extLst>
              </p14:cNvPr>
              <p14:cNvContentPartPr/>
              <p14:nvPr/>
            </p14:nvContentPartPr>
            <p14:xfrm>
              <a:off x="5120987" y="4201135"/>
              <a:ext cx="85320" cy="4680"/>
            </p14:xfrm>
          </p:contentPart>
        </mc:Choice>
        <mc:Fallback>
          <p:pic>
            <p:nvPicPr>
              <p:cNvPr id="244" name="Ink 243">
                <a:extLst>
                  <a:ext uri="{FF2B5EF4-FFF2-40B4-BE49-F238E27FC236}">
                    <a16:creationId xmlns:a16="http://schemas.microsoft.com/office/drawing/2014/main" id="{C9DB85D6-1E20-B0DE-B005-EEA3C1E3697B}"/>
                  </a:ext>
                </a:extLst>
              </p:cNvPr>
              <p:cNvPicPr/>
              <p:nvPr/>
            </p:nvPicPr>
            <p:blipFill>
              <a:blip r:embed="rId411"/>
              <a:stretch>
                <a:fillRect/>
              </a:stretch>
            </p:blipFill>
            <p:spPr>
              <a:xfrm>
                <a:off x="5111949" y="4192135"/>
                <a:ext cx="103035"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5" name="Ink 244">
                <a:extLst>
                  <a:ext uri="{FF2B5EF4-FFF2-40B4-BE49-F238E27FC236}">
                    <a16:creationId xmlns:a16="http://schemas.microsoft.com/office/drawing/2014/main" id="{423ABDB4-3B25-BC0B-B82A-A7138759C847}"/>
                  </a:ext>
                </a:extLst>
              </p14:cNvPr>
              <p14:cNvContentPartPr/>
              <p14:nvPr/>
            </p14:nvContentPartPr>
            <p14:xfrm>
              <a:off x="4497827" y="4573015"/>
              <a:ext cx="12960" cy="830520"/>
            </p14:xfrm>
          </p:contentPart>
        </mc:Choice>
        <mc:Fallback>
          <p:pic>
            <p:nvPicPr>
              <p:cNvPr id="245" name="Ink 244">
                <a:extLst>
                  <a:ext uri="{FF2B5EF4-FFF2-40B4-BE49-F238E27FC236}">
                    <a16:creationId xmlns:a16="http://schemas.microsoft.com/office/drawing/2014/main" id="{423ABDB4-3B25-BC0B-B82A-A7138759C847}"/>
                  </a:ext>
                </a:extLst>
              </p:cNvPr>
              <p:cNvPicPr/>
              <p:nvPr/>
            </p:nvPicPr>
            <p:blipFill>
              <a:blip r:embed="rId413"/>
              <a:stretch>
                <a:fillRect/>
              </a:stretch>
            </p:blipFill>
            <p:spPr>
              <a:xfrm>
                <a:off x="4488827" y="4564015"/>
                <a:ext cx="30600" cy="8481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6" name="Ink 245">
                <a:extLst>
                  <a:ext uri="{FF2B5EF4-FFF2-40B4-BE49-F238E27FC236}">
                    <a16:creationId xmlns:a16="http://schemas.microsoft.com/office/drawing/2014/main" id="{7BE12585-C8D5-5A5E-0ACB-44527D50D31D}"/>
                  </a:ext>
                </a:extLst>
              </p14:cNvPr>
              <p14:cNvContentPartPr/>
              <p14:nvPr/>
            </p14:nvContentPartPr>
            <p14:xfrm>
              <a:off x="4450307" y="5340535"/>
              <a:ext cx="143640" cy="90720"/>
            </p14:xfrm>
          </p:contentPart>
        </mc:Choice>
        <mc:Fallback>
          <p:pic>
            <p:nvPicPr>
              <p:cNvPr id="246" name="Ink 245">
                <a:extLst>
                  <a:ext uri="{FF2B5EF4-FFF2-40B4-BE49-F238E27FC236}">
                    <a16:creationId xmlns:a16="http://schemas.microsoft.com/office/drawing/2014/main" id="{7BE12585-C8D5-5A5E-0ACB-44527D50D31D}"/>
                  </a:ext>
                </a:extLst>
              </p:cNvPr>
              <p:cNvPicPr/>
              <p:nvPr/>
            </p:nvPicPr>
            <p:blipFill>
              <a:blip r:embed="rId415"/>
              <a:stretch>
                <a:fillRect/>
              </a:stretch>
            </p:blipFill>
            <p:spPr>
              <a:xfrm>
                <a:off x="4441307" y="5331535"/>
                <a:ext cx="1612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7" name="Ink 246">
                <a:extLst>
                  <a:ext uri="{FF2B5EF4-FFF2-40B4-BE49-F238E27FC236}">
                    <a16:creationId xmlns:a16="http://schemas.microsoft.com/office/drawing/2014/main" id="{F52CDDC9-3C17-31C0-DC0C-B00EEAE7FEDD}"/>
                  </a:ext>
                </a:extLst>
              </p14:cNvPr>
              <p14:cNvContentPartPr/>
              <p14:nvPr/>
            </p14:nvContentPartPr>
            <p14:xfrm>
              <a:off x="4411067" y="5500375"/>
              <a:ext cx="136800" cy="315360"/>
            </p14:xfrm>
          </p:contentPart>
        </mc:Choice>
        <mc:Fallback>
          <p:pic>
            <p:nvPicPr>
              <p:cNvPr id="247" name="Ink 246">
                <a:extLst>
                  <a:ext uri="{FF2B5EF4-FFF2-40B4-BE49-F238E27FC236}">
                    <a16:creationId xmlns:a16="http://schemas.microsoft.com/office/drawing/2014/main" id="{F52CDDC9-3C17-31C0-DC0C-B00EEAE7FEDD}"/>
                  </a:ext>
                </a:extLst>
              </p:cNvPr>
              <p:cNvPicPr/>
              <p:nvPr/>
            </p:nvPicPr>
            <p:blipFill>
              <a:blip r:embed="rId417"/>
              <a:stretch>
                <a:fillRect/>
              </a:stretch>
            </p:blipFill>
            <p:spPr>
              <a:xfrm>
                <a:off x="4402043" y="5491375"/>
                <a:ext cx="154487"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8" name="Ink 247">
                <a:extLst>
                  <a:ext uri="{FF2B5EF4-FFF2-40B4-BE49-F238E27FC236}">
                    <a16:creationId xmlns:a16="http://schemas.microsoft.com/office/drawing/2014/main" id="{DB01FE1F-2C06-B602-15A9-C107079808AC}"/>
                  </a:ext>
                </a:extLst>
              </p14:cNvPr>
              <p14:cNvContentPartPr/>
              <p14:nvPr/>
            </p14:nvContentPartPr>
            <p14:xfrm rot="16200000">
              <a:off x="5621117" y="3977086"/>
              <a:ext cx="123840" cy="156240"/>
            </p14:xfrm>
          </p:contentPart>
        </mc:Choice>
        <mc:Fallback>
          <p:pic>
            <p:nvPicPr>
              <p:cNvPr id="248" name="Ink 247">
                <a:extLst>
                  <a:ext uri="{FF2B5EF4-FFF2-40B4-BE49-F238E27FC236}">
                    <a16:creationId xmlns:a16="http://schemas.microsoft.com/office/drawing/2014/main" id="{DB01FE1F-2C06-B602-15A9-C107079808AC}"/>
                  </a:ext>
                </a:extLst>
              </p:cNvPr>
              <p:cNvPicPr/>
              <p:nvPr/>
            </p:nvPicPr>
            <p:blipFill>
              <a:blip r:embed="rId419"/>
              <a:stretch>
                <a:fillRect/>
              </a:stretch>
            </p:blipFill>
            <p:spPr>
              <a:xfrm rot="16200000">
                <a:off x="5612117" y="3968086"/>
                <a:ext cx="1414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49" name="Ink 248">
                <a:extLst>
                  <a:ext uri="{FF2B5EF4-FFF2-40B4-BE49-F238E27FC236}">
                    <a16:creationId xmlns:a16="http://schemas.microsoft.com/office/drawing/2014/main" id="{FDA7F19D-1A1A-7A7B-FD9A-795481101DD7}"/>
                  </a:ext>
                </a:extLst>
              </p14:cNvPr>
              <p14:cNvContentPartPr/>
              <p14:nvPr/>
            </p14:nvContentPartPr>
            <p14:xfrm rot="16200000">
              <a:off x="5680697" y="3821746"/>
              <a:ext cx="79920" cy="104760"/>
            </p14:xfrm>
          </p:contentPart>
        </mc:Choice>
        <mc:Fallback>
          <p:pic>
            <p:nvPicPr>
              <p:cNvPr id="249" name="Ink 248">
                <a:extLst>
                  <a:ext uri="{FF2B5EF4-FFF2-40B4-BE49-F238E27FC236}">
                    <a16:creationId xmlns:a16="http://schemas.microsoft.com/office/drawing/2014/main" id="{FDA7F19D-1A1A-7A7B-FD9A-795481101DD7}"/>
                  </a:ext>
                </a:extLst>
              </p:cNvPr>
              <p:cNvPicPr/>
              <p:nvPr/>
            </p:nvPicPr>
            <p:blipFill>
              <a:blip r:embed="rId421"/>
              <a:stretch>
                <a:fillRect/>
              </a:stretch>
            </p:blipFill>
            <p:spPr>
              <a:xfrm rot="16200000">
                <a:off x="5671697" y="3812746"/>
                <a:ext cx="975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0" name="Ink 249">
                <a:extLst>
                  <a:ext uri="{FF2B5EF4-FFF2-40B4-BE49-F238E27FC236}">
                    <a16:creationId xmlns:a16="http://schemas.microsoft.com/office/drawing/2014/main" id="{7CA5BFF8-29B8-87FD-CD21-292162162119}"/>
                  </a:ext>
                </a:extLst>
              </p14:cNvPr>
              <p14:cNvContentPartPr/>
              <p14:nvPr/>
            </p14:nvContentPartPr>
            <p14:xfrm rot="16200000">
              <a:off x="5770517" y="3815446"/>
              <a:ext cx="18360" cy="93960"/>
            </p14:xfrm>
          </p:contentPart>
        </mc:Choice>
        <mc:Fallback>
          <p:pic>
            <p:nvPicPr>
              <p:cNvPr id="250" name="Ink 249">
                <a:extLst>
                  <a:ext uri="{FF2B5EF4-FFF2-40B4-BE49-F238E27FC236}">
                    <a16:creationId xmlns:a16="http://schemas.microsoft.com/office/drawing/2014/main" id="{7CA5BFF8-29B8-87FD-CD21-292162162119}"/>
                  </a:ext>
                </a:extLst>
              </p:cNvPr>
              <p:cNvPicPr/>
              <p:nvPr/>
            </p:nvPicPr>
            <p:blipFill>
              <a:blip r:embed="rId423"/>
              <a:stretch>
                <a:fillRect/>
              </a:stretch>
            </p:blipFill>
            <p:spPr>
              <a:xfrm rot="16200000">
                <a:off x="5761517" y="3806446"/>
                <a:ext cx="360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1" name="Ink 250">
                <a:extLst>
                  <a:ext uri="{FF2B5EF4-FFF2-40B4-BE49-F238E27FC236}">
                    <a16:creationId xmlns:a16="http://schemas.microsoft.com/office/drawing/2014/main" id="{032D76CB-0C0A-3179-0075-630B0A309945}"/>
                  </a:ext>
                </a:extLst>
              </p14:cNvPr>
              <p14:cNvContentPartPr/>
              <p14:nvPr/>
            </p14:nvContentPartPr>
            <p14:xfrm>
              <a:off x="4379387" y="3512095"/>
              <a:ext cx="441000" cy="462600"/>
            </p14:xfrm>
          </p:contentPart>
        </mc:Choice>
        <mc:Fallback>
          <p:pic>
            <p:nvPicPr>
              <p:cNvPr id="251" name="Ink 250">
                <a:extLst>
                  <a:ext uri="{FF2B5EF4-FFF2-40B4-BE49-F238E27FC236}">
                    <a16:creationId xmlns:a16="http://schemas.microsoft.com/office/drawing/2014/main" id="{032D76CB-0C0A-3179-0075-630B0A309945}"/>
                  </a:ext>
                </a:extLst>
              </p:cNvPr>
              <p:cNvPicPr/>
              <p:nvPr/>
            </p:nvPicPr>
            <p:blipFill>
              <a:blip r:embed="rId425"/>
              <a:stretch>
                <a:fillRect/>
              </a:stretch>
            </p:blipFill>
            <p:spPr>
              <a:xfrm>
                <a:off x="4370387" y="3503095"/>
                <a:ext cx="45864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2" name="Ink 251">
                <a:extLst>
                  <a:ext uri="{FF2B5EF4-FFF2-40B4-BE49-F238E27FC236}">
                    <a16:creationId xmlns:a16="http://schemas.microsoft.com/office/drawing/2014/main" id="{98727F15-D91E-FFC5-39AB-174272D830B0}"/>
                  </a:ext>
                </a:extLst>
              </p14:cNvPr>
              <p14:cNvContentPartPr/>
              <p14:nvPr/>
            </p14:nvContentPartPr>
            <p14:xfrm>
              <a:off x="4735787" y="3895495"/>
              <a:ext cx="159120" cy="75960"/>
            </p14:xfrm>
          </p:contentPart>
        </mc:Choice>
        <mc:Fallback>
          <p:pic>
            <p:nvPicPr>
              <p:cNvPr id="252" name="Ink 251">
                <a:extLst>
                  <a:ext uri="{FF2B5EF4-FFF2-40B4-BE49-F238E27FC236}">
                    <a16:creationId xmlns:a16="http://schemas.microsoft.com/office/drawing/2014/main" id="{98727F15-D91E-FFC5-39AB-174272D830B0}"/>
                  </a:ext>
                </a:extLst>
              </p:cNvPr>
              <p:cNvPicPr/>
              <p:nvPr/>
            </p:nvPicPr>
            <p:blipFill>
              <a:blip r:embed="rId427"/>
              <a:stretch>
                <a:fillRect/>
              </a:stretch>
            </p:blipFill>
            <p:spPr>
              <a:xfrm>
                <a:off x="4726767" y="3886537"/>
                <a:ext cx="176800" cy="93517"/>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3" name="Ink 252">
                <a:extLst>
                  <a:ext uri="{FF2B5EF4-FFF2-40B4-BE49-F238E27FC236}">
                    <a16:creationId xmlns:a16="http://schemas.microsoft.com/office/drawing/2014/main" id="{96D1B350-87D6-CBD9-C515-F7CD0B1DF617}"/>
                  </a:ext>
                </a:extLst>
              </p14:cNvPr>
              <p14:cNvContentPartPr/>
              <p14:nvPr/>
            </p14:nvContentPartPr>
            <p14:xfrm>
              <a:off x="4829747" y="3866335"/>
              <a:ext cx="87120" cy="73800"/>
            </p14:xfrm>
          </p:contentPart>
        </mc:Choice>
        <mc:Fallback>
          <p:pic>
            <p:nvPicPr>
              <p:cNvPr id="253" name="Ink 252">
                <a:extLst>
                  <a:ext uri="{FF2B5EF4-FFF2-40B4-BE49-F238E27FC236}">
                    <a16:creationId xmlns:a16="http://schemas.microsoft.com/office/drawing/2014/main" id="{96D1B350-87D6-CBD9-C515-F7CD0B1DF617}"/>
                  </a:ext>
                </a:extLst>
              </p:cNvPr>
              <p:cNvPicPr/>
              <p:nvPr/>
            </p:nvPicPr>
            <p:blipFill>
              <a:blip r:embed="rId429"/>
              <a:stretch>
                <a:fillRect/>
              </a:stretch>
            </p:blipFill>
            <p:spPr>
              <a:xfrm>
                <a:off x="4820747" y="3857335"/>
                <a:ext cx="1047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4" name="Ink 253">
                <a:extLst>
                  <a:ext uri="{FF2B5EF4-FFF2-40B4-BE49-F238E27FC236}">
                    <a16:creationId xmlns:a16="http://schemas.microsoft.com/office/drawing/2014/main" id="{D206A253-ACEC-CAA7-24F0-7C0D009E3C34}"/>
                  </a:ext>
                </a:extLst>
              </p14:cNvPr>
              <p14:cNvContentPartPr/>
              <p14:nvPr/>
            </p14:nvContentPartPr>
            <p14:xfrm>
              <a:off x="4824347" y="3922495"/>
              <a:ext cx="66600" cy="55440"/>
            </p14:xfrm>
          </p:contentPart>
        </mc:Choice>
        <mc:Fallback>
          <p:pic>
            <p:nvPicPr>
              <p:cNvPr id="254" name="Ink 253">
                <a:extLst>
                  <a:ext uri="{FF2B5EF4-FFF2-40B4-BE49-F238E27FC236}">
                    <a16:creationId xmlns:a16="http://schemas.microsoft.com/office/drawing/2014/main" id="{D206A253-ACEC-CAA7-24F0-7C0D009E3C34}"/>
                  </a:ext>
                </a:extLst>
              </p:cNvPr>
              <p:cNvPicPr/>
              <p:nvPr/>
            </p:nvPicPr>
            <p:blipFill>
              <a:blip r:embed="rId431"/>
              <a:stretch>
                <a:fillRect/>
              </a:stretch>
            </p:blipFill>
            <p:spPr>
              <a:xfrm>
                <a:off x="4815298" y="3913495"/>
                <a:ext cx="84336"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5" name="Ink 254">
                <a:extLst>
                  <a:ext uri="{FF2B5EF4-FFF2-40B4-BE49-F238E27FC236}">
                    <a16:creationId xmlns:a16="http://schemas.microsoft.com/office/drawing/2014/main" id="{02F0EF61-0BE2-EAB4-6A73-BCE992CD3806}"/>
                  </a:ext>
                </a:extLst>
              </p14:cNvPr>
              <p14:cNvContentPartPr/>
              <p14:nvPr/>
            </p14:nvContentPartPr>
            <p14:xfrm>
              <a:off x="4733627" y="3885415"/>
              <a:ext cx="72360" cy="48960"/>
            </p14:xfrm>
          </p:contentPart>
        </mc:Choice>
        <mc:Fallback>
          <p:pic>
            <p:nvPicPr>
              <p:cNvPr id="255" name="Ink 254">
                <a:extLst>
                  <a:ext uri="{FF2B5EF4-FFF2-40B4-BE49-F238E27FC236}">
                    <a16:creationId xmlns:a16="http://schemas.microsoft.com/office/drawing/2014/main" id="{02F0EF61-0BE2-EAB4-6A73-BCE992CD3806}"/>
                  </a:ext>
                </a:extLst>
              </p:cNvPr>
              <p:cNvPicPr/>
              <p:nvPr/>
            </p:nvPicPr>
            <p:blipFill>
              <a:blip r:embed="rId433"/>
              <a:stretch>
                <a:fillRect/>
              </a:stretch>
            </p:blipFill>
            <p:spPr>
              <a:xfrm>
                <a:off x="4724627" y="3876415"/>
                <a:ext cx="900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6" name="Ink 255">
                <a:extLst>
                  <a:ext uri="{FF2B5EF4-FFF2-40B4-BE49-F238E27FC236}">
                    <a16:creationId xmlns:a16="http://schemas.microsoft.com/office/drawing/2014/main" id="{9F938C1E-E716-E725-028A-3FA41AFA0414}"/>
                  </a:ext>
                </a:extLst>
              </p14:cNvPr>
              <p14:cNvContentPartPr/>
              <p14:nvPr/>
            </p14:nvContentPartPr>
            <p14:xfrm>
              <a:off x="5445707" y="4634935"/>
              <a:ext cx="81360" cy="104400"/>
            </p14:xfrm>
          </p:contentPart>
        </mc:Choice>
        <mc:Fallback>
          <p:pic>
            <p:nvPicPr>
              <p:cNvPr id="256" name="Ink 255">
                <a:extLst>
                  <a:ext uri="{FF2B5EF4-FFF2-40B4-BE49-F238E27FC236}">
                    <a16:creationId xmlns:a16="http://schemas.microsoft.com/office/drawing/2014/main" id="{9F938C1E-E716-E725-028A-3FA41AFA0414}"/>
                  </a:ext>
                </a:extLst>
              </p:cNvPr>
              <p:cNvPicPr/>
              <p:nvPr/>
            </p:nvPicPr>
            <p:blipFill>
              <a:blip r:embed="rId369"/>
              <a:stretch>
                <a:fillRect/>
              </a:stretch>
            </p:blipFill>
            <p:spPr>
              <a:xfrm>
                <a:off x="5436707" y="4625904"/>
                <a:ext cx="99000" cy="122101"/>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57" name="Ink 256">
                <a:extLst>
                  <a:ext uri="{FF2B5EF4-FFF2-40B4-BE49-F238E27FC236}">
                    <a16:creationId xmlns:a16="http://schemas.microsoft.com/office/drawing/2014/main" id="{CF4B3C6A-23A8-2849-7A9E-DAC68DA5FE56}"/>
                  </a:ext>
                </a:extLst>
              </p14:cNvPr>
              <p14:cNvContentPartPr/>
              <p14:nvPr/>
            </p14:nvContentPartPr>
            <p14:xfrm>
              <a:off x="4731467" y="4544935"/>
              <a:ext cx="523440" cy="116280"/>
            </p14:xfrm>
          </p:contentPart>
        </mc:Choice>
        <mc:Fallback>
          <p:pic>
            <p:nvPicPr>
              <p:cNvPr id="257" name="Ink 256">
                <a:extLst>
                  <a:ext uri="{FF2B5EF4-FFF2-40B4-BE49-F238E27FC236}">
                    <a16:creationId xmlns:a16="http://schemas.microsoft.com/office/drawing/2014/main" id="{CF4B3C6A-23A8-2849-7A9E-DAC68DA5FE56}"/>
                  </a:ext>
                </a:extLst>
              </p:cNvPr>
              <p:cNvPicPr/>
              <p:nvPr/>
            </p:nvPicPr>
            <p:blipFill>
              <a:blip r:embed="rId436"/>
              <a:stretch>
                <a:fillRect/>
              </a:stretch>
            </p:blipFill>
            <p:spPr>
              <a:xfrm>
                <a:off x="4722467" y="4535935"/>
                <a:ext cx="5410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58" name="Ink 257">
                <a:extLst>
                  <a:ext uri="{FF2B5EF4-FFF2-40B4-BE49-F238E27FC236}">
                    <a16:creationId xmlns:a16="http://schemas.microsoft.com/office/drawing/2014/main" id="{34E0DC78-2F50-07B1-8122-EE68082ED05C}"/>
                  </a:ext>
                </a:extLst>
              </p14:cNvPr>
              <p14:cNvContentPartPr/>
              <p14:nvPr/>
            </p14:nvContentPartPr>
            <p14:xfrm>
              <a:off x="4989947" y="4683175"/>
              <a:ext cx="505440" cy="182520"/>
            </p14:xfrm>
          </p:contentPart>
        </mc:Choice>
        <mc:Fallback>
          <p:pic>
            <p:nvPicPr>
              <p:cNvPr id="258" name="Ink 257">
                <a:extLst>
                  <a:ext uri="{FF2B5EF4-FFF2-40B4-BE49-F238E27FC236}">
                    <a16:creationId xmlns:a16="http://schemas.microsoft.com/office/drawing/2014/main" id="{34E0DC78-2F50-07B1-8122-EE68082ED05C}"/>
                  </a:ext>
                </a:extLst>
              </p:cNvPr>
              <p:cNvPicPr/>
              <p:nvPr/>
            </p:nvPicPr>
            <p:blipFill>
              <a:blip r:embed="rId438"/>
              <a:stretch>
                <a:fillRect/>
              </a:stretch>
            </p:blipFill>
            <p:spPr>
              <a:xfrm>
                <a:off x="4980947" y="4674175"/>
                <a:ext cx="52308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59" name="Ink 258">
                <a:extLst>
                  <a:ext uri="{FF2B5EF4-FFF2-40B4-BE49-F238E27FC236}">
                    <a16:creationId xmlns:a16="http://schemas.microsoft.com/office/drawing/2014/main" id="{8DBC19D7-DF5C-82F2-861C-43CA56A2A606}"/>
                  </a:ext>
                </a:extLst>
              </p14:cNvPr>
              <p14:cNvContentPartPr/>
              <p14:nvPr/>
            </p14:nvContentPartPr>
            <p14:xfrm>
              <a:off x="5428427" y="4631695"/>
              <a:ext cx="120600" cy="106200"/>
            </p14:xfrm>
          </p:contentPart>
        </mc:Choice>
        <mc:Fallback>
          <p:pic>
            <p:nvPicPr>
              <p:cNvPr id="259" name="Ink 258">
                <a:extLst>
                  <a:ext uri="{FF2B5EF4-FFF2-40B4-BE49-F238E27FC236}">
                    <a16:creationId xmlns:a16="http://schemas.microsoft.com/office/drawing/2014/main" id="{8DBC19D7-DF5C-82F2-861C-43CA56A2A606}"/>
                  </a:ext>
                </a:extLst>
              </p:cNvPr>
              <p:cNvPicPr/>
              <p:nvPr/>
            </p:nvPicPr>
            <p:blipFill>
              <a:blip r:embed="rId440"/>
              <a:stretch>
                <a:fillRect/>
              </a:stretch>
            </p:blipFill>
            <p:spPr>
              <a:xfrm>
                <a:off x="5419427" y="4622695"/>
                <a:ext cx="1382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60" name="Ink 259">
                <a:extLst>
                  <a:ext uri="{FF2B5EF4-FFF2-40B4-BE49-F238E27FC236}">
                    <a16:creationId xmlns:a16="http://schemas.microsoft.com/office/drawing/2014/main" id="{DF978640-046A-5155-F16D-B93A3E520E9E}"/>
                  </a:ext>
                </a:extLst>
              </p14:cNvPr>
              <p14:cNvContentPartPr/>
              <p14:nvPr/>
            </p14:nvContentPartPr>
            <p14:xfrm>
              <a:off x="5405027" y="4619455"/>
              <a:ext cx="147600" cy="117000"/>
            </p14:xfrm>
          </p:contentPart>
        </mc:Choice>
        <mc:Fallback>
          <p:pic>
            <p:nvPicPr>
              <p:cNvPr id="260" name="Ink 259">
                <a:extLst>
                  <a:ext uri="{FF2B5EF4-FFF2-40B4-BE49-F238E27FC236}">
                    <a16:creationId xmlns:a16="http://schemas.microsoft.com/office/drawing/2014/main" id="{DF978640-046A-5155-F16D-B93A3E520E9E}"/>
                  </a:ext>
                </a:extLst>
              </p:cNvPr>
              <p:cNvPicPr/>
              <p:nvPr/>
            </p:nvPicPr>
            <p:blipFill>
              <a:blip r:embed="rId442"/>
              <a:stretch>
                <a:fillRect/>
              </a:stretch>
            </p:blipFill>
            <p:spPr>
              <a:xfrm>
                <a:off x="5396027" y="4610427"/>
                <a:ext cx="165240" cy="134694"/>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261" name="Ink 260">
                <a:extLst>
                  <a:ext uri="{FF2B5EF4-FFF2-40B4-BE49-F238E27FC236}">
                    <a16:creationId xmlns:a16="http://schemas.microsoft.com/office/drawing/2014/main" id="{8F674113-9324-678F-50B1-1F7344393799}"/>
                  </a:ext>
                </a:extLst>
              </p14:cNvPr>
              <p14:cNvContentPartPr/>
              <p14:nvPr/>
            </p14:nvContentPartPr>
            <p14:xfrm>
              <a:off x="4588547" y="5673767"/>
              <a:ext cx="73080" cy="85320"/>
            </p14:xfrm>
          </p:contentPart>
        </mc:Choice>
        <mc:Fallback>
          <p:pic>
            <p:nvPicPr>
              <p:cNvPr id="261" name="Ink 260">
                <a:extLst>
                  <a:ext uri="{FF2B5EF4-FFF2-40B4-BE49-F238E27FC236}">
                    <a16:creationId xmlns:a16="http://schemas.microsoft.com/office/drawing/2014/main" id="{8F674113-9324-678F-50B1-1F7344393799}"/>
                  </a:ext>
                </a:extLst>
              </p:cNvPr>
              <p:cNvPicPr/>
              <p:nvPr/>
            </p:nvPicPr>
            <p:blipFill>
              <a:blip r:embed="rId444"/>
              <a:stretch>
                <a:fillRect/>
              </a:stretch>
            </p:blipFill>
            <p:spPr>
              <a:xfrm>
                <a:off x="4579591" y="5664767"/>
                <a:ext cx="90634" cy="102960"/>
              </a:xfrm>
              <a:prstGeom prst="rect">
                <a:avLst/>
              </a:prstGeom>
            </p:spPr>
          </p:pic>
        </mc:Fallback>
      </mc:AlternateContent>
      <p:grpSp>
        <p:nvGrpSpPr>
          <p:cNvPr id="262" name="Group 261">
            <a:extLst>
              <a:ext uri="{FF2B5EF4-FFF2-40B4-BE49-F238E27FC236}">
                <a16:creationId xmlns:a16="http://schemas.microsoft.com/office/drawing/2014/main" id="{2E9EE0E5-DD81-AA8C-8A73-AAA22B621FC4}"/>
              </a:ext>
            </a:extLst>
          </p:cNvPr>
          <p:cNvGrpSpPr/>
          <p:nvPr/>
        </p:nvGrpSpPr>
        <p:grpSpPr>
          <a:xfrm>
            <a:off x="2480747" y="5035487"/>
            <a:ext cx="609120" cy="201240"/>
            <a:chOff x="2480747" y="5035487"/>
            <a:chExt cx="609120" cy="201240"/>
          </a:xfrm>
        </p:grpSpPr>
        <mc:AlternateContent xmlns:mc="http://schemas.openxmlformats.org/markup-compatibility/2006" xmlns:p14="http://schemas.microsoft.com/office/powerpoint/2010/main">
          <mc:Choice Requires="p14">
            <p:contentPart p14:bwMode="auto" r:id="rId445">
              <p14:nvContentPartPr>
                <p14:cNvPr id="263" name="Ink 262">
                  <a:extLst>
                    <a:ext uri="{FF2B5EF4-FFF2-40B4-BE49-F238E27FC236}">
                      <a16:creationId xmlns:a16="http://schemas.microsoft.com/office/drawing/2014/main" id="{6CE39723-0B9A-8A94-C272-10738BF0F37A}"/>
                    </a:ext>
                  </a:extLst>
                </p14:cNvPr>
                <p14:cNvContentPartPr/>
                <p14:nvPr/>
              </p14:nvContentPartPr>
              <p14:xfrm>
                <a:off x="2480747" y="5090567"/>
                <a:ext cx="63000" cy="127440"/>
              </p14:xfrm>
            </p:contentPart>
          </mc:Choice>
          <mc:Fallback xmlns="">
            <p:pic>
              <p:nvPicPr>
                <p:cNvPr id="852" name="Ink 851">
                  <a:extLst>
                    <a:ext uri="{FF2B5EF4-FFF2-40B4-BE49-F238E27FC236}">
                      <a16:creationId xmlns:a16="http://schemas.microsoft.com/office/drawing/2014/main" id="{83A0D226-59E1-58F5-1E70-E8915BAB6171}"/>
                    </a:ext>
                  </a:extLst>
                </p:cNvPr>
                <p:cNvPicPr/>
                <p:nvPr/>
              </p:nvPicPr>
              <p:blipFill>
                <a:blip r:embed="rId446"/>
                <a:stretch>
                  <a:fillRect/>
                </a:stretch>
              </p:blipFill>
              <p:spPr>
                <a:xfrm>
                  <a:off x="2472107" y="5081567"/>
                  <a:ext cx="80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64" name="Ink 263">
                  <a:extLst>
                    <a:ext uri="{FF2B5EF4-FFF2-40B4-BE49-F238E27FC236}">
                      <a16:creationId xmlns:a16="http://schemas.microsoft.com/office/drawing/2014/main" id="{A4AF1408-0BCE-9E44-0426-74E89D5D3221}"/>
                    </a:ext>
                  </a:extLst>
                </p14:cNvPr>
                <p14:cNvContentPartPr/>
                <p14:nvPr/>
              </p14:nvContentPartPr>
              <p14:xfrm>
                <a:off x="2582267" y="5132687"/>
                <a:ext cx="40680" cy="47880"/>
              </p14:xfrm>
            </p:contentPart>
          </mc:Choice>
          <mc:Fallback xmlns="">
            <p:pic>
              <p:nvPicPr>
                <p:cNvPr id="853" name="Ink 852">
                  <a:extLst>
                    <a:ext uri="{FF2B5EF4-FFF2-40B4-BE49-F238E27FC236}">
                      <a16:creationId xmlns:a16="http://schemas.microsoft.com/office/drawing/2014/main" id="{D752B35B-0D28-5D80-86CC-83B940BC8985}"/>
                    </a:ext>
                  </a:extLst>
                </p:cNvPr>
                <p:cNvPicPr/>
                <p:nvPr/>
              </p:nvPicPr>
              <p:blipFill>
                <a:blip r:embed="rId448"/>
                <a:stretch>
                  <a:fillRect/>
                </a:stretch>
              </p:blipFill>
              <p:spPr>
                <a:xfrm>
                  <a:off x="2573267" y="5124047"/>
                  <a:ext cx="583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65" name="Ink 264">
                  <a:extLst>
                    <a:ext uri="{FF2B5EF4-FFF2-40B4-BE49-F238E27FC236}">
                      <a16:creationId xmlns:a16="http://schemas.microsoft.com/office/drawing/2014/main" id="{15716DD4-8C0E-3568-9EA2-2D22350B0190}"/>
                    </a:ext>
                  </a:extLst>
                </p14:cNvPr>
                <p14:cNvContentPartPr/>
                <p14:nvPr/>
              </p14:nvContentPartPr>
              <p14:xfrm>
                <a:off x="2684867" y="5100647"/>
                <a:ext cx="70920" cy="110520"/>
              </p14:xfrm>
            </p:contentPart>
          </mc:Choice>
          <mc:Fallback xmlns="">
            <p:pic>
              <p:nvPicPr>
                <p:cNvPr id="854" name="Ink 853">
                  <a:extLst>
                    <a:ext uri="{FF2B5EF4-FFF2-40B4-BE49-F238E27FC236}">
                      <a16:creationId xmlns:a16="http://schemas.microsoft.com/office/drawing/2014/main" id="{5E668294-330D-1F5D-4EFA-C5846F6F2ACC}"/>
                    </a:ext>
                  </a:extLst>
                </p:cNvPr>
                <p:cNvPicPr/>
                <p:nvPr/>
              </p:nvPicPr>
              <p:blipFill>
                <a:blip r:embed="rId450"/>
                <a:stretch>
                  <a:fillRect/>
                </a:stretch>
              </p:blipFill>
              <p:spPr>
                <a:xfrm>
                  <a:off x="2676227" y="5091647"/>
                  <a:ext cx="885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66" name="Ink 265">
                  <a:extLst>
                    <a:ext uri="{FF2B5EF4-FFF2-40B4-BE49-F238E27FC236}">
                      <a16:creationId xmlns:a16="http://schemas.microsoft.com/office/drawing/2014/main" id="{6AF35050-791F-AFDA-4DB5-5270B8F0B6E3}"/>
                    </a:ext>
                  </a:extLst>
                </p14:cNvPr>
                <p14:cNvContentPartPr/>
                <p14:nvPr/>
              </p14:nvContentPartPr>
              <p14:xfrm>
                <a:off x="2810867" y="5162207"/>
                <a:ext cx="11160" cy="59400"/>
              </p14:xfrm>
            </p:contentPart>
          </mc:Choice>
          <mc:Fallback xmlns="">
            <p:pic>
              <p:nvPicPr>
                <p:cNvPr id="855" name="Ink 854">
                  <a:extLst>
                    <a:ext uri="{FF2B5EF4-FFF2-40B4-BE49-F238E27FC236}">
                      <a16:creationId xmlns:a16="http://schemas.microsoft.com/office/drawing/2014/main" id="{0C5125C7-665A-0FD4-B988-A4B604B4B592}"/>
                    </a:ext>
                  </a:extLst>
                </p:cNvPr>
                <p:cNvPicPr/>
                <p:nvPr/>
              </p:nvPicPr>
              <p:blipFill>
                <a:blip r:embed="rId452"/>
                <a:stretch>
                  <a:fillRect/>
                </a:stretch>
              </p:blipFill>
              <p:spPr>
                <a:xfrm>
                  <a:off x="2802227" y="5153207"/>
                  <a:ext cx="2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67" name="Ink 266">
                  <a:extLst>
                    <a:ext uri="{FF2B5EF4-FFF2-40B4-BE49-F238E27FC236}">
                      <a16:creationId xmlns:a16="http://schemas.microsoft.com/office/drawing/2014/main" id="{0068F8B7-3B3A-06EA-FD6E-3F56107033BB}"/>
                    </a:ext>
                  </a:extLst>
                </p14:cNvPr>
                <p14:cNvContentPartPr/>
                <p14:nvPr/>
              </p14:nvContentPartPr>
              <p14:xfrm>
                <a:off x="2878907" y="5125487"/>
                <a:ext cx="31320" cy="38160"/>
              </p14:xfrm>
            </p:contentPart>
          </mc:Choice>
          <mc:Fallback xmlns="">
            <p:pic>
              <p:nvPicPr>
                <p:cNvPr id="856" name="Ink 855">
                  <a:extLst>
                    <a:ext uri="{FF2B5EF4-FFF2-40B4-BE49-F238E27FC236}">
                      <a16:creationId xmlns:a16="http://schemas.microsoft.com/office/drawing/2014/main" id="{9F1896FC-5FBF-0F8C-04B2-A3962E5B5AB0}"/>
                    </a:ext>
                  </a:extLst>
                </p:cNvPr>
                <p:cNvPicPr/>
                <p:nvPr/>
              </p:nvPicPr>
              <p:blipFill>
                <a:blip r:embed="rId454"/>
                <a:stretch>
                  <a:fillRect/>
                </a:stretch>
              </p:blipFill>
              <p:spPr>
                <a:xfrm>
                  <a:off x="2870267" y="5116487"/>
                  <a:ext cx="489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68" name="Ink 267">
                  <a:extLst>
                    <a:ext uri="{FF2B5EF4-FFF2-40B4-BE49-F238E27FC236}">
                      <a16:creationId xmlns:a16="http://schemas.microsoft.com/office/drawing/2014/main" id="{35BAB965-7238-FFB6-E0AE-4C7F82D8D5E4}"/>
                    </a:ext>
                  </a:extLst>
                </p14:cNvPr>
                <p14:cNvContentPartPr/>
                <p14:nvPr/>
              </p14:nvContentPartPr>
              <p14:xfrm>
                <a:off x="2956307" y="5113967"/>
                <a:ext cx="94680" cy="91440"/>
              </p14:xfrm>
            </p:contentPart>
          </mc:Choice>
          <mc:Fallback xmlns="">
            <p:pic>
              <p:nvPicPr>
                <p:cNvPr id="857" name="Ink 856">
                  <a:extLst>
                    <a:ext uri="{FF2B5EF4-FFF2-40B4-BE49-F238E27FC236}">
                      <a16:creationId xmlns:a16="http://schemas.microsoft.com/office/drawing/2014/main" id="{DA69321D-0DEA-62C8-AF41-B3AD977E3B67}"/>
                    </a:ext>
                  </a:extLst>
                </p:cNvPr>
                <p:cNvPicPr/>
                <p:nvPr/>
              </p:nvPicPr>
              <p:blipFill>
                <a:blip r:embed="rId456"/>
                <a:stretch>
                  <a:fillRect/>
                </a:stretch>
              </p:blipFill>
              <p:spPr>
                <a:xfrm>
                  <a:off x="2947307" y="5104967"/>
                  <a:ext cx="112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69" name="Ink 268">
                  <a:extLst>
                    <a:ext uri="{FF2B5EF4-FFF2-40B4-BE49-F238E27FC236}">
                      <a16:creationId xmlns:a16="http://schemas.microsoft.com/office/drawing/2014/main" id="{9DBA12D2-5F39-3861-1A2D-F8B792BAC966}"/>
                    </a:ext>
                  </a:extLst>
                </p14:cNvPr>
                <p14:cNvContentPartPr/>
                <p14:nvPr/>
              </p14:nvContentPartPr>
              <p14:xfrm>
                <a:off x="3074747" y="5181287"/>
                <a:ext cx="15120" cy="55440"/>
              </p14:xfrm>
            </p:contentPart>
          </mc:Choice>
          <mc:Fallback xmlns="">
            <p:pic>
              <p:nvPicPr>
                <p:cNvPr id="858" name="Ink 857">
                  <a:extLst>
                    <a:ext uri="{FF2B5EF4-FFF2-40B4-BE49-F238E27FC236}">
                      <a16:creationId xmlns:a16="http://schemas.microsoft.com/office/drawing/2014/main" id="{AB60F839-61FA-F9E0-BA56-A7C9402F7612}"/>
                    </a:ext>
                  </a:extLst>
                </p:cNvPr>
                <p:cNvPicPr/>
                <p:nvPr/>
              </p:nvPicPr>
              <p:blipFill>
                <a:blip r:embed="rId458"/>
                <a:stretch>
                  <a:fillRect/>
                </a:stretch>
              </p:blipFill>
              <p:spPr>
                <a:xfrm>
                  <a:off x="3065747" y="5172647"/>
                  <a:ext cx="327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70" name="Ink 269">
                  <a:extLst>
                    <a:ext uri="{FF2B5EF4-FFF2-40B4-BE49-F238E27FC236}">
                      <a16:creationId xmlns:a16="http://schemas.microsoft.com/office/drawing/2014/main" id="{05406EBC-FEF0-D820-9C8B-7A35F81FE805}"/>
                    </a:ext>
                  </a:extLst>
                </p14:cNvPr>
                <p14:cNvContentPartPr/>
                <p14:nvPr/>
              </p14:nvContentPartPr>
              <p14:xfrm>
                <a:off x="2954867" y="5035487"/>
                <a:ext cx="116640" cy="51120"/>
              </p14:xfrm>
            </p:contentPart>
          </mc:Choice>
          <mc:Fallback xmlns="">
            <p:pic>
              <p:nvPicPr>
                <p:cNvPr id="859" name="Ink 858">
                  <a:extLst>
                    <a:ext uri="{FF2B5EF4-FFF2-40B4-BE49-F238E27FC236}">
                      <a16:creationId xmlns:a16="http://schemas.microsoft.com/office/drawing/2014/main" id="{A7E03D94-3DF4-AD98-FD10-46A2105C05A2}"/>
                    </a:ext>
                  </a:extLst>
                </p:cNvPr>
                <p:cNvPicPr/>
                <p:nvPr/>
              </p:nvPicPr>
              <p:blipFill>
                <a:blip r:embed="rId460"/>
                <a:stretch>
                  <a:fillRect/>
                </a:stretch>
              </p:blipFill>
              <p:spPr>
                <a:xfrm>
                  <a:off x="2945867" y="5026847"/>
                  <a:ext cx="134280" cy="68760"/>
                </a:xfrm>
                <a:prstGeom prst="rect">
                  <a:avLst/>
                </a:prstGeom>
              </p:spPr>
            </p:pic>
          </mc:Fallback>
        </mc:AlternateContent>
      </p:grpSp>
      <p:grpSp>
        <p:nvGrpSpPr>
          <p:cNvPr id="271" name="Group 270">
            <a:extLst>
              <a:ext uri="{FF2B5EF4-FFF2-40B4-BE49-F238E27FC236}">
                <a16:creationId xmlns:a16="http://schemas.microsoft.com/office/drawing/2014/main" id="{DCA33EA1-90BE-F3B6-6B77-1B0B89F0327D}"/>
              </a:ext>
            </a:extLst>
          </p:cNvPr>
          <p:cNvGrpSpPr/>
          <p:nvPr/>
        </p:nvGrpSpPr>
        <p:grpSpPr>
          <a:xfrm>
            <a:off x="6559547" y="1409567"/>
            <a:ext cx="2342520" cy="1118520"/>
            <a:chOff x="6559547" y="1409567"/>
            <a:chExt cx="2342520" cy="1118520"/>
          </a:xfrm>
        </p:grpSpPr>
        <mc:AlternateContent xmlns:mc="http://schemas.openxmlformats.org/markup-compatibility/2006" xmlns:p14="http://schemas.microsoft.com/office/powerpoint/2010/main">
          <mc:Choice Requires="p14">
            <p:contentPart p14:bwMode="auto" r:id="rId461">
              <p14:nvContentPartPr>
                <p14:cNvPr id="272" name="Ink 271">
                  <a:extLst>
                    <a:ext uri="{FF2B5EF4-FFF2-40B4-BE49-F238E27FC236}">
                      <a16:creationId xmlns:a16="http://schemas.microsoft.com/office/drawing/2014/main" id="{B8C990BC-7700-951B-7D48-7DA7AC876D3D}"/>
                    </a:ext>
                  </a:extLst>
                </p14:cNvPr>
                <p14:cNvContentPartPr/>
                <p14:nvPr/>
              </p14:nvContentPartPr>
              <p14:xfrm>
                <a:off x="6756827" y="1693247"/>
                <a:ext cx="23400" cy="464040"/>
              </p14:xfrm>
            </p:contentPart>
          </mc:Choice>
          <mc:Fallback xmlns="">
            <p:pic>
              <p:nvPicPr>
                <p:cNvPr id="233" name="Ink 232">
                  <a:extLst>
                    <a:ext uri="{FF2B5EF4-FFF2-40B4-BE49-F238E27FC236}">
                      <a16:creationId xmlns:a16="http://schemas.microsoft.com/office/drawing/2014/main" id="{35717CC2-CE17-3401-017A-0964B93084CC}"/>
                    </a:ext>
                  </a:extLst>
                </p:cNvPr>
                <p:cNvPicPr/>
                <p:nvPr/>
              </p:nvPicPr>
              <p:blipFill>
                <a:blip r:embed="rId462"/>
                <a:stretch>
                  <a:fillRect/>
                </a:stretch>
              </p:blipFill>
              <p:spPr>
                <a:xfrm>
                  <a:off x="6748187" y="1684247"/>
                  <a:ext cx="4104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73" name="Ink 272">
                  <a:extLst>
                    <a:ext uri="{FF2B5EF4-FFF2-40B4-BE49-F238E27FC236}">
                      <a16:creationId xmlns:a16="http://schemas.microsoft.com/office/drawing/2014/main" id="{C0D9DD64-C7C9-6040-BAF5-A848946808B4}"/>
                    </a:ext>
                  </a:extLst>
                </p14:cNvPr>
                <p14:cNvContentPartPr/>
                <p14:nvPr/>
              </p14:nvContentPartPr>
              <p14:xfrm>
                <a:off x="6760787" y="1633127"/>
                <a:ext cx="628920" cy="547560"/>
              </p14:xfrm>
            </p:contentPart>
          </mc:Choice>
          <mc:Fallback xmlns="">
            <p:pic>
              <p:nvPicPr>
                <p:cNvPr id="234" name="Ink 233">
                  <a:extLst>
                    <a:ext uri="{FF2B5EF4-FFF2-40B4-BE49-F238E27FC236}">
                      <a16:creationId xmlns:a16="http://schemas.microsoft.com/office/drawing/2014/main" id="{D547E917-B428-9EA9-ED19-73864102F343}"/>
                    </a:ext>
                  </a:extLst>
                </p:cNvPr>
                <p:cNvPicPr/>
                <p:nvPr/>
              </p:nvPicPr>
              <p:blipFill>
                <a:blip r:embed="rId464"/>
                <a:stretch>
                  <a:fillRect/>
                </a:stretch>
              </p:blipFill>
              <p:spPr>
                <a:xfrm>
                  <a:off x="6751787" y="1624127"/>
                  <a:ext cx="6465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74" name="Ink 273">
                  <a:extLst>
                    <a:ext uri="{FF2B5EF4-FFF2-40B4-BE49-F238E27FC236}">
                      <a16:creationId xmlns:a16="http://schemas.microsoft.com/office/drawing/2014/main" id="{4052B9F8-3550-8E81-9151-13EA11F217D2}"/>
                    </a:ext>
                  </a:extLst>
                </p14:cNvPr>
                <p14:cNvContentPartPr/>
                <p14:nvPr/>
              </p14:nvContentPartPr>
              <p14:xfrm>
                <a:off x="6738107" y="2175287"/>
                <a:ext cx="666360" cy="18000"/>
              </p14:xfrm>
            </p:contentPart>
          </mc:Choice>
          <mc:Fallback xmlns="">
            <p:pic>
              <p:nvPicPr>
                <p:cNvPr id="235" name="Ink 234">
                  <a:extLst>
                    <a:ext uri="{FF2B5EF4-FFF2-40B4-BE49-F238E27FC236}">
                      <a16:creationId xmlns:a16="http://schemas.microsoft.com/office/drawing/2014/main" id="{2C8FB335-5C88-2BB8-57CC-637146564E5F}"/>
                    </a:ext>
                  </a:extLst>
                </p:cNvPr>
                <p:cNvPicPr/>
                <p:nvPr/>
              </p:nvPicPr>
              <p:blipFill>
                <a:blip r:embed="rId466"/>
                <a:stretch>
                  <a:fillRect/>
                </a:stretch>
              </p:blipFill>
              <p:spPr>
                <a:xfrm>
                  <a:off x="6729467" y="2166287"/>
                  <a:ext cx="6840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75" name="Ink 274">
                  <a:extLst>
                    <a:ext uri="{FF2B5EF4-FFF2-40B4-BE49-F238E27FC236}">
                      <a16:creationId xmlns:a16="http://schemas.microsoft.com/office/drawing/2014/main" id="{8C59965D-1258-3872-15DA-6464F6AB1FC4}"/>
                    </a:ext>
                  </a:extLst>
                </p14:cNvPr>
                <p14:cNvContentPartPr/>
                <p14:nvPr/>
              </p14:nvContentPartPr>
              <p14:xfrm>
                <a:off x="6746027" y="1618367"/>
                <a:ext cx="26280" cy="545760"/>
              </p14:xfrm>
            </p:contentPart>
          </mc:Choice>
          <mc:Fallback xmlns="">
            <p:pic>
              <p:nvPicPr>
                <p:cNvPr id="237" name="Ink 236">
                  <a:extLst>
                    <a:ext uri="{FF2B5EF4-FFF2-40B4-BE49-F238E27FC236}">
                      <a16:creationId xmlns:a16="http://schemas.microsoft.com/office/drawing/2014/main" id="{E3AB645A-E842-3734-5706-66B5546912D1}"/>
                    </a:ext>
                  </a:extLst>
                </p:cNvPr>
                <p:cNvPicPr/>
                <p:nvPr/>
              </p:nvPicPr>
              <p:blipFill>
                <a:blip r:embed="rId468"/>
                <a:stretch>
                  <a:fillRect/>
                </a:stretch>
              </p:blipFill>
              <p:spPr>
                <a:xfrm>
                  <a:off x="6737027" y="1609727"/>
                  <a:ext cx="4392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76" name="Ink 275">
                  <a:extLst>
                    <a:ext uri="{FF2B5EF4-FFF2-40B4-BE49-F238E27FC236}">
                      <a16:creationId xmlns:a16="http://schemas.microsoft.com/office/drawing/2014/main" id="{14919765-61DE-F6A6-2E09-9FB83BB6A3DE}"/>
                    </a:ext>
                  </a:extLst>
                </p14:cNvPr>
                <p14:cNvContentPartPr/>
                <p14:nvPr/>
              </p14:nvContentPartPr>
              <p14:xfrm>
                <a:off x="6559547" y="1823567"/>
                <a:ext cx="68760" cy="115200"/>
              </p14:xfrm>
            </p:contentPart>
          </mc:Choice>
          <mc:Fallback xmlns="">
            <p:pic>
              <p:nvPicPr>
                <p:cNvPr id="242" name="Ink 241">
                  <a:extLst>
                    <a:ext uri="{FF2B5EF4-FFF2-40B4-BE49-F238E27FC236}">
                      <a16:creationId xmlns:a16="http://schemas.microsoft.com/office/drawing/2014/main" id="{04FFE092-118E-2FBB-AB2F-DBCEC728F676}"/>
                    </a:ext>
                  </a:extLst>
                </p:cNvPr>
                <p:cNvPicPr/>
                <p:nvPr/>
              </p:nvPicPr>
              <p:blipFill>
                <a:blip r:embed="rId470"/>
                <a:stretch>
                  <a:fillRect/>
                </a:stretch>
              </p:blipFill>
              <p:spPr>
                <a:xfrm>
                  <a:off x="6550907" y="1814927"/>
                  <a:ext cx="864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77" name="Ink 276">
                  <a:extLst>
                    <a:ext uri="{FF2B5EF4-FFF2-40B4-BE49-F238E27FC236}">
                      <a16:creationId xmlns:a16="http://schemas.microsoft.com/office/drawing/2014/main" id="{D5FB2E8C-F2F5-E64A-CCC7-E1C6504D432B}"/>
                    </a:ext>
                  </a:extLst>
                </p14:cNvPr>
                <p14:cNvContentPartPr/>
                <p14:nvPr/>
              </p14:nvContentPartPr>
              <p14:xfrm>
                <a:off x="6648107" y="1901687"/>
                <a:ext cx="7560" cy="56160"/>
              </p14:xfrm>
            </p:contentPart>
          </mc:Choice>
          <mc:Fallback xmlns="">
            <p:pic>
              <p:nvPicPr>
                <p:cNvPr id="243" name="Ink 242">
                  <a:extLst>
                    <a:ext uri="{FF2B5EF4-FFF2-40B4-BE49-F238E27FC236}">
                      <a16:creationId xmlns:a16="http://schemas.microsoft.com/office/drawing/2014/main" id="{AED81D90-52EF-45D9-62F0-F401FFC5D116}"/>
                    </a:ext>
                  </a:extLst>
                </p:cNvPr>
                <p:cNvPicPr/>
                <p:nvPr/>
              </p:nvPicPr>
              <p:blipFill>
                <a:blip r:embed="rId472"/>
                <a:stretch>
                  <a:fillRect/>
                </a:stretch>
              </p:blipFill>
              <p:spPr>
                <a:xfrm>
                  <a:off x="6639467" y="1893047"/>
                  <a:ext cx="252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78" name="Ink 277">
                  <a:extLst>
                    <a:ext uri="{FF2B5EF4-FFF2-40B4-BE49-F238E27FC236}">
                      <a16:creationId xmlns:a16="http://schemas.microsoft.com/office/drawing/2014/main" id="{C2690E19-4D19-A6E5-7FA1-9934EB1EFB05}"/>
                    </a:ext>
                  </a:extLst>
                </p14:cNvPr>
                <p14:cNvContentPartPr/>
                <p14:nvPr/>
              </p14:nvContentPartPr>
              <p14:xfrm>
                <a:off x="6618587" y="1860647"/>
                <a:ext cx="11520" cy="90000"/>
              </p14:xfrm>
            </p:contentPart>
          </mc:Choice>
          <mc:Fallback xmlns="">
            <p:pic>
              <p:nvPicPr>
                <p:cNvPr id="245" name="Ink 244">
                  <a:extLst>
                    <a:ext uri="{FF2B5EF4-FFF2-40B4-BE49-F238E27FC236}">
                      <a16:creationId xmlns:a16="http://schemas.microsoft.com/office/drawing/2014/main" id="{ADE94BFE-EFCC-7087-3077-B3C631AD9AE6}"/>
                    </a:ext>
                  </a:extLst>
                </p:cNvPr>
                <p:cNvPicPr/>
                <p:nvPr/>
              </p:nvPicPr>
              <p:blipFill>
                <a:blip r:embed="rId474"/>
                <a:stretch>
                  <a:fillRect/>
                </a:stretch>
              </p:blipFill>
              <p:spPr>
                <a:xfrm>
                  <a:off x="6609947" y="1852007"/>
                  <a:ext cx="29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79" name="Ink 278">
                  <a:extLst>
                    <a:ext uri="{FF2B5EF4-FFF2-40B4-BE49-F238E27FC236}">
                      <a16:creationId xmlns:a16="http://schemas.microsoft.com/office/drawing/2014/main" id="{09801EA1-4498-6F8C-F87D-0868997BCF45}"/>
                    </a:ext>
                  </a:extLst>
                </p14:cNvPr>
                <p14:cNvContentPartPr/>
                <p14:nvPr/>
              </p14:nvContentPartPr>
              <p14:xfrm>
                <a:off x="6968867" y="1478687"/>
                <a:ext cx="81360" cy="95760"/>
              </p14:xfrm>
            </p:contentPart>
          </mc:Choice>
          <mc:Fallback xmlns="">
            <p:pic>
              <p:nvPicPr>
                <p:cNvPr id="247" name="Ink 246">
                  <a:extLst>
                    <a:ext uri="{FF2B5EF4-FFF2-40B4-BE49-F238E27FC236}">
                      <a16:creationId xmlns:a16="http://schemas.microsoft.com/office/drawing/2014/main" id="{91508346-ECFE-865B-B016-79CE91A23A92}"/>
                    </a:ext>
                  </a:extLst>
                </p:cNvPr>
                <p:cNvPicPr/>
                <p:nvPr/>
              </p:nvPicPr>
              <p:blipFill>
                <a:blip r:embed="rId476"/>
                <a:stretch>
                  <a:fillRect/>
                </a:stretch>
              </p:blipFill>
              <p:spPr>
                <a:xfrm>
                  <a:off x="6960227" y="1469687"/>
                  <a:ext cx="99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80" name="Ink 279">
                  <a:extLst>
                    <a:ext uri="{FF2B5EF4-FFF2-40B4-BE49-F238E27FC236}">
                      <a16:creationId xmlns:a16="http://schemas.microsoft.com/office/drawing/2014/main" id="{36B926FB-F3A3-F292-D988-589FEF258F31}"/>
                    </a:ext>
                  </a:extLst>
                </p14:cNvPr>
                <p14:cNvContentPartPr/>
                <p14:nvPr/>
              </p14:nvContentPartPr>
              <p14:xfrm>
                <a:off x="7109267" y="1519727"/>
                <a:ext cx="10080" cy="64800"/>
              </p14:xfrm>
            </p:contentPart>
          </mc:Choice>
          <mc:Fallback xmlns="">
            <p:pic>
              <p:nvPicPr>
                <p:cNvPr id="248" name="Ink 247">
                  <a:extLst>
                    <a:ext uri="{FF2B5EF4-FFF2-40B4-BE49-F238E27FC236}">
                      <a16:creationId xmlns:a16="http://schemas.microsoft.com/office/drawing/2014/main" id="{591B1A89-65A7-FF5F-7FB2-06BEE4847233}"/>
                    </a:ext>
                  </a:extLst>
                </p:cNvPr>
                <p:cNvPicPr/>
                <p:nvPr/>
              </p:nvPicPr>
              <p:blipFill>
                <a:blip r:embed="rId478"/>
                <a:stretch>
                  <a:fillRect/>
                </a:stretch>
              </p:blipFill>
              <p:spPr>
                <a:xfrm>
                  <a:off x="7100267" y="1511087"/>
                  <a:ext cx="277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81" name="Ink 280">
                  <a:extLst>
                    <a:ext uri="{FF2B5EF4-FFF2-40B4-BE49-F238E27FC236}">
                      <a16:creationId xmlns:a16="http://schemas.microsoft.com/office/drawing/2014/main" id="{68C78647-B337-1174-AE88-51CFF89A291D}"/>
                    </a:ext>
                  </a:extLst>
                </p14:cNvPr>
                <p14:cNvContentPartPr/>
                <p14:nvPr/>
              </p14:nvContentPartPr>
              <p14:xfrm>
                <a:off x="6992987" y="1409567"/>
                <a:ext cx="116640" cy="28080"/>
              </p14:xfrm>
            </p:contentPart>
          </mc:Choice>
          <mc:Fallback xmlns="">
            <p:pic>
              <p:nvPicPr>
                <p:cNvPr id="249" name="Ink 248">
                  <a:extLst>
                    <a:ext uri="{FF2B5EF4-FFF2-40B4-BE49-F238E27FC236}">
                      <a16:creationId xmlns:a16="http://schemas.microsoft.com/office/drawing/2014/main" id="{17081B43-E329-3DB0-1F1F-8637FB4B7AEF}"/>
                    </a:ext>
                  </a:extLst>
                </p:cNvPr>
                <p:cNvPicPr/>
                <p:nvPr/>
              </p:nvPicPr>
              <p:blipFill>
                <a:blip r:embed="rId480"/>
                <a:stretch>
                  <a:fillRect/>
                </a:stretch>
              </p:blipFill>
              <p:spPr>
                <a:xfrm>
                  <a:off x="6983987" y="1400927"/>
                  <a:ext cx="1342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82" name="Ink 281">
                  <a:extLst>
                    <a:ext uri="{FF2B5EF4-FFF2-40B4-BE49-F238E27FC236}">
                      <a16:creationId xmlns:a16="http://schemas.microsoft.com/office/drawing/2014/main" id="{633B148E-8E85-0BA9-555D-8B6D82D6F071}"/>
                    </a:ext>
                  </a:extLst>
                </p14:cNvPr>
                <p14:cNvContentPartPr/>
                <p14:nvPr/>
              </p14:nvContentPartPr>
              <p14:xfrm>
                <a:off x="7835747" y="1687487"/>
                <a:ext cx="701280" cy="646200"/>
              </p14:xfrm>
            </p:contentPart>
          </mc:Choice>
          <mc:Fallback xmlns="">
            <p:pic>
              <p:nvPicPr>
                <p:cNvPr id="339" name="Ink 338">
                  <a:extLst>
                    <a:ext uri="{FF2B5EF4-FFF2-40B4-BE49-F238E27FC236}">
                      <a16:creationId xmlns:a16="http://schemas.microsoft.com/office/drawing/2014/main" id="{3C380103-896F-D3F8-29AA-AAEDB006D1B1}"/>
                    </a:ext>
                  </a:extLst>
                </p:cNvPr>
                <p:cNvPicPr/>
                <p:nvPr/>
              </p:nvPicPr>
              <p:blipFill>
                <a:blip r:embed="rId482"/>
                <a:stretch>
                  <a:fillRect/>
                </a:stretch>
              </p:blipFill>
              <p:spPr>
                <a:xfrm>
                  <a:off x="7826747" y="1678487"/>
                  <a:ext cx="71892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83" name="Ink 282">
                  <a:extLst>
                    <a:ext uri="{FF2B5EF4-FFF2-40B4-BE49-F238E27FC236}">
                      <a16:creationId xmlns:a16="http://schemas.microsoft.com/office/drawing/2014/main" id="{885D7919-BBCE-29B2-FDEC-029E9EB82231}"/>
                    </a:ext>
                  </a:extLst>
                </p14:cNvPr>
                <p14:cNvContentPartPr/>
                <p14:nvPr/>
              </p14:nvContentPartPr>
              <p14:xfrm>
                <a:off x="7833947" y="1563647"/>
                <a:ext cx="343800" cy="108000"/>
              </p14:xfrm>
            </p:contentPart>
          </mc:Choice>
          <mc:Fallback xmlns="">
            <p:pic>
              <p:nvPicPr>
                <p:cNvPr id="340" name="Ink 339">
                  <a:extLst>
                    <a:ext uri="{FF2B5EF4-FFF2-40B4-BE49-F238E27FC236}">
                      <a16:creationId xmlns:a16="http://schemas.microsoft.com/office/drawing/2014/main" id="{3BF2AE3F-DFBD-6575-7139-538798094F17}"/>
                    </a:ext>
                  </a:extLst>
                </p:cNvPr>
                <p:cNvPicPr/>
                <p:nvPr/>
              </p:nvPicPr>
              <p:blipFill>
                <a:blip r:embed="rId484"/>
                <a:stretch>
                  <a:fillRect/>
                </a:stretch>
              </p:blipFill>
              <p:spPr>
                <a:xfrm>
                  <a:off x="7824947" y="1555007"/>
                  <a:ext cx="361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84" name="Ink 283">
                  <a:extLst>
                    <a:ext uri="{FF2B5EF4-FFF2-40B4-BE49-F238E27FC236}">
                      <a16:creationId xmlns:a16="http://schemas.microsoft.com/office/drawing/2014/main" id="{129C53BB-D2DF-0128-DC0F-DE7A233FDF6F}"/>
                    </a:ext>
                  </a:extLst>
                </p14:cNvPr>
                <p14:cNvContentPartPr/>
                <p14:nvPr/>
              </p14:nvContentPartPr>
              <p14:xfrm>
                <a:off x="8552867" y="1587767"/>
                <a:ext cx="206640" cy="108720"/>
              </p14:xfrm>
            </p:contentPart>
          </mc:Choice>
          <mc:Fallback xmlns="">
            <p:pic>
              <p:nvPicPr>
                <p:cNvPr id="341" name="Ink 340">
                  <a:extLst>
                    <a:ext uri="{FF2B5EF4-FFF2-40B4-BE49-F238E27FC236}">
                      <a16:creationId xmlns:a16="http://schemas.microsoft.com/office/drawing/2014/main" id="{AC629A75-9DC1-F34C-C320-1454D34DFDF8}"/>
                    </a:ext>
                  </a:extLst>
                </p:cNvPr>
                <p:cNvPicPr/>
                <p:nvPr/>
              </p:nvPicPr>
              <p:blipFill>
                <a:blip r:embed="rId486"/>
                <a:stretch>
                  <a:fillRect/>
                </a:stretch>
              </p:blipFill>
              <p:spPr>
                <a:xfrm>
                  <a:off x="8544227" y="1578767"/>
                  <a:ext cx="224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285" name="Ink 284">
                  <a:extLst>
                    <a:ext uri="{FF2B5EF4-FFF2-40B4-BE49-F238E27FC236}">
                      <a16:creationId xmlns:a16="http://schemas.microsoft.com/office/drawing/2014/main" id="{370405C6-5A49-313F-C162-EF641D555AF4}"/>
                    </a:ext>
                  </a:extLst>
                </p14:cNvPr>
                <p14:cNvContentPartPr/>
                <p14:nvPr/>
              </p14:nvContentPartPr>
              <p14:xfrm>
                <a:off x="8195387" y="1552127"/>
                <a:ext cx="643320" cy="18000"/>
              </p14:xfrm>
            </p:contentPart>
          </mc:Choice>
          <mc:Fallback xmlns="">
            <p:pic>
              <p:nvPicPr>
                <p:cNvPr id="342" name="Ink 341">
                  <a:extLst>
                    <a:ext uri="{FF2B5EF4-FFF2-40B4-BE49-F238E27FC236}">
                      <a16:creationId xmlns:a16="http://schemas.microsoft.com/office/drawing/2014/main" id="{62656C9A-0BF5-2CCC-4274-D9610A75E934}"/>
                    </a:ext>
                  </a:extLst>
                </p:cNvPr>
                <p:cNvPicPr/>
                <p:nvPr/>
              </p:nvPicPr>
              <p:blipFill>
                <a:blip r:embed="rId488"/>
                <a:stretch>
                  <a:fillRect/>
                </a:stretch>
              </p:blipFill>
              <p:spPr>
                <a:xfrm>
                  <a:off x="8186387" y="1543487"/>
                  <a:ext cx="660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86" name="Ink 285">
                  <a:extLst>
                    <a:ext uri="{FF2B5EF4-FFF2-40B4-BE49-F238E27FC236}">
                      <a16:creationId xmlns:a16="http://schemas.microsoft.com/office/drawing/2014/main" id="{2ABC442A-84E6-B1EE-28E2-21BB985286E5}"/>
                    </a:ext>
                  </a:extLst>
                </p14:cNvPr>
                <p14:cNvContentPartPr/>
                <p14:nvPr/>
              </p14:nvContentPartPr>
              <p14:xfrm>
                <a:off x="8510387" y="1561487"/>
                <a:ext cx="277200" cy="144000"/>
              </p14:xfrm>
            </p:contentPart>
          </mc:Choice>
          <mc:Fallback xmlns="">
            <p:pic>
              <p:nvPicPr>
                <p:cNvPr id="343" name="Ink 342">
                  <a:extLst>
                    <a:ext uri="{FF2B5EF4-FFF2-40B4-BE49-F238E27FC236}">
                      <a16:creationId xmlns:a16="http://schemas.microsoft.com/office/drawing/2014/main" id="{395C9AFC-E45B-DB5F-A57E-668818205AAC}"/>
                    </a:ext>
                  </a:extLst>
                </p:cNvPr>
                <p:cNvPicPr/>
                <p:nvPr/>
              </p:nvPicPr>
              <p:blipFill>
                <a:blip r:embed="rId490"/>
                <a:stretch>
                  <a:fillRect/>
                </a:stretch>
              </p:blipFill>
              <p:spPr>
                <a:xfrm>
                  <a:off x="8501747" y="1552487"/>
                  <a:ext cx="294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87" name="Ink 286">
                  <a:extLst>
                    <a:ext uri="{FF2B5EF4-FFF2-40B4-BE49-F238E27FC236}">
                      <a16:creationId xmlns:a16="http://schemas.microsoft.com/office/drawing/2014/main" id="{3A30ACE6-E73F-7F1C-AECE-C48E40523ABF}"/>
                    </a:ext>
                  </a:extLst>
                </p14:cNvPr>
                <p14:cNvContentPartPr/>
                <p14:nvPr/>
              </p14:nvContentPartPr>
              <p14:xfrm>
                <a:off x="8553587" y="2128127"/>
                <a:ext cx="263160" cy="187560"/>
              </p14:xfrm>
            </p:contentPart>
          </mc:Choice>
          <mc:Fallback xmlns="">
            <p:pic>
              <p:nvPicPr>
                <p:cNvPr id="345" name="Ink 344">
                  <a:extLst>
                    <a:ext uri="{FF2B5EF4-FFF2-40B4-BE49-F238E27FC236}">
                      <a16:creationId xmlns:a16="http://schemas.microsoft.com/office/drawing/2014/main" id="{3517AE38-CD5D-FBD4-30BB-5F49E23A5FA9}"/>
                    </a:ext>
                  </a:extLst>
                </p:cNvPr>
                <p:cNvPicPr/>
                <p:nvPr/>
              </p:nvPicPr>
              <p:blipFill>
                <a:blip r:embed="rId492"/>
                <a:stretch>
                  <a:fillRect/>
                </a:stretch>
              </p:blipFill>
              <p:spPr>
                <a:xfrm>
                  <a:off x="8544587" y="2119127"/>
                  <a:ext cx="280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288" name="Ink 287">
                  <a:extLst>
                    <a:ext uri="{FF2B5EF4-FFF2-40B4-BE49-F238E27FC236}">
                      <a16:creationId xmlns:a16="http://schemas.microsoft.com/office/drawing/2014/main" id="{C055E2A3-ACDE-F109-CFF4-237FCACA13E8}"/>
                    </a:ext>
                  </a:extLst>
                </p14:cNvPr>
                <p14:cNvContentPartPr/>
                <p14:nvPr/>
              </p14:nvContentPartPr>
              <p14:xfrm>
                <a:off x="8805227" y="1575527"/>
                <a:ext cx="33840" cy="579600"/>
              </p14:xfrm>
            </p:contentPart>
          </mc:Choice>
          <mc:Fallback xmlns="">
            <p:pic>
              <p:nvPicPr>
                <p:cNvPr id="346" name="Ink 345">
                  <a:extLst>
                    <a:ext uri="{FF2B5EF4-FFF2-40B4-BE49-F238E27FC236}">
                      <a16:creationId xmlns:a16="http://schemas.microsoft.com/office/drawing/2014/main" id="{E48DD453-6F94-B458-C648-2932949E8259}"/>
                    </a:ext>
                  </a:extLst>
                </p:cNvPr>
                <p:cNvPicPr/>
                <p:nvPr/>
              </p:nvPicPr>
              <p:blipFill>
                <a:blip r:embed="rId494"/>
                <a:stretch>
                  <a:fillRect/>
                </a:stretch>
              </p:blipFill>
              <p:spPr>
                <a:xfrm>
                  <a:off x="8796587" y="1566887"/>
                  <a:ext cx="5148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89" name="Ink 288">
                  <a:extLst>
                    <a:ext uri="{FF2B5EF4-FFF2-40B4-BE49-F238E27FC236}">
                      <a16:creationId xmlns:a16="http://schemas.microsoft.com/office/drawing/2014/main" id="{E8CA8EFD-2C34-534B-5E3B-1DDBF9E3AAFD}"/>
                    </a:ext>
                  </a:extLst>
                </p14:cNvPr>
                <p14:cNvContentPartPr/>
                <p14:nvPr/>
              </p14:nvContentPartPr>
              <p14:xfrm>
                <a:off x="7610747" y="1852007"/>
                <a:ext cx="94320" cy="147600"/>
              </p14:xfrm>
            </p:contentPart>
          </mc:Choice>
          <mc:Fallback xmlns="">
            <p:pic>
              <p:nvPicPr>
                <p:cNvPr id="348" name="Ink 347">
                  <a:extLst>
                    <a:ext uri="{FF2B5EF4-FFF2-40B4-BE49-F238E27FC236}">
                      <a16:creationId xmlns:a16="http://schemas.microsoft.com/office/drawing/2014/main" id="{83F1EDA4-3E18-5A9A-AE05-FCE9F320649F}"/>
                    </a:ext>
                  </a:extLst>
                </p:cNvPr>
                <p:cNvPicPr/>
                <p:nvPr/>
              </p:nvPicPr>
              <p:blipFill>
                <a:blip r:embed="rId496"/>
                <a:stretch>
                  <a:fillRect/>
                </a:stretch>
              </p:blipFill>
              <p:spPr>
                <a:xfrm>
                  <a:off x="7601747" y="1843007"/>
                  <a:ext cx="111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290" name="Ink 289">
                  <a:extLst>
                    <a:ext uri="{FF2B5EF4-FFF2-40B4-BE49-F238E27FC236}">
                      <a16:creationId xmlns:a16="http://schemas.microsoft.com/office/drawing/2014/main" id="{BE1C1F14-80DA-22F1-1DEC-1D6CF6A9900E}"/>
                    </a:ext>
                  </a:extLst>
                </p14:cNvPr>
                <p14:cNvContentPartPr/>
                <p14:nvPr/>
              </p14:nvContentPartPr>
              <p14:xfrm>
                <a:off x="7734227" y="1957847"/>
                <a:ext cx="5760" cy="73440"/>
              </p14:xfrm>
            </p:contentPart>
          </mc:Choice>
          <mc:Fallback xmlns="">
            <p:pic>
              <p:nvPicPr>
                <p:cNvPr id="349" name="Ink 348">
                  <a:extLst>
                    <a:ext uri="{FF2B5EF4-FFF2-40B4-BE49-F238E27FC236}">
                      <a16:creationId xmlns:a16="http://schemas.microsoft.com/office/drawing/2014/main" id="{12E56558-EB64-E8B2-2A45-F060A1F3F0FB}"/>
                    </a:ext>
                  </a:extLst>
                </p:cNvPr>
                <p:cNvPicPr/>
                <p:nvPr/>
              </p:nvPicPr>
              <p:blipFill>
                <a:blip r:embed="rId17"/>
                <a:stretch>
                  <a:fillRect/>
                </a:stretch>
              </p:blipFill>
              <p:spPr>
                <a:xfrm>
                  <a:off x="7725587" y="1948847"/>
                  <a:ext cx="23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91" name="Ink 290">
                  <a:extLst>
                    <a:ext uri="{FF2B5EF4-FFF2-40B4-BE49-F238E27FC236}">
                      <a16:creationId xmlns:a16="http://schemas.microsoft.com/office/drawing/2014/main" id="{2766B620-2D9C-2F5C-5B57-7466873AF26D}"/>
                    </a:ext>
                  </a:extLst>
                </p14:cNvPr>
                <p14:cNvContentPartPr/>
                <p14:nvPr/>
              </p14:nvContentPartPr>
              <p14:xfrm>
                <a:off x="7590587" y="1756607"/>
                <a:ext cx="133200" cy="85320"/>
              </p14:xfrm>
            </p:contentPart>
          </mc:Choice>
          <mc:Fallback xmlns="">
            <p:pic>
              <p:nvPicPr>
                <p:cNvPr id="350" name="Ink 349">
                  <a:extLst>
                    <a:ext uri="{FF2B5EF4-FFF2-40B4-BE49-F238E27FC236}">
                      <a16:creationId xmlns:a16="http://schemas.microsoft.com/office/drawing/2014/main" id="{3BB9B98C-5D42-278D-045E-9AC82C4936AB}"/>
                    </a:ext>
                  </a:extLst>
                </p:cNvPr>
                <p:cNvPicPr/>
                <p:nvPr/>
              </p:nvPicPr>
              <p:blipFill>
                <a:blip r:embed="rId499"/>
                <a:stretch>
                  <a:fillRect/>
                </a:stretch>
              </p:blipFill>
              <p:spPr>
                <a:xfrm>
                  <a:off x="7581587" y="1747967"/>
                  <a:ext cx="1508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92" name="Ink 291">
                  <a:extLst>
                    <a:ext uri="{FF2B5EF4-FFF2-40B4-BE49-F238E27FC236}">
                      <a16:creationId xmlns:a16="http://schemas.microsoft.com/office/drawing/2014/main" id="{D6631F3B-5E23-EDCD-262F-9BA3958B29C2}"/>
                    </a:ext>
                  </a:extLst>
                </p14:cNvPr>
                <p14:cNvContentPartPr/>
                <p14:nvPr/>
              </p14:nvContentPartPr>
              <p14:xfrm>
                <a:off x="8082347" y="2372207"/>
                <a:ext cx="41040" cy="109080"/>
              </p14:xfrm>
            </p:contentPart>
          </mc:Choice>
          <mc:Fallback xmlns="">
            <p:pic>
              <p:nvPicPr>
                <p:cNvPr id="874" name="Ink 873">
                  <a:extLst>
                    <a:ext uri="{FF2B5EF4-FFF2-40B4-BE49-F238E27FC236}">
                      <a16:creationId xmlns:a16="http://schemas.microsoft.com/office/drawing/2014/main" id="{9DF80B6D-402B-A2BB-A542-268DF485F573}"/>
                    </a:ext>
                  </a:extLst>
                </p:cNvPr>
                <p:cNvPicPr/>
                <p:nvPr/>
              </p:nvPicPr>
              <p:blipFill>
                <a:blip r:embed="rId501"/>
                <a:stretch>
                  <a:fillRect/>
                </a:stretch>
              </p:blipFill>
              <p:spPr>
                <a:xfrm>
                  <a:off x="8073707" y="2363207"/>
                  <a:ext cx="5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93" name="Ink 292">
                  <a:extLst>
                    <a:ext uri="{FF2B5EF4-FFF2-40B4-BE49-F238E27FC236}">
                      <a16:creationId xmlns:a16="http://schemas.microsoft.com/office/drawing/2014/main" id="{02E2280D-EEA3-5A4B-2668-2F048145D29D}"/>
                    </a:ext>
                  </a:extLst>
                </p14:cNvPr>
                <p14:cNvContentPartPr/>
                <p14:nvPr/>
              </p14:nvContentPartPr>
              <p14:xfrm>
                <a:off x="8160107" y="2460407"/>
                <a:ext cx="92520" cy="67680"/>
              </p14:xfrm>
            </p:contentPart>
          </mc:Choice>
          <mc:Fallback xmlns="">
            <p:pic>
              <p:nvPicPr>
                <p:cNvPr id="875" name="Ink 874">
                  <a:extLst>
                    <a:ext uri="{FF2B5EF4-FFF2-40B4-BE49-F238E27FC236}">
                      <a16:creationId xmlns:a16="http://schemas.microsoft.com/office/drawing/2014/main" id="{D087A5AC-B244-8C97-887E-FD9921812AEE}"/>
                    </a:ext>
                  </a:extLst>
                </p:cNvPr>
                <p:cNvPicPr/>
                <p:nvPr/>
              </p:nvPicPr>
              <p:blipFill>
                <a:blip r:embed="rId503"/>
                <a:stretch>
                  <a:fillRect/>
                </a:stretch>
              </p:blipFill>
              <p:spPr>
                <a:xfrm>
                  <a:off x="8151467" y="2451407"/>
                  <a:ext cx="1101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94" name="Ink 293">
                  <a:extLst>
                    <a:ext uri="{FF2B5EF4-FFF2-40B4-BE49-F238E27FC236}">
                      <a16:creationId xmlns:a16="http://schemas.microsoft.com/office/drawing/2014/main" id="{AA81F939-C079-D53A-03B9-D6DE02EE7F5D}"/>
                    </a:ext>
                  </a:extLst>
                </p14:cNvPr>
                <p14:cNvContentPartPr/>
                <p14:nvPr/>
              </p14:nvContentPartPr>
              <p14:xfrm>
                <a:off x="8720627" y="2280767"/>
                <a:ext cx="74160" cy="104760"/>
              </p14:xfrm>
            </p:contentPart>
          </mc:Choice>
          <mc:Fallback xmlns="">
            <p:pic>
              <p:nvPicPr>
                <p:cNvPr id="885" name="Ink 884">
                  <a:extLst>
                    <a:ext uri="{FF2B5EF4-FFF2-40B4-BE49-F238E27FC236}">
                      <a16:creationId xmlns:a16="http://schemas.microsoft.com/office/drawing/2014/main" id="{897E67CA-ED8D-79AB-4BC9-F81F65FFDCFB}"/>
                    </a:ext>
                  </a:extLst>
                </p:cNvPr>
                <p:cNvPicPr/>
                <p:nvPr/>
              </p:nvPicPr>
              <p:blipFill>
                <a:blip r:embed="rId505"/>
                <a:stretch>
                  <a:fillRect/>
                </a:stretch>
              </p:blipFill>
              <p:spPr>
                <a:xfrm>
                  <a:off x="8711987" y="2272127"/>
                  <a:ext cx="918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95" name="Ink 294">
                  <a:extLst>
                    <a:ext uri="{FF2B5EF4-FFF2-40B4-BE49-F238E27FC236}">
                      <a16:creationId xmlns:a16="http://schemas.microsoft.com/office/drawing/2014/main" id="{8E8C699A-33AF-AA4A-89E1-4B1505A5E1A8}"/>
                    </a:ext>
                  </a:extLst>
                </p14:cNvPr>
                <p14:cNvContentPartPr/>
                <p14:nvPr/>
              </p14:nvContentPartPr>
              <p14:xfrm>
                <a:off x="8820707" y="2366087"/>
                <a:ext cx="81360" cy="89280"/>
              </p14:xfrm>
            </p:contentPart>
          </mc:Choice>
          <mc:Fallback xmlns="">
            <p:pic>
              <p:nvPicPr>
                <p:cNvPr id="886" name="Ink 885">
                  <a:extLst>
                    <a:ext uri="{FF2B5EF4-FFF2-40B4-BE49-F238E27FC236}">
                      <a16:creationId xmlns:a16="http://schemas.microsoft.com/office/drawing/2014/main" id="{5DAA1CC2-373C-46B8-C802-8058E68F980C}"/>
                    </a:ext>
                  </a:extLst>
                </p:cNvPr>
                <p:cNvPicPr/>
                <p:nvPr/>
              </p:nvPicPr>
              <p:blipFill>
                <a:blip r:embed="rId507"/>
                <a:stretch>
                  <a:fillRect/>
                </a:stretch>
              </p:blipFill>
              <p:spPr>
                <a:xfrm>
                  <a:off x="8811707" y="2357447"/>
                  <a:ext cx="990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96" name="Ink 295">
                  <a:extLst>
                    <a:ext uri="{FF2B5EF4-FFF2-40B4-BE49-F238E27FC236}">
                      <a16:creationId xmlns:a16="http://schemas.microsoft.com/office/drawing/2014/main" id="{04EDEFF9-D3E7-9255-5489-3D1DEF4B4C90}"/>
                    </a:ext>
                  </a:extLst>
                </p14:cNvPr>
                <p14:cNvContentPartPr/>
                <p14:nvPr/>
              </p14:nvContentPartPr>
              <p14:xfrm>
                <a:off x="8747267" y="2203007"/>
                <a:ext cx="108360" cy="50040"/>
              </p14:xfrm>
            </p:contentPart>
          </mc:Choice>
          <mc:Fallback xmlns="">
            <p:pic>
              <p:nvPicPr>
                <p:cNvPr id="887" name="Ink 886">
                  <a:extLst>
                    <a:ext uri="{FF2B5EF4-FFF2-40B4-BE49-F238E27FC236}">
                      <a16:creationId xmlns:a16="http://schemas.microsoft.com/office/drawing/2014/main" id="{52ACC457-119D-9E1D-B5D0-4A2A36260E6A}"/>
                    </a:ext>
                  </a:extLst>
                </p:cNvPr>
                <p:cNvPicPr/>
                <p:nvPr/>
              </p:nvPicPr>
              <p:blipFill>
                <a:blip r:embed="rId509"/>
                <a:stretch>
                  <a:fillRect/>
                </a:stretch>
              </p:blipFill>
              <p:spPr>
                <a:xfrm>
                  <a:off x="8738267" y="2194367"/>
                  <a:ext cx="126000" cy="67680"/>
                </a:xfrm>
                <a:prstGeom prst="rect">
                  <a:avLst/>
                </a:prstGeom>
              </p:spPr>
            </p:pic>
          </mc:Fallback>
        </mc:AlternateContent>
      </p:grpSp>
      <p:grpSp>
        <p:nvGrpSpPr>
          <p:cNvPr id="297" name="Group 296">
            <a:extLst>
              <a:ext uri="{FF2B5EF4-FFF2-40B4-BE49-F238E27FC236}">
                <a16:creationId xmlns:a16="http://schemas.microsoft.com/office/drawing/2014/main" id="{6DB831A9-FFE6-FCCA-6D75-87CB124943DA}"/>
              </a:ext>
            </a:extLst>
          </p:cNvPr>
          <p:cNvGrpSpPr/>
          <p:nvPr/>
        </p:nvGrpSpPr>
        <p:grpSpPr>
          <a:xfrm>
            <a:off x="9566987" y="2376527"/>
            <a:ext cx="156600" cy="199800"/>
            <a:chOff x="9566987" y="2376527"/>
            <a:chExt cx="156600" cy="199800"/>
          </a:xfrm>
        </p:grpSpPr>
        <mc:AlternateContent xmlns:mc="http://schemas.openxmlformats.org/markup-compatibility/2006" xmlns:p14="http://schemas.microsoft.com/office/powerpoint/2010/main">
          <mc:Choice Requires="p14">
            <p:contentPart p14:bwMode="auto" r:id="rId510">
              <p14:nvContentPartPr>
                <p14:cNvPr id="298" name="Ink 297">
                  <a:extLst>
                    <a:ext uri="{FF2B5EF4-FFF2-40B4-BE49-F238E27FC236}">
                      <a16:creationId xmlns:a16="http://schemas.microsoft.com/office/drawing/2014/main" id="{D1E06BE4-23BD-3FAE-8A1A-55E38DA7B54B}"/>
                    </a:ext>
                  </a:extLst>
                </p14:cNvPr>
                <p14:cNvContentPartPr/>
                <p14:nvPr/>
              </p14:nvContentPartPr>
              <p14:xfrm>
                <a:off x="9566987" y="2376527"/>
                <a:ext cx="59400" cy="118080"/>
              </p14:xfrm>
            </p:contentPart>
          </mc:Choice>
          <mc:Fallback xmlns="">
            <p:pic>
              <p:nvPicPr>
                <p:cNvPr id="889" name="Ink 888">
                  <a:extLst>
                    <a:ext uri="{FF2B5EF4-FFF2-40B4-BE49-F238E27FC236}">
                      <a16:creationId xmlns:a16="http://schemas.microsoft.com/office/drawing/2014/main" id="{35F82979-8CC7-BD69-B216-25B11282F158}"/>
                    </a:ext>
                  </a:extLst>
                </p:cNvPr>
                <p:cNvPicPr/>
                <p:nvPr/>
              </p:nvPicPr>
              <p:blipFill>
                <a:blip r:embed="rId511"/>
                <a:stretch>
                  <a:fillRect/>
                </a:stretch>
              </p:blipFill>
              <p:spPr>
                <a:xfrm>
                  <a:off x="9558347" y="2367527"/>
                  <a:ext cx="77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99" name="Ink 298">
                  <a:extLst>
                    <a:ext uri="{FF2B5EF4-FFF2-40B4-BE49-F238E27FC236}">
                      <a16:creationId xmlns:a16="http://schemas.microsoft.com/office/drawing/2014/main" id="{CAB34424-F4B5-5F79-10EF-66A88CFA074F}"/>
                    </a:ext>
                  </a:extLst>
                </p14:cNvPr>
                <p14:cNvContentPartPr/>
                <p14:nvPr/>
              </p14:nvContentPartPr>
              <p14:xfrm>
                <a:off x="9644747" y="2458967"/>
                <a:ext cx="78840" cy="117360"/>
              </p14:xfrm>
            </p:contentPart>
          </mc:Choice>
          <mc:Fallback xmlns="">
            <p:pic>
              <p:nvPicPr>
                <p:cNvPr id="890" name="Ink 889">
                  <a:extLst>
                    <a:ext uri="{FF2B5EF4-FFF2-40B4-BE49-F238E27FC236}">
                      <a16:creationId xmlns:a16="http://schemas.microsoft.com/office/drawing/2014/main" id="{7FC0F7F0-02B9-6CCA-F244-918E34FF60FF}"/>
                    </a:ext>
                  </a:extLst>
                </p:cNvPr>
                <p:cNvPicPr/>
                <p:nvPr/>
              </p:nvPicPr>
              <p:blipFill>
                <a:blip r:embed="rId513"/>
                <a:stretch>
                  <a:fillRect/>
                </a:stretch>
              </p:blipFill>
              <p:spPr>
                <a:xfrm>
                  <a:off x="9635747" y="2450327"/>
                  <a:ext cx="96480" cy="135000"/>
                </a:xfrm>
                <a:prstGeom prst="rect">
                  <a:avLst/>
                </a:prstGeom>
              </p:spPr>
            </p:pic>
          </mc:Fallback>
        </mc:AlternateContent>
      </p:grpSp>
      <p:grpSp>
        <p:nvGrpSpPr>
          <p:cNvPr id="300" name="Group 299">
            <a:extLst>
              <a:ext uri="{FF2B5EF4-FFF2-40B4-BE49-F238E27FC236}">
                <a16:creationId xmlns:a16="http://schemas.microsoft.com/office/drawing/2014/main" id="{CC3368E8-F266-A428-635A-48615A8CED14}"/>
              </a:ext>
            </a:extLst>
          </p:cNvPr>
          <p:cNvGrpSpPr/>
          <p:nvPr/>
        </p:nvGrpSpPr>
        <p:grpSpPr>
          <a:xfrm>
            <a:off x="10127507" y="2268527"/>
            <a:ext cx="182880" cy="240480"/>
            <a:chOff x="10127507" y="2268527"/>
            <a:chExt cx="182880" cy="240480"/>
          </a:xfrm>
        </p:grpSpPr>
        <mc:AlternateContent xmlns:mc="http://schemas.openxmlformats.org/markup-compatibility/2006" xmlns:p14="http://schemas.microsoft.com/office/powerpoint/2010/main">
          <mc:Choice Requires="p14">
            <p:contentPart p14:bwMode="auto" r:id="rId514">
              <p14:nvContentPartPr>
                <p14:cNvPr id="301" name="Ink 300">
                  <a:extLst>
                    <a:ext uri="{FF2B5EF4-FFF2-40B4-BE49-F238E27FC236}">
                      <a16:creationId xmlns:a16="http://schemas.microsoft.com/office/drawing/2014/main" id="{8282B64C-C77A-C368-F5B3-619DBFD8B19D}"/>
                    </a:ext>
                  </a:extLst>
                </p14:cNvPr>
                <p14:cNvContentPartPr/>
                <p14:nvPr/>
              </p14:nvContentPartPr>
              <p14:xfrm>
                <a:off x="10127507" y="2360327"/>
                <a:ext cx="107280" cy="118080"/>
              </p14:xfrm>
            </p:contentPart>
          </mc:Choice>
          <mc:Fallback xmlns="">
            <p:pic>
              <p:nvPicPr>
                <p:cNvPr id="891" name="Ink 890">
                  <a:extLst>
                    <a:ext uri="{FF2B5EF4-FFF2-40B4-BE49-F238E27FC236}">
                      <a16:creationId xmlns:a16="http://schemas.microsoft.com/office/drawing/2014/main" id="{726135E7-AE5B-5297-1D4E-1415DB8DD737}"/>
                    </a:ext>
                  </a:extLst>
                </p:cNvPr>
                <p:cNvPicPr/>
                <p:nvPr/>
              </p:nvPicPr>
              <p:blipFill>
                <a:blip r:embed="rId515"/>
                <a:stretch>
                  <a:fillRect/>
                </a:stretch>
              </p:blipFill>
              <p:spPr>
                <a:xfrm>
                  <a:off x="10118867" y="2351327"/>
                  <a:ext cx="1249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02" name="Ink 301">
                  <a:extLst>
                    <a:ext uri="{FF2B5EF4-FFF2-40B4-BE49-F238E27FC236}">
                      <a16:creationId xmlns:a16="http://schemas.microsoft.com/office/drawing/2014/main" id="{2111F494-C344-990E-91F2-9ADCD7F6136D}"/>
                    </a:ext>
                  </a:extLst>
                </p14:cNvPr>
                <p14:cNvContentPartPr/>
                <p14:nvPr/>
              </p14:nvContentPartPr>
              <p14:xfrm>
                <a:off x="10241267" y="2417567"/>
                <a:ext cx="69120" cy="91440"/>
              </p14:xfrm>
            </p:contentPart>
          </mc:Choice>
          <mc:Fallback xmlns="">
            <p:pic>
              <p:nvPicPr>
                <p:cNvPr id="892" name="Ink 891">
                  <a:extLst>
                    <a:ext uri="{FF2B5EF4-FFF2-40B4-BE49-F238E27FC236}">
                      <a16:creationId xmlns:a16="http://schemas.microsoft.com/office/drawing/2014/main" id="{2257D1B1-1901-0287-9CFE-CFB5BAF81D86}"/>
                    </a:ext>
                  </a:extLst>
                </p:cNvPr>
                <p:cNvPicPr/>
                <p:nvPr/>
              </p:nvPicPr>
              <p:blipFill>
                <a:blip r:embed="rId517"/>
                <a:stretch>
                  <a:fillRect/>
                </a:stretch>
              </p:blipFill>
              <p:spPr>
                <a:xfrm>
                  <a:off x="10232267" y="2408927"/>
                  <a:ext cx="867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03" name="Ink 302">
                  <a:extLst>
                    <a:ext uri="{FF2B5EF4-FFF2-40B4-BE49-F238E27FC236}">
                      <a16:creationId xmlns:a16="http://schemas.microsoft.com/office/drawing/2014/main" id="{AF0669CA-B688-3111-67FE-A9AB4177D4EA}"/>
                    </a:ext>
                  </a:extLst>
                </p14:cNvPr>
                <p14:cNvContentPartPr/>
                <p14:nvPr/>
              </p14:nvContentPartPr>
              <p14:xfrm>
                <a:off x="10131467" y="2268527"/>
                <a:ext cx="140400" cy="65520"/>
              </p14:xfrm>
            </p:contentPart>
          </mc:Choice>
          <mc:Fallback xmlns="">
            <p:pic>
              <p:nvPicPr>
                <p:cNvPr id="893" name="Ink 892">
                  <a:extLst>
                    <a:ext uri="{FF2B5EF4-FFF2-40B4-BE49-F238E27FC236}">
                      <a16:creationId xmlns:a16="http://schemas.microsoft.com/office/drawing/2014/main" id="{376E7DE1-27B5-17B6-F6CC-25ACC2E24CE6}"/>
                    </a:ext>
                  </a:extLst>
                </p:cNvPr>
                <p:cNvPicPr/>
                <p:nvPr/>
              </p:nvPicPr>
              <p:blipFill>
                <a:blip r:embed="rId519"/>
                <a:stretch>
                  <a:fillRect/>
                </a:stretch>
              </p:blipFill>
              <p:spPr>
                <a:xfrm>
                  <a:off x="10122467" y="2259527"/>
                  <a:ext cx="158040" cy="83160"/>
                </a:xfrm>
                <a:prstGeom prst="rect">
                  <a:avLst/>
                </a:prstGeom>
              </p:spPr>
            </p:pic>
          </mc:Fallback>
        </mc:AlternateContent>
      </p:grpSp>
      <p:grpSp>
        <p:nvGrpSpPr>
          <p:cNvPr id="304" name="Group 303">
            <a:extLst>
              <a:ext uri="{FF2B5EF4-FFF2-40B4-BE49-F238E27FC236}">
                <a16:creationId xmlns:a16="http://schemas.microsoft.com/office/drawing/2014/main" id="{02683156-2248-66DC-05AB-0CAE989B0D30}"/>
              </a:ext>
            </a:extLst>
          </p:cNvPr>
          <p:cNvGrpSpPr/>
          <p:nvPr/>
        </p:nvGrpSpPr>
        <p:grpSpPr>
          <a:xfrm>
            <a:off x="4565558" y="5020855"/>
            <a:ext cx="771120" cy="316440"/>
            <a:chOff x="4597547" y="4931447"/>
            <a:chExt cx="771120" cy="316440"/>
          </a:xfrm>
        </p:grpSpPr>
        <mc:AlternateContent xmlns:mc="http://schemas.openxmlformats.org/markup-compatibility/2006" xmlns:p14="http://schemas.microsoft.com/office/powerpoint/2010/main">
          <mc:Choice Requires="p14">
            <p:contentPart p14:bwMode="auto" r:id="rId520">
              <p14:nvContentPartPr>
                <p14:cNvPr id="305" name="Ink 304">
                  <a:extLst>
                    <a:ext uri="{FF2B5EF4-FFF2-40B4-BE49-F238E27FC236}">
                      <a16:creationId xmlns:a16="http://schemas.microsoft.com/office/drawing/2014/main" id="{3FA78F57-3CE1-6D7D-1BF0-8571707BD86A}"/>
                    </a:ext>
                  </a:extLst>
                </p14:cNvPr>
                <p14:cNvContentPartPr/>
                <p14:nvPr/>
              </p14:nvContentPartPr>
              <p14:xfrm>
                <a:off x="4597547" y="5016767"/>
                <a:ext cx="96120" cy="140040"/>
              </p14:xfrm>
            </p:contentPart>
          </mc:Choice>
          <mc:Fallback xmlns="">
            <p:pic>
              <p:nvPicPr>
                <p:cNvPr id="896" name="Ink 895">
                  <a:extLst>
                    <a:ext uri="{FF2B5EF4-FFF2-40B4-BE49-F238E27FC236}">
                      <a16:creationId xmlns:a16="http://schemas.microsoft.com/office/drawing/2014/main" id="{7DB72B0A-4A4E-EB99-4598-6C3D571A0954}"/>
                    </a:ext>
                  </a:extLst>
                </p:cNvPr>
                <p:cNvPicPr/>
                <p:nvPr/>
              </p:nvPicPr>
              <p:blipFill>
                <a:blip r:embed="rId521"/>
                <a:stretch>
                  <a:fillRect/>
                </a:stretch>
              </p:blipFill>
              <p:spPr>
                <a:xfrm>
                  <a:off x="4588907" y="5008127"/>
                  <a:ext cx="1137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06" name="Ink 305">
                  <a:extLst>
                    <a:ext uri="{FF2B5EF4-FFF2-40B4-BE49-F238E27FC236}">
                      <a16:creationId xmlns:a16="http://schemas.microsoft.com/office/drawing/2014/main" id="{0990DFAB-A757-A6FC-FB22-AC4D31981190}"/>
                    </a:ext>
                  </a:extLst>
                </p14:cNvPr>
                <p14:cNvContentPartPr/>
                <p14:nvPr/>
              </p14:nvContentPartPr>
              <p14:xfrm>
                <a:off x="4745147" y="5137367"/>
                <a:ext cx="8640" cy="71640"/>
              </p14:xfrm>
            </p:contentPart>
          </mc:Choice>
          <mc:Fallback xmlns="">
            <p:pic>
              <p:nvPicPr>
                <p:cNvPr id="897" name="Ink 896">
                  <a:extLst>
                    <a:ext uri="{FF2B5EF4-FFF2-40B4-BE49-F238E27FC236}">
                      <a16:creationId xmlns:a16="http://schemas.microsoft.com/office/drawing/2014/main" id="{DCDED72E-0FF7-CAEB-0F04-FF4C24E33559}"/>
                    </a:ext>
                  </a:extLst>
                </p:cNvPr>
                <p:cNvPicPr/>
                <p:nvPr/>
              </p:nvPicPr>
              <p:blipFill>
                <a:blip r:embed="rId523"/>
                <a:stretch>
                  <a:fillRect/>
                </a:stretch>
              </p:blipFill>
              <p:spPr>
                <a:xfrm>
                  <a:off x="4736507" y="5128367"/>
                  <a:ext cx="262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07" name="Ink 306">
                  <a:extLst>
                    <a:ext uri="{FF2B5EF4-FFF2-40B4-BE49-F238E27FC236}">
                      <a16:creationId xmlns:a16="http://schemas.microsoft.com/office/drawing/2014/main" id="{02272E6C-4909-2F77-2D1A-8ABF7915DD1C}"/>
                    </a:ext>
                  </a:extLst>
                </p14:cNvPr>
                <p14:cNvContentPartPr/>
                <p14:nvPr/>
              </p14:nvContentPartPr>
              <p14:xfrm>
                <a:off x="4606907" y="4931447"/>
                <a:ext cx="94320" cy="62280"/>
              </p14:xfrm>
            </p:contentPart>
          </mc:Choice>
          <mc:Fallback xmlns="">
            <p:pic>
              <p:nvPicPr>
                <p:cNvPr id="898" name="Ink 897">
                  <a:extLst>
                    <a:ext uri="{FF2B5EF4-FFF2-40B4-BE49-F238E27FC236}">
                      <a16:creationId xmlns:a16="http://schemas.microsoft.com/office/drawing/2014/main" id="{1F994D9E-C888-12DD-5D51-033289302A03}"/>
                    </a:ext>
                  </a:extLst>
                </p:cNvPr>
                <p:cNvPicPr/>
                <p:nvPr/>
              </p:nvPicPr>
              <p:blipFill>
                <a:blip r:embed="rId525"/>
                <a:stretch>
                  <a:fillRect/>
                </a:stretch>
              </p:blipFill>
              <p:spPr>
                <a:xfrm>
                  <a:off x="4597907" y="4922447"/>
                  <a:ext cx="1119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08" name="Ink 307">
                  <a:extLst>
                    <a:ext uri="{FF2B5EF4-FFF2-40B4-BE49-F238E27FC236}">
                      <a16:creationId xmlns:a16="http://schemas.microsoft.com/office/drawing/2014/main" id="{E7FAF8A8-8047-FECA-B468-9B4E4CD1DA92}"/>
                    </a:ext>
                  </a:extLst>
                </p14:cNvPr>
                <p14:cNvContentPartPr/>
                <p14:nvPr/>
              </p14:nvContentPartPr>
              <p14:xfrm>
                <a:off x="4818227" y="5094527"/>
                <a:ext cx="36000" cy="25920"/>
              </p14:xfrm>
            </p:contentPart>
          </mc:Choice>
          <mc:Fallback xmlns="">
            <p:pic>
              <p:nvPicPr>
                <p:cNvPr id="899" name="Ink 898">
                  <a:extLst>
                    <a:ext uri="{FF2B5EF4-FFF2-40B4-BE49-F238E27FC236}">
                      <a16:creationId xmlns:a16="http://schemas.microsoft.com/office/drawing/2014/main" id="{9167774D-D998-03E3-A3A7-C269EE9517E5}"/>
                    </a:ext>
                  </a:extLst>
                </p:cNvPr>
                <p:cNvPicPr/>
                <p:nvPr/>
              </p:nvPicPr>
              <p:blipFill>
                <a:blip r:embed="rId527"/>
                <a:stretch>
                  <a:fillRect/>
                </a:stretch>
              </p:blipFill>
              <p:spPr>
                <a:xfrm>
                  <a:off x="4809587" y="5085527"/>
                  <a:ext cx="53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09" name="Ink 308">
                  <a:extLst>
                    <a:ext uri="{FF2B5EF4-FFF2-40B4-BE49-F238E27FC236}">
                      <a16:creationId xmlns:a16="http://schemas.microsoft.com/office/drawing/2014/main" id="{5D537DFC-D566-D6F9-F9A9-9BBCDE56C60A}"/>
                    </a:ext>
                  </a:extLst>
                </p14:cNvPr>
                <p14:cNvContentPartPr/>
                <p14:nvPr/>
              </p14:nvContentPartPr>
              <p14:xfrm>
                <a:off x="5099027" y="5107847"/>
                <a:ext cx="27720" cy="36360"/>
              </p14:xfrm>
            </p:contentPart>
          </mc:Choice>
          <mc:Fallback xmlns="">
            <p:pic>
              <p:nvPicPr>
                <p:cNvPr id="902" name="Ink 901">
                  <a:extLst>
                    <a:ext uri="{FF2B5EF4-FFF2-40B4-BE49-F238E27FC236}">
                      <a16:creationId xmlns:a16="http://schemas.microsoft.com/office/drawing/2014/main" id="{B686D175-7AAF-4BE0-57C9-804255C5C2B4}"/>
                    </a:ext>
                  </a:extLst>
                </p:cNvPr>
                <p:cNvPicPr/>
                <p:nvPr/>
              </p:nvPicPr>
              <p:blipFill>
                <a:blip r:embed="rId529"/>
                <a:stretch>
                  <a:fillRect/>
                </a:stretch>
              </p:blipFill>
              <p:spPr>
                <a:xfrm>
                  <a:off x="5090387" y="5098847"/>
                  <a:ext cx="45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10" name="Ink 309">
                  <a:extLst>
                    <a:ext uri="{FF2B5EF4-FFF2-40B4-BE49-F238E27FC236}">
                      <a16:creationId xmlns:a16="http://schemas.microsoft.com/office/drawing/2014/main" id="{572AAC4F-AB33-E635-B123-EE55FB625F83}"/>
                    </a:ext>
                  </a:extLst>
                </p14:cNvPr>
                <p14:cNvContentPartPr/>
                <p14:nvPr/>
              </p14:nvContentPartPr>
              <p14:xfrm>
                <a:off x="5171027" y="5077607"/>
                <a:ext cx="136080" cy="118800"/>
              </p14:xfrm>
            </p:contentPart>
          </mc:Choice>
          <mc:Fallback xmlns="">
            <p:pic>
              <p:nvPicPr>
                <p:cNvPr id="903" name="Ink 902">
                  <a:extLst>
                    <a:ext uri="{FF2B5EF4-FFF2-40B4-BE49-F238E27FC236}">
                      <a16:creationId xmlns:a16="http://schemas.microsoft.com/office/drawing/2014/main" id="{1A6CDFCF-B903-690C-2F65-170CC0A5A405}"/>
                    </a:ext>
                  </a:extLst>
                </p:cNvPr>
                <p:cNvPicPr/>
                <p:nvPr/>
              </p:nvPicPr>
              <p:blipFill>
                <a:blip r:embed="rId531"/>
                <a:stretch>
                  <a:fillRect/>
                </a:stretch>
              </p:blipFill>
              <p:spPr>
                <a:xfrm>
                  <a:off x="5162387" y="5068607"/>
                  <a:ext cx="153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11" name="Ink 310">
                  <a:extLst>
                    <a:ext uri="{FF2B5EF4-FFF2-40B4-BE49-F238E27FC236}">
                      <a16:creationId xmlns:a16="http://schemas.microsoft.com/office/drawing/2014/main" id="{A5CF9353-EBE7-AC15-5BA8-B283B258C951}"/>
                    </a:ext>
                  </a:extLst>
                </p14:cNvPr>
                <p14:cNvContentPartPr/>
                <p14:nvPr/>
              </p14:nvContentPartPr>
              <p14:xfrm>
                <a:off x="5287307" y="5172647"/>
                <a:ext cx="81360" cy="66600"/>
              </p14:xfrm>
            </p:contentPart>
          </mc:Choice>
          <mc:Fallback xmlns="">
            <p:pic>
              <p:nvPicPr>
                <p:cNvPr id="904" name="Ink 903">
                  <a:extLst>
                    <a:ext uri="{FF2B5EF4-FFF2-40B4-BE49-F238E27FC236}">
                      <a16:creationId xmlns:a16="http://schemas.microsoft.com/office/drawing/2014/main" id="{86E89ABB-FB5B-D4C2-E1A2-F2ABEE07D057}"/>
                    </a:ext>
                  </a:extLst>
                </p:cNvPr>
                <p:cNvPicPr/>
                <p:nvPr/>
              </p:nvPicPr>
              <p:blipFill>
                <a:blip r:embed="rId533"/>
                <a:stretch>
                  <a:fillRect/>
                </a:stretch>
              </p:blipFill>
              <p:spPr>
                <a:xfrm>
                  <a:off x="5278667" y="5163647"/>
                  <a:ext cx="99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12" name="Ink 311">
                  <a:extLst>
                    <a:ext uri="{FF2B5EF4-FFF2-40B4-BE49-F238E27FC236}">
                      <a16:creationId xmlns:a16="http://schemas.microsoft.com/office/drawing/2014/main" id="{F1F9FF7F-4D3E-3943-AEBF-B3EBB0A55298}"/>
                    </a:ext>
                  </a:extLst>
                </p14:cNvPr>
                <p14:cNvContentPartPr/>
                <p14:nvPr/>
              </p14:nvContentPartPr>
              <p14:xfrm>
                <a:off x="5152667" y="4964927"/>
                <a:ext cx="123480" cy="47880"/>
              </p14:xfrm>
            </p:contentPart>
          </mc:Choice>
          <mc:Fallback xmlns="">
            <p:pic>
              <p:nvPicPr>
                <p:cNvPr id="905" name="Ink 904">
                  <a:extLst>
                    <a:ext uri="{FF2B5EF4-FFF2-40B4-BE49-F238E27FC236}">
                      <a16:creationId xmlns:a16="http://schemas.microsoft.com/office/drawing/2014/main" id="{5E3F5562-3105-C543-6E3A-093890CD9B32}"/>
                    </a:ext>
                  </a:extLst>
                </p:cNvPr>
                <p:cNvPicPr/>
                <p:nvPr/>
              </p:nvPicPr>
              <p:blipFill>
                <a:blip r:embed="rId535"/>
                <a:stretch>
                  <a:fillRect/>
                </a:stretch>
              </p:blipFill>
              <p:spPr>
                <a:xfrm>
                  <a:off x="5144027" y="4956287"/>
                  <a:ext cx="1411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13" name="Ink 312">
                  <a:extLst>
                    <a:ext uri="{FF2B5EF4-FFF2-40B4-BE49-F238E27FC236}">
                      <a16:creationId xmlns:a16="http://schemas.microsoft.com/office/drawing/2014/main" id="{16D2445F-5240-DB47-2B2D-1042DEE0D61C}"/>
                    </a:ext>
                  </a:extLst>
                </p14:cNvPr>
                <p14:cNvContentPartPr/>
                <p14:nvPr/>
              </p14:nvContentPartPr>
              <p14:xfrm>
                <a:off x="4920467" y="5080127"/>
                <a:ext cx="53280" cy="118080"/>
              </p14:xfrm>
            </p:contentPart>
          </mc:Choice>
          <mc:Fallback xmlns="">
            <p:pic>
              <p:nvPicPr>
                <p:cNvPr id="907" name="Ink 906">
                  <a:extLst>
                    <a:ext uri="{FF2B5EF4-FFF2-40B4-BE49-F238E27FC236}">
                      <a16:creationId xmlns:a16="http://schemas.microsoft.com/office/drawing/2014/main" id="{A7207AD7-7B21-D507-5534-F7C435C7439E}"/>
                    </a:ext>
                  </a:extLst>
                </p:cNvPr>
                <p:cNvPicPr/>
                <p:nvPr/>
              </p:nvPicPr>
              <p:blipFill>
                <a:blip r:embed="rId537"/>
                <a:stretch>
                  <a:fillRect/>
                </a:stretch>
              </p:blipFill>
              <p:spPr>
                <a:xfrm>
                  <a:off x="4911467" y="5071127"/>
                  <a:ext cx="709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14" name="Ink 313">
                  <a:extLst>
                    <a:ext uri="{FF2B5EF4-FFF2-40B4-BE49-F238E27FC236}">
                      <a16:creationId xmlns:a16="http://schemas.microsoft.com/office/drawing/2014/main" id="{339F34AF-8A83-ABCB-39C1-E658C0485980}"/>
                    </a:ext>
                  </a:extLst>
                </p14:cNvPr>
                <p14:cNvContentPartPr/>
                <p14:nvPr/>
              </p14:nvContentPartPr>
              <p14:xfrm>
                <a:off x="4992467" y="5186327"/>
                <a:ext cx="76320" cy="61560"/>
              </p14:xfrm>
            </p:contentPart>
          </mc:Choice>
          <mc:Fallback xmlns="">
            <p:pic>
              <p:nvPicPr>
                <p:cNvPr id="908" name="Ink 907">
                  <a:extLst>
                    <a:ext uri="{FF2B5EF4-FFF2-40B4-BE49-F238E27FC236}">
                      <a16:creationId xmlns:a16="http://schemas.microsoft.com/office/drawing/2014/main" id="{5D5249CD-52E4-77F6-86DE-F606002866FA}"/>
                    </a:ext>
                  </a:extLst>
                </p:cNvPr>
                <p:cNvPicPr/>
                <p:nvPr/>
              </p:nvPicPr>
              <p:blipFill>
                <a:blip r:embed="rId539"/>
                <a:stretch>
                  <a:fillRect/>
                </a:stretch>
              </p:blipFill>
              <p:spPr>
                <a:xfrm>
                  <a:off x="4983467" y="5177327"/>
                  <a:ext cx="93960" cy="79200"/>
                </a:xfrm>
                <a:prstGeom prst="rect">
                  <a:avLst/>
                </a:prstGeom>
              </p:spPr>
            </p:pic>
          </mc:Fallback>
        </mc:AlternateContent>
      </p:grpSp>
      <p:sp>
        <p:nvSpPr>
          <p:cNvPr id="315" name="Rectangle 314">
            <a:extLst>
              <a:ext uri="{FF2B5EF4-FFF2-40B4-BE49-F238E27FC236}">
                <a16:creationId xmlns:a16="http://schemas.microsoft.com/office/drawing/2014/main" id="{0A6492F0-842D-9843-42AB-8ACD4C37A384}"/>
              </a:ext>
            </a:extLst>
          </p:cNvPr>
          <p:cNvSpPr/>
          <p:nvPr/>
        </p:nvSpPr>
        <p:spPr>
          <a:xfrm>
            <a:off x="5897507" y="3321166"/>
            <a:ext cx="365760" cy="1828800"/>
          </a:xfrm>
          <a:prstGeom prst="rect">
            <a:avLst/>
          </a:prstGeom>
          <a:solidFill>
            <a:srgbClr val="004F8B">
              <a:alpha val="5000"/>
            </a:srgbClr>
          </a:solidFill>
          <a:ln w="18000">
            <a:solidFill>
              <a:srgbClr val="004F8B"/>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4F8B"/>
              </a:solidFill>
            </a:endParaRPr>
          </a:p>
        </p:txBody>
      </p:sp>
      <p:grpSp>
        <p:nvGrpSpPr>
          <p:cNvPr id="316" name="Group 315">
            <a:extLst>
              <a:ext uri="{FF2B5EF4-FFF2-40B4-BE49-F238E27FC236}">
                <a16:creationId xmlns:a16="http://schemas.microsoft.com/office/drawing/2014/main" id="{22DFBBB9-C516-1159-B532-A884EE608DBE}"/>
              </a:ext>
            </a:extLst>
          </p:cNvPr>
          <p:cNvGrpSpPr/>
          <p:nvPr/>
        </p:nvGrpSpPr>
        <p:grpSpPr>
          <a:xfrm>
            <a:off x="5997227" y="3095447"/>
            <a:ext cx="334800" cy="174600"/>
            <a:chOff x="5997227" y="3095447"/>
            <a:chExt cx="334800" cy="174600"/>
          </a:xfrm>
        </p:grpSpPr>
        <mc:AlternateContent xmlns:mc="http://schemas.openxmlformats.org/markup-compatibility/2006" xmlns:p14="http://schemas.microsoft.com/office/powerpoint/2010/main">
          <mc:Choice Requires="p14">
            <p:contentPart p14:bwMode="auto" r:id="rId540">
              <p14:nvContentPartPr>
                <p14:cNvPr id="317" name="Ink 316">
                  <a:extLst>
                    <a:ext uri="{FF2B5EF4-FFF2-40B4-BE49-F238E27FC236}">
                      <a16:creationId xmlns:a16="http://schemas.microsoft.com/office/drawing/2014/main" id="{B4B0BD47-023D-4A20-8DC1-45D5AAF5CD55}"/>
                    </a:ext>
                  </a:extLst>
                </p14:cNvPr>
                <p14:cNvContentPartPr/>
                <p14:nvPr/>
              </p14:nvContentPartPr>
              <p14:xfrm>
                <a:off x="5997227" y="3186167"/>
                <a:ext cx="66600" cy="82800"/>
              </p14:xfrm>
            </p:contentPart>
          </mc:Choice>
          <mc:Fallback xmlns="">
            <p:pic>
              <p:nvPicPr>
                <p:cNvPr id="916" name="Ink 915">
                  <a:extLst>
                    <a:ext uri="{FF2B5EF4-FFF2-40B4-BE49-F238E27FC236}">
                      <a16:creationId xmlns:a16="http://schemas.microsoft.com/office/drawing/2014/main" id="{F8D7BD51-1E3D-DD83-D470-DC025BAE1E43}"/>
                    </a:ext>
                  </a:extLst>
                </p:cNvPr>
                <p:cNvPicPr/>
                <p:nvPr/>
              </p:nvPicPr>
              <p:blipFill>
                <a:blip r:embed="rId541"/>
                <a:stretch>
                  <a:fillRect/>
                </a:stretch>
              </p:blipFill>
              <p:spPr>
                <a:xfrm>
                  <a:off x="5988587" y="3177167"/>
                  <a:ext cx="842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18" name="Ink 317">
                  <a:extLst>
                    <a:ext uri="{FF2B5EF4-FFF2-40B4-BE49-F238E27FC236}">
                      <a16:creationId xmlns:a16="http://schemas.microsoft.com/office/drawing/2014/main" id="{58C60A2F-0009-A9A4-0E39-85327137D0B4}"/>
                    </a:ext>
                  </a:extLst>
                </p14:cNvPr>
                <p14:cNvContentPartPr/>
                <p14:nvPr/>
              </p14:nvContentPartPr>
              <p14:xfrm>
                <a:off x="6072107" y="3128567"/>
                <a:ext cx="23040" cy="23760"/>
              </p14:xfrm>
            </p:contentPart>
          </mc:Choice>
          <mc:Fallback xmlns="">
            <p:pic>
              <p:nvPicPr>
                <p:cNvPr id="917" name="Ink 916">
                  <a:extLst>
                    <a:ext uri="{FF2B5EF4-FFF2-40B4-BE49-F238E27FC236}">
                      <a16:creationId xmlns:a16="http://schemas.microsoft.com/office/drawing/2014/main" id="{51C6BF88-AAF0-5CE9-7B0B-40D517813F2E}"/>
                    </a:ext>
                  </a:extLst>
                </p:cNvPr>
                <p:cNvPicPr/>
                <p:nvPr/>
              </p:nvPicPr>
              <p:blipFill>
                <a:blip r:embed="rId543"/>
                <a:stretch>
                  <a:fillRect/>
                </a:stretch>
              </p:blipFill>
              <p:spPr>
                <a:xfrm>
                  <a:off x="6063467" y="3119927"/>
                  <a:ext cx="406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19" name="Ink 318">
                  <a:extLst>
                    <a:ext uri="{FF2B5EF4-FFF2-40B4-BE49-F238E27FC236}">
                      <a16:creationId xmlns:a16="http://schemas.microsoft.com/office/drawing/2014/main" id="{FF745048-F63D-522E-00A0-7EFAC484CE9F}"/>
                    </a:ext>
                  </a:extLst>
                </p14:cNvPr>
                <p14:cNvContentPartPr/>
                <p14:nvPr/>
              </p14:nvContentPartPr>
              <p14:xfrm>
                <a:off x="6095147" y="3128567"/>
                <a:ext cx="360" cy="360"/>
              </p14:xfrm>
            </p:contentPart>
          </mc:Choice>
          <mc:Fallback xmlns="">
            <p:pic>
              <p:nvPicPr>
                <p:cNvPr id="918" name="Ink 917">
                  <a:extLst>
                    <a:ext uri="{FF2B5EF4-FFF2-40B4-BE49-F238E27FC236}">
                      <a16:creationId xmlns:a16="http://schemas.microsoft.com/office/drawing/2014/main" id="{F3B69C05-D2B4-2135-624C-43CE08F85880}"/>
                    </a:ext>
                  </a:extLst>
                </p:cNvPr>
                <p:cNvPicPr/>
                <p:nvPr/>
              </p:nvPicPr>
              <p:blipFill>
                <a:blip r:embed="rId545"/>
                <a:stretch>
                  <a:fillRect/>
                </a:stretch>
              </p:blipFill>
              <p:spPr>
                <a:xfrm>
                  <a:off x="6086147" y="31199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20" name="Ink 319">
                  <a:extLst>
                    <a:ext uri="{FF2B5EF4-FFF2-40B4-BE49-F238E27FC236}">
                      <a16:creationId xmlns:a16="http://schemas.microsoft.com/office/drawing/2014/main" id="{B2FE6D88-BA80-F1EC-8129-EAB877F4AA97}"/>
                    </a:ext>
                  </a:extLst>
                </p14:cNvPr>
                <p14:cNvContentPartPr/>
                <p14:nvPr/>
              </p14:nvContentPartPr>
              <p14:xfrm>
                <a:off x="6095147" y="3095447"/>
                <a:ext cx="121680" cy="120240"/>
              </p14:xfrm>
            </p:contentPart>
          </mc:Choice>
          <mc:Fallback xmlns="">
            <p:pic>
              <p:nvPicPr>
                <p:cNvPr id="919" name="Ink 918">
                  <a:extLst>
                    <a:ext uri="{FF2B5EF4-FFF2-40B4-BE49-F238E27FC236}">
                      <a16:creationId xmlns:a16="http://schemas.microsoft.com/office/drawing/2014/main" id="{E76BE816-C710-7BA7-50A9-980773EE38D7}"/>
                    </a:ext>
                  </a:extLst>
                </p:cNvPr>
                <p:cNvPicPr/>
                <p:nvPr/>
              </p:nvPicPr>
              <p:blipFill>
                <a:blip r:embed="rId547"/>
                <a:stretch>
                  <a:fillRect/>
                </a:stretch>
              </p:blipFill>
              <p:spPr>
                <a:xfrm>
                  <a:off x="6086147" y="3086807"/>
                  <a:ext cx="139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21" name="Ink 320">
                  <a:extLst>
                    <a:ext uri="{FF2B5EF4-FFF2-40B4-BE49-F238E27FC236}">
                      <a16:creationId xmlns:a16="http://schemas.microsoft.com/office/drawing/2014/main" id="{F9D6A3C3-D6B4-670F-1D9F-1F0A2AECE69E}"/>
                    </a:ext>
                  </a:extLst>
                </p14:cNvPr>
                <p14:cNvContentPartPr/>
                <p14:nvPr/>
              </p14:nvContentPartPr>
              <p14:xfrm>
                <a:off x="6253907" y="3168167"/>
                <a:ext cx="78120" cy="101880"/>
              </p14:xfrm>
            </p:contentPart>
          </mc:Choice>
          <mc:Fallback xmlns="">
            <p:pic>
              <p:nvPicPr>
                <p:cNvPr id="920" name="Ink 919">
                  <a:extLst>
                    <a:ext uri="{FF2B5EF4-FFF2-40B4-BE49-F238E27FC236}">
                      <a16:creationId xmlns:a16="http://schemas.microsoft.com/office/drawing/2014/main" id="{D44DDBF1-3DE8-8BD3-6F9F-557526B105FC}"/>
                    </a:ext>
                  </a:extLst>
                </p:cNvPr>
                <p:cNvPicPr/>
                <p:nvPr/>
              </p:nvPicPr>
              <p:blipFill>
                <a:blip r:embed="rId549"/>
                <a:stretch>
                  <a:fillRect/>
                </a:stretch>
              </p:blipFill>
              <p:spPr>
                <a:xfrm>
                  <a:off x="6244907" y="3159167"/>
                  <a:ext cx="95760" cy="119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0">
            <p14:nvContentPartPr>
              <p14:cNvPr id="322" name="Ink 321">
                <a:extLst>
                  <a:ext uri="{FF2B5EF4-FFF2-40B4-BE49-F238E27FC236}">
                    <a16:creationId xmlns:a16="http://schemas.microsoft.com/office/drawing/2014/main" id="{D3C594AC-3495-5F8F-CFD1-A974A702AEBA}"/>
                  </a:ext>
                </a:extLst>
              </p14:cNvPr>
              <p14:cNvContentPartPr/>
              <p14:nvPr/>
            </p14:nvContentPartPr>
            <p14:xfrm>
              <a:off x="6545597" y="4219958"/>
              <a:ext cx="103680" cy="179640"/>
            </p14:xfrm>
          </p:contentPart>
        </mc:Choice>
        <mc:Fallback>
          <p:pic>
            <p:nvPicPr>
              <p:cNvPr id="322" name="Ink 321">
                <a:extLst>
                  <a:ext uri="{FF2B5EF4-FFF2-40B4-BE49-F238E27FC236}">
                    <a16:creationId xmlns:a16="http://schemas.microsoft.com/office/drawing/2014/main" id="{D3C594AC-3495-5F8F-CFD1-A974A702AEBA}"/>
                  </a:ext>
                </a:extLst>
              </p:cNvPr>
              <p:cNvPicPr/>
              <p:nvPr/>
            </p:nvPicPr>
            <p:blipFill>
              <a:blip r:embed="rId385"/>
              <a:stretch>
                <a:fillRect/>
              </a:stretch>
            </p:blipFill>
            <p:spPr>
              <a:xfrm>
                <a:off x="6536597" y="4210940"/>
                <a:ext cx="121320" cy="197315"/>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23" name="Ink 322">
                <a:extLst>
                  <a:ext uri="{FF2B5EF4-FFF2-40B4-BE49-F238E27FC236}">
                    <a16:creationId xmlns:a16="http://schemas.microsoft.com/office/drawing/2014/main" id="{A9CF1DD8-1F29-8AB2-BCF1-175BE4E5DF7C}"/>
                  </a:ext>
                </a:extLst>
              </p14:cNvPr>
              <p14:cNvContentPartPr/>
              <p14:nvPr/>
            </p14:nvContentPartPr>
            <p14:xfrm>
              <a:off x="6685997" y="4363958"/>
              <a:ext cx="56160" cy="123120"/>
            </p14:xfrm>
          </p:contentPart>
        </mc:Choice>
        <mc:Fallback>
          <p:pic>
            <p:nvPicPr>
              <p:cNvPr id="323" name="Ink 322">
                <a:extLst>
                  <a:ext uri="{FF2B5EF4-FFF2-40B4-BE49-F238E27FC236}">
                    <a16:creationId xmlns:a16="http://schemas.microsoft.com/office/drawing/2014/main" id="{A9CF1DD8-1F29-8AB2-BCF1-175BE4E5DF7C}"/>
                  </a:ext>
                </a:extLst>
              </p:cNvPr>
              <p:cNvPicPr/>
              <p:nvPr/>
            </p:nvPicPr>
            <p:blipFill>
              <a:blip r:embed="rId387"/>
              <a:stretch>
                <a:fillRect/>
              </a:stretch>
            </p:blipFill>
            <p:spPr>
              <a:xfrm>
                <a:off x="6677054" y="4354932"/>
                <a:ext cx="73688" cy="140812"/>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24" name="Ink 323">
                <a:extLst>
                  <a:ext uri="{FF2B5EF4-FFF2-40B4-BE49-F238E27FC236}">
                    <a16:creationId xmlns:a16="http://schemas.microsoft.com/office/drawing/2014/main" id="{F9BA1FFE-6437-083B-0B1B-1698ECDD6D1C}"/>
                  </a:ext>
                </a:extLst>
              </p14:cNvPr>
              <p14:cNvContentPartPr/>
              <p14:nvPr/>
            </p14:nvContentPartPr>
            <p14:xfrm>
              <a:off x="6794717" y="4190798"/>
              <a:ext cx="184320" cy="24480"/>
            </p14:xfrm>
          </p:contentPart>
        </mc:Choice>
        <mc:Fallback>
          <p:pic>
            <p:nvPicPr>
              <p:cNvPr id="324" name="Ink 323">
                <a:extLst>
                  <a:ext uri="{FF2B5EF4-FFF2-40B4-BE49-F238E27FC236}">
                    <a16:creationId xmlns:a16="http://schemas.microsoft.com/office/drawing/2014/main" id="{F9BA1FFE-6437-083B-0B1B-1698ECDD6D1C}"/>
                  </a:ext>
                </a:extLst>
              </p:cNvPr>
              <p:cNvPicPr/>
              <p:nvPr/>
            </p:nvPicPr>
            <p:blipFill>
              <a:blip r:embed="rId389"/>
              <a:stretch>
                <a:fillRect/>
              </a:stretch>
            </p:blipFill>
            <p:spPr>
              <a:xfrm>
                <a:off x="6785717" y="4181798"/>
                <a:ext cx="2019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25" name="Ink 324">
                <a:extLst>
                  <a:ext uri="{FF2B5EF4-FFF2-40B4-BE49-F238E27FC236}">
                    <a16:creationId xmlns:a16="http://schemas.microsoft.com/office/drawing/2014/main" id="{E7AE16A0-425B-FB5D-0F8A-455154A956EE}"/>
                  </a:ext>
                </a:extLst>
              </p14:cNvPr>
              <p14:cNvContentPartPr/>
              <p14:nvPr/>
            </p14:nvContentPartPr>
            <p14:xfrm>
              <a:off x="6805517" y="4234718"/>
              <a:ext cx="147960" cy="182520"/>
            </p14:xfrm>
          </p:contentPart>
        </mc:Choice>
        <mc:Fallback>
          <p:pic>
            <p:nvPicPr>
              <p:cNvPr id="325" name="Ink 324">
                <a:extLst>
                  <a:ext uri="{FF2B5EF4-FFF2-40B4-BE49-F238E27FC236}">
                    <a16:creationId xmlns:a16="http://schemas.microsoft.com/office/drawing/2014/main" id="{E7AE16A0-425B-FB5D-0F8A-455154A956EE}"/>
                  </a:ext>
                </a:extLst>
              </p:cNvPr>
              <p:cNvPicPr/>
              <p:nvPr/>
            </p:nvPicPr>
            <p:blipFill>
              <a:blip r:embed="rId391"/>
              <a:stretch>
                <a:fillRect/>
              </a:stretch>
            </p:blipFill>
            <p:spPr>
              <a:xfrm>
                <a:off x="6796495" y="4225718"/>
                <a:ext cx="165643"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26" name="Ink 325">
                <a:extLst>
                  <a:ext uri="{FF2B5EF4-FFF2-40B4-BE49-F238E27FC236}">
                    <a16:creationId xmlns:a16="http://schemas.microsoft.com/office/drawing/2014/main" id="{9D10D583-B908-E562-A731-C0FB171C6F86}"/>
                  </a:ext>
                </a:extLst>
              </p14:cNvPr>
              <p14:cNvContentPartPr/>
              <p14:nvPr/>
            </p14:nvContentPartPr>
            <p14:xfrm>
              <a:off x="6983357" y="4363958"/>
              <a:ext cx="6840" cy="48960"/>
            </p14:xfrm>
          </p:contentPart>
        </mc:Choice>
        <mc:Fallback>
          <p:pic>
            <p:nvPicPr>
              <p:cNvPr id="326" name="Ink 325">
                <a:extLst>
                  <a:ext uri="{FF2B5EF4-FFF2-40B4-BE49-F238E27FC236}">
                    <a16:creationId xmlns:a16="http://schemas.microsoft.com/office/drawing/2014/main" id="{9D10D583-B908-E562-A731-C0FB171C6F86}"/>
                  </a:ext>
                </a:extLst>
              </p:cNvPr>
              <p:cNvPicPr/>
              <p:nvPr/>
            </p:nvPicPr>
            <p:blipFill>
              <a:blip r:embed="rId393"/>
              <a:stretch>
                <a:fillRect/>
              </a:stretch>
            </p:blipFill>
            <p:spPr>
              <a:xfrm>
                <a:off x="6974807" y="4355024"/>
                <a:ext cx="23598" cy="66471"/>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327" name="Ink 326">
                <a:extLst>
                  <a:ext uri="{FF2B5EF4-FFF2-40B4-BE49-F238E27FC236}">
                    <a16:creationId xmlns:a16="http://schemas.microsoft.com/office/drawing/2014/main" id="{FB078574-4E2F-42DF-2D8D-6D91CD693FDD}"/>
                  </a:ext>
                </a:extLst>
              </p14:cNvPr>
              <p14:cNvContentPartPr/>
              <p14:nvPr/>
            </p14:nvContentPartPr>
            <p14:xfrm>
              <a:off x="6979037" y="4168478"/>
              <a:ext cx="11520" cy="107640"/>
            </p14:xfrm>
          </p:contentPart>
        </mc:Choice>
        <mc:Fallback>
          <p:pic>
            <p:nvPicPr>
              <p:cNvPr id="327" name="Ink 326">
                <a:extLst>
                  <a:ext uri="{FF2B5EF4-FFF2-40B4-BE49-F238E27FC236}">
                    <a16:creationId xmlns:a16="http://schemas.microsoft.com/office/drawing/2014/main" id="{FB078574-4E2F-42DF-2D8D-6D91CD693FDD}"/>
                  </a:ext>
                </a:extLst>
              </p:cNvPr>
              <p:cNvPicPr/>
              <p:nvPr/>
            </p:nvPicPr>
            <p:blipFill>
              <a:blip r:embed="rId395"/>
              <a:stretch>
                <a:fillRect/>
              </a:stretch>
            </p:blipFill>
            <p:spPr>
              <a:xfrm>
                <a:off x="6969747" y="4159478"/>
                <a:ext cx="29729"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28" name="Ink 327">
                <a:extLst>
                  <a:ext uri="{FF2B5EF4-FFF2-40B4-BE49-F238E27FC236}">
                    <a16:creationId xmlns:a16="http://schemas.microsoft.com/office/drawing/2014/main" id="{12C29469-FCD5-A5F9-1934-0BD8CB676212}"/>
                  </a:ext>
                </a:extLst>
              </p14:cNvPr>
              <p14:cNvContentPartPr/>
              <p14:nvPr/>
            </p14:nvContentPartPr>
            <p14:xfrm>
              <a:off x="7026197" y="4424438"/>
              <a:ext cx="62280" cy="119880"/>
            </p14:xfrm>
          </p:contentPart>
        </mc:Choice>
        <mc:Fallback>
          <p:pic>
            <p:nvPicPr>
              <p:cNvPr id="328" name="Ink 327">
                <a:extLst>
                  <a:ext uri="{FF2B5EF4-FFF2-40B4-BE49-F238E27FC236}">
                    <a16:creationId xmlns:a16="http://schemas.microsoft.com/office/drawing/2014/main" id="{12C29469-FCD5-A5F9-1934-0BD8CB676212}"/>
                  </a:ext>
                </a:extLst>
              </p:cNvPr>
              <p:cNvPicPr/>
              <p:nvPr/>
            </p:nvPicPr>
            <p:blipFill>
              <a:blip r:embed="rId397"/>
              <a:stretch>
                <a:fillRect/>
              </a:stretch>
            </p:blipFill>
            <p:spPr>
              <a:xfrm>
                <a:off x="7017197" y="4415465"/>
                <a:ext cx="79920" cy="137467"/>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329" name="Ink 328">
                <a:extLst>
                  <a:ext uri="{FF2B5EF4-FFF2-40B4-BE49-F238E27FC236}">
                    <a16:creationId xmlns:a16="http://schemas.microsoft.com/office/drawing/2014/main" id="{7961C93C-CDDB-4AE9-D941-4099A4AA9457}"/>
                  </a:ext>
                </a:extLst>
              </p14:cNvPr>
              <p14:cNvContentPartPr/>
              <p14:nvPr/>
            </p14:nvContentPartPr>
            <p14:xfrm>
              <a:off x="7108277" y="4212758"/>
              <a:ext cx="53640" cy="174960"/>
            </p14:xfrm>
          </p:contentPart>
        </mc:Choice>
        <mc:Fallback>
          <p:pic>
            <p:nvPicPr>
              <p:cNvPr id="329" name="Ink 328">
                <a:extLst>
                  <a:ext uri="{FF2B5EF4-FFF2-40B4-BE49-F238E27FC236}">
                    <a16:creationId xmlns:a16="http://schemas.microsoft.com/office/drawing/2014/main" id="{7961C93C-CDDB-4AE9-D941-4099A4AA9457}"/>
                  </a:ext>
                </a:extLst>
              </p:cNvPr>
              <p:cNvPicPr/>
              <p:nvPr/>
            </p:nvPicPr>
            <p:blipFill>
              <a:blip r:embed="rId399"/>
              <a:stretch>
                <a:fillRect/>
              </a:stretch>
            </p:blipFill>
            <p:spPr>
              <a:xfrm>
                <a:off x="7099337" y="4203758"/>
                <a:ext cx="71162"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30" name="Ink 329">
                <a:extLst>
                  <a:ext uri="{FF2B5EF4-FFF2-40B4-BE49-F238E27FC236}">
                    <a16:creationId xmlns:a16="http://schemas.microsoft.com/office/drawing/2014/main" id="{B9118DC5-794E-2E72-B226-9B8C5A498606}"/>
                  </a:ext>
                </a:extLst>
              </p14:cNvPr>
              <p14:cNvContentPartPr/>
              <p14:nvPr/>
            </p14:nvContentPartPr>
            <p14:xfrm>
              <a:off x="7165517" y="4245158"/>
              <a:ext cx="31680" cy="167400"/>
            </p14:xfrm>
          </p:contentPart>
        </mc:Choice>
        <mc:Fallback>
          <p:pic>
            <p:nvPicPr>
              <p:cNvPr id="330" name="Ink 329">
                <a:extLst>
                  <a:ext uri="{FF2B5EF4-FFF2-40B4-BE49-F238E27FC236}">
                    <a16:creationId xmlns:a16="http://schemas.microsoft.com/office/drawing/2014/main" id="{B9118DC5-794E-2E72-B226-9B8C5A498606}"/>
                  </a:ext>
                </a:extLst>
              </p:cNvPr>
              <p:cNvPicPr/>
              <p:nvPr/>
            </p:nvPicPr>
            <p:blipFill>
              <a:blip r:embed="rId401"/>
              <a:stretch>
                <a:fillRect/>
              </a:stretch>
            </p:blipFill>
            <p:spPr>
              <a:xfrm>
                <a:off x="7156517" y="4236158"/>
                <a:ext cx="493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331" name="Ink 330">
                <a:extLst>
                  <a:ext uri="{FF2B5EF4-FFF2-40B4-BE49-F238E27FC236}">
                    <a16:creationId xmlns:a16="http://schemas.microsoft.com/office/drawing/2014/main" id="{D26C8C64-677F-A13A-B8AD-6F63AA352DE9}"/>
                  </a:ext>
                </a:extLst>
              </p14:cNvPr>
              <p14:cNvContentPartPr/>
              <p14:nvPr/>
            </p14:nvContentPartPr>
            <p14:xfrm>
              <a:off x="7241117" y="4440638"/>
              <a:ext cx="50040" cy="95040"/>
            </p14:xfrm>
          </p:contentPart>
        </mc:Choice>
        <mc:Fallback>
          <p:pic>
            <p:nvPicPr>
              <p:cNvPr id="331" name="Ink 330">
                <a:extLst>
                  <a:ext uri="{FF2B5EF4-FFF2-40B4-BE49-F238E27FC236}">
                    <a16:creationId xmlns:a16="http://schemas.microsoft.com/office/drawing/2014/main" id="{D26C8C64-677F-A13A-B8AD-6F63AA352DE9}"/>
                  </a:ext>
                </a:extLst>
              </p:cNvPr>
              <p:cNvPicPr/>
              <p:nvPr/>
            </p:nvPicPr>
            <p:blipFill>
              <a:blip r:embed="rId403"/>
              <a:stretch>
                <a:fillRect/>
              </a:stretch>
            </p:blipFill>
            <p:spPr>
              <a:xfrm>
                <a:off x="7232117" y="4431638"/>
                <a:ext cx="676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32" name="Ink 331">
                <a:extLst>
                  <a:ext uri="{FF2B5EF4-FFF2-40B4-BE49-F238E27FC236}">
                    <a16:creationId xmlns:a16="http://schemas.microsoft.com/office/drawing/2014/main" id="{FE39C4E5-34B7-4777-2C5B-326461AFC80F}"/>
                  </a:ext>
                </a:extLst>
              </p14:cNvPr>
              <p14:cNvContentPartPr/>
              <p14:nvPr/>
            </p14:nvContentPartPr>
            <p14:xfrm>
              <a:off x="7259477" y="4422638"/>
              <a:ext cx="39240" cy="4680"/>
            </p14:xfrm>
          </p:contentPart>
        </mc:Choice>
        <mc:Fallback>
          <p:pic>
            <p:nvPicPr>
              <p:cNvPr id="332" name="Ink 331">
                <a:extLst>
                  <a:ext uri="{FF2B5EF4-FFF2-40B4-BE49-F238E27FC236}">
                    <a16:creationId xmlns:a16="http://schemas.microsoft.com/office/drawing/2014/main" id="{FE39C4E5-34B7-4777-2C5B-326461AFC80F}"/>
                  </a:ext>
                </a:extLst>
              </p:cNvPr>
              <p:cNvPicPr/>
              <p:nvPr/>
            </p:nvPicPr>
            <p:blipFill>
              <a:blip r:embed="rId405"/>
              <a:stretch>
                <a:fillRect/>
              </a:stretch>
            </p:blipFill>
            <p:spPr>
              <a:xfrm>
                <a:off x="7250477" y="4413638"/>
                <a:ext cx="568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333" name="Ink 332">
                <a:extLst>
                  <a:ext uri="{FF2B5EF4-FFF2-40B4-BE49-F238E27FC236}">
                    <a16:creationId xmlns:a16="http://schemas.microsoft.com/office/drawing/2014/main" id="{47A0982B-090E-C171-BFA4-87115107E694}"/>
                  </a:ext>
                </a:extLst>
              </p14:cNvPr>
              <p14:cNvContentPartPr/>
              <p14:nvPr/>
            </p14:nvContentPartPr>
            <p14:xfrm>
              <a:off x="7237157" y="4189358"/>
              <a:ext cx="54000" cy="3240"/>
            </p14:xfrm>
          </p:contentPart>
        </mc:Choice>
        <mc:Fallback>
          <p:pic>
            <p:nvPicPr>
              <p:cNvPr id="333" name="Ink 332">
                <a:extLst>
                  <a:ext uri="{FF2B5EF4-FFF2-40B4-BE49-F238E27FC236}">
                    <a16:creationId xmlns:a16="http://schemas.microsoft.com/office/drawing/2014/main" id="{47A0982B-090E-C171-BFA4-87115107E694}"/>
                  </a:ext>
                </a:extLst>
              </p:cNvPr>
              <p:cNvPicPr/>
              <p:nvPr/>
            </p:nvPicPr>
            <p:blipFill>
              <a:blip r:embed="rId407"/>
              <a:stretch>
                <a:fillRect/>
              </a:stretch>
            </p:blipFill>
            <p:spPr>
              <a:xfrm>
                <a:off x="7228097" y="4180358"/>
                <a:ext cx="71758"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34" name="Ink 333">
                <a:extLst>
                  <a:ext uri="{FF2B5EF4-FFF2-40B4-BE49-F238E27FC236}">
                    <a16:creationId xmlns:a16="http://schemas.microsoft.com/office/drawing/2014/main" id="{CBC9D641-B0F8-EF26-B34D-2D4C27A774FD}"/>
                  </a:ext>
                </a:extLst>
              </p14:cNvPr>
              <p14:cNvContentPartPr/>
              <p14:nvPr/>
            </p14:nvContentPartPr>
            <p14:xfrm>
              <a:off x="7272437" y="4200878"/>
              <a:ext cx="3960" cy="75240"/>
            </p14:xfrm>
          </p:contentPart>
        </mc:Choice>
        <mc:Fallback>
          <p:pic>
            <p:nvPicPr>
              <p:cNvPr id="334" name="Ink 333">
                <a:extLst>
                  <a:ext uri="{FF2B5EF4-FFF2-40B4-BE49-F238E27FC236}">
                    <a16:creationId xmlns:a16="http://schemas.microsoft.com/office/drawing/2014/main" id="{CBC9D641-B0F8-EF26-B34D-2D4C27A774FD}"/>
                  </a:ext>
                </a:extLst>
              </p:cNvPr>
              <p:cNvPicPr/>
              <p:nvPr/>
            </p:nvPicPr>
            <p:blipFill>
              <a:blip r:embed="rId409"/>
              <a:stretch>
                <a:fillRect/>
              </a:stretch>
            </p:blipFill>
            <p:spPr>
              <a:xfrm>
                <a:off x="7263437" y="4191878"/>
                <a:ext cx="216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335" name="Ink 334">
                <a:extLst>
                  <a:ext uri="{FF2B5EF4-FFF2-40B4-BE49-F238E27FC236}">
                    <a16:creationId xmlns:a16="http://schemas.microsoft.com/office/drawing/2014/main" id="{DB2280DD-F9BE-9532-02A6-DE13C52423F5}"/>
                  </a:ext>
                </a:extLst>
              </p14:cNvPr>
              <p14:cNvContentPartPr/>
              <p14:nvPr/>
            </p14:nvContentPartPr>
            <p14:xfrm>
              <a:off x="7233557" y="4199438"/>
              <a:ext cx="85320" cy="4680"/>
            </p14:xfrm>
          </p:contentPart>
        </mc:Choice>
        <mc:Fallback>
          <p:pic>
            <p:nvPicPr>
              <p:cNvPr id="335" name="Ink 334">
                <a:extLst>
                  <a:ext uri="{FF2B5EF4-FFF2-40B4-BE49-F238E27FC236}">
                    <a16:creationId xmlns:a16="http://schemas.microsoft.com/office/drawing/2014/main" id="{DB2280DD-F9BE-9532-02A6-DE13C52423F5}"/>
                  </a:ext>
                </a:extLst>
              </p:cNvPr>
              <p:cNvPicPr/>
              <p:nvPr/>
            </p:nvPicPr>
            <p:blipFill>
              <a:blip r:embed="rId411"/>
              <a:stretch>
                <a:fillRect/>
              </a:stretch>
            </p:blipFill>
            <p:spPr>
              <a:xfrm>
                <a:off x="7224519" y="4190438"/>
                <a:ext cx="103035"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36" name="Ink 335">
                <a:extLst>
                  <a:ext uri="{FF2B5EF4-FFF2-40B4-BE49-F238E27FC236}">
                    <a16:creationId xmlns:a16="http://schemas.microsoft.com/office/drawing/2014/main" id="{48CA9FB8-EF97-CB10-85DF-98E62669F837}"/>
                  </a:ext>
                </a:extLst>
              </p14:cNvPr>
              <p14:cNvContentPartPr/>
              <p14:nvPr/>
            </p14:nvContentPartPr>
            <p14:xfrm>
              <a:off x="6610397" y="4571318"/>
              <a:ext cx="12960" cy="830520"/>
            </p14:xfrm>
          </p:contentPart>
        </mc:Choice>
        <mc:Fallback>
          <p:pic>
            <p:nvPicPr>
              <p:cNvPr id="336" name="Ink 335">
                <a:extLst>
                  <a:ext uri="{FF2B5EF4-FFF2-40B4-BE49-F238E27FC236}">
                    <a16:creationId xmlns:a16="http://schemas.microsoft.com/office/drawing/2014/main" id="{48CA9FB8-EF97-CB10-85DF-98E62669F837}"/>
                  </a:ext>
                </a:extLst>
              </p:cNvPr>
              <p:cNvPicPr/>
              <p:nvPr/>
            </p:nvPicPr>
            <p:blipFill>
              <a:blip r:embed="rId413"/>
              <a:stretch>
                <a:fillRect/>
              </a:stretch>
            </p:blipFill>
            <p:spPr>
              <a:xfrm>
                <a:off x="6601397" y="4562318"/>
                <a:ext cx="30600" cy="84816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337" name="Ink 336">
                <a:extLst>
                  <a:ext uri="{FF2B5EF4-FFF2-40B4-BE49-F238E27FC236}">
                    <a16:creationId xmlns:a16="http://schemas.microsoft.com/office/drawing/2014/main" id="{891B6F7E-3CB2-8031-3746-FD2AB838C866}"/>
                  </a:ext>
                </a:extLst>
              </p14:cNvPr>
              <p14:cNvContentPartPr/>
              <p14:nvPr/>
            </p14:nvContentPartPr>
            <p14:xfrm>
              <a:off x="6562877" y="5338838"/>
              <a:ext cx="143640" cy="90720"/>
            </p14:xfrm>
          </p:contentPart>
        </mc:Choice>
        <mc:Fallback>
          <p:pic>
            <p:nvPicPr>
              <p:cNvPr id="337" name="Ink 336">
                <a:extLst>
                  <a:ext uri="{FF2B5EF4-FFF2-40B4-BE49-F238E27FC236}">
                    <a16:creationId xmlns:a16="http://schemas.microsoft.com/office/drawing/2014/main" id="{891B6F7E-3CB2-8031-3746-FD2AB838C866}"/>
                  </a:ext>
                </a:extLst>
              </p:cNvPr>
              <p:cNvPicPr/>
              <p:nvPr/>
            </p:nvPicPr>
            <p:blipFill>
              <a:blip r:embed="rId415"/>
              <a:stretch>
                <a:fillRect/>
              </a:stretch>
            </p:blipFill>
            <p:spPr>
              <a:xfrm>
                <a:off x="6553877" y="5329838"/>
                <a:ext cx="1612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38" name="Ink 337">
                <a:extLst>
                  <a:ext uri="{FF2B5EF4-FFF2-40B4-BE49-F238E27FC236}">
                    <a16:creationId xmlns:a16="http://schemas.microsoft.com/office/drawing/2014/main" id="{4614CED2-CCD6-539B-508B-9A161E9B9B81}"/>
                  </a:ext>
                </a:extLst>
              </p14:cNvPr>
              <p14:cNvContentPartPr/>
              <p14:nvPr/>
            </p14:nvContentPartPr>
            <p14:xfrm>
              <a:off x="6523637" y="5498678"/>
              <a:ext cx="136800" cy="315360"/>
            </p14:xfrm>
          </p:contentPart>
        </mc:Choice>
        <mc:Fallback>
          <p:pic>
            <p:nvPicPr>
              <p:cNvPr id="338" name="Ink 337">
                <a:extLst>
                  <a:ext uri="{FF2B5EF4-FFF2-40B4-BE49-F238E27FC236}">
                    <a16:creationId xmlns:a16="http://schemas.microsoft.com/office/drawing/2014/main" id="{4614CED2-CCD6-539B-508B-9A161E9B9B81}"/>
                  </a:ext>
                </a:extLst>
              </p:cNvPr>
              <p:cNvPicPr/>
              <p:nvPr/>
            </p:nvPicPr>
            <p:blipFill>
              <a:blip r:embed="rId417"/>
              <a:stretch>
                <a:fillRect/>
              </a:stretch>
            </p:blipFill>
            <p:spPr>
              <a:xfrm>
                <a:off x="6514613" y="5489678"/>
                <a:ext cx="154487"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339" name="Ink 338">
                <a:extLst>
                  <a:ext uri="{FF2B5EF4-FFF2-40B4-BE49-F238E27FC236}">
                    <a16:creationId xmlns:a16="http://schemas.microsoft.com/office/drawing/2014/main" id="{CBD26EDE-F1B3-3A0E-72AF-237915C3E9EB}"/>
                  </a:ext>
                </a:extLst>
              </p14:cNvPr>
              <p14:cNvContentPartPr/>
              <p14:nvPr/>
            </p14:nvContentPartPr>
            <p14:xfrm>
              <a:off x="6491957" y="3510398"/>
              <a:ext cx="441000" cy="462600"/>
            </p14:xfrm>
          </p:contentPart>
        </mc:Choice>
        <mc:Fallback>
          <p:pic>
            <p:nvPicPr>
              <p:cNvPr id="339" name="Ink 338">
                <a:extLst>
                  <a:ext uri="{FF2B5EF4-FFF2-40B4-BE49-F238E27FC236}">
                    <a16:creationId xmlns:a16="http://schemas.microsoft.com/office/drawing/2014/main" id="{CBD26EDE-F1B3-3A0E-72AF-237915C3E9EB}"/>
                  </a:ext>
                </a:extLst>
              </p:cNvPr>
              <p:cNvPicPr/>
              <p:nvPr/>
            </p:nvPicPr>
            <p:blipFill>
              <a:blip r:embed="rId425"/>
              <a:stretch>
                <a:fillRect/>
              </a:stretch>
            </p:blipFill>
            <p:spPr>
              <a:xfrm>
                <a:off x="6482957" y="3501398"/>
                <a:ext cx="45864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340" name="Ink 339">
                <a:extLst>
                  <a:ext uri="{FF2B5EF4-FFF2-40B4-BE49-F238E27FC236}">
                    <a16:creationId xmlns:a16="http://schemas.microsoft.com/office/drawing/2014/main" id="{2C24A1E1-8E87-224D-D931-198E3F4796E4}"/>
                  </a:ext>
                </a:extLst>
              </p14:cNvPr>
              <p14:cNvContentPartPr/>
              <p14:nvPr/>
            </p14:nvContentPartPr>
            <p14:xfrm>
              <a:off x="6848357" y="3893798"/>
              <a:ext cx="159120" cy="75960"/>
            </p14:xfrm>
          </p:contentPart>
        </mc:Choice>
        <mc:Fallback>
          <p:pic>
            <p:nvPicPr>
              <p:cNvPr id="340" name="Ink 339">
                <a:extLst>
                  <a:ext uri="{FF2B5EF4-FFF2-40B4-BE49-F238E27FC236}">
                    <a16:creationId xmlns:a16="http://schemas.microsoft.com/office/drawing/2014/main" id="{2C24A1E1-8E87-224D-D931-198E3F4796E4}"/>
                  </a:ext>
                </a:extLst>
              </p:cNvPr>
              <p:cNvPicPr/>
              <p:nvPr/>
            </p:nvPicPr>
            <p:blipFill>
              <a:blip r:embed="rId427"/>
              <a:stretch>
                <a:fillRect/>
              </a:stretch>
            </p:blipFill>
            <p:spPr>
              <a:xfrm>
                <a:off x="6839337" y="3884840"/>
                <a:ext cx="176800" cy="93517"/>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341" name="Ink 340">
                <a:extLst>
                  <a:ext uri="{FF2B5EF4-FFF2-40B4-BE49-F238E27FC236}">
                    <a16:creationId xmlns:a16="http://schemas.microsoft.com/office/drawing/2014/main" id="{47D33A7D-83A1-4E13-1460-69E260FD61A0}"/>
                  </a:ext>
                </a:extLst>
              </p14:cNvPr>
              <p14:cNvContentPartPr/>
              <p14:nvPr/>
            </p14:nvContentPartPr>
            <p14:xfrm>
              <a:off x="6942317" y="3864638"/>
              <a:ext cx="87120" cy="73800"/>
            </p14:xfrm>
          </p:contentPart>
        </mc:Choice>
        <mc:Fallback>
          <p:pic>
            <p:nvPicPr>
              <p:cNvPr id="341" name="Ink 340">
                <a:extLst>
                  <a:ext uri="{FF2B5EF4-FFF2-40B4-BE49-F238E27FC236}">
                    <a16:creationId xmlns:a16="http://schemas.microsoft.com/office/drawing/2014/main" id="{47D33A7D-83A1-4E13-1460-69E260FD61A0}"/>
                  </a:ext>
                </a:extLst>
              </p:cNvPr>
              <p:cNvPicPr/>
              <p:nvPr/>
            </p:nvPicPr>
            <p:blipFill>
              <a:blip r:embed="rId429"/>
              <a:stretch>
                <a:fillRect/>
              </a:stretch>
            </p:blipFill>
            <p:spPr>
              <a:xfrm>
                <a:off x="6933317" y="3855638"/>
                <a:ext cx="1047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342" name="Ink 341">
                <a:extLst>
                  <a:ext uri="{FF2B5EF4-FFF2-40B4-BE49-F238E27FC236}">
                    <a16:creationId xmlns:a16="http://schemas.microsoft.com/office/drawing/2014/main" id="{989C7FE5-DE63-905D-7E06-E3C5009DADEB}"/>
                  </a:ext>
                </a:extLst>
              </p14:cNvPr>
              <p14:cNvContentPartPr/>
              <p14:nvPr/>
            </p14:nvContentPartPr>
            <p14:xfrm>
              <a:off x="6936917" y="3920798"/>
              <a:ext cx="66600" cy="55440"/>
            </p14:xfrm>
          </p:contentPart>
        </mc:Choice>
        <mc:Fallback>
          <p:pic>
            <p:nvPicPr>
              <p:cNvPr id="342" name="Ink 341">
                <a:extLst>
                  <a:ext uri="{FF2B5EF4-FFF2-40B4-BE49-F238E27FC236}">
                    <a16:creationId xmlns:a16="http://schemas.microsoft.com/office/drawing/2014/main" id="{989C7FE5-DE63-905D-7E06-E3C5009DADEB}"/>
                  </a:ext>
                </a:extLst>
              </p:cNvPr>
              <p:cNvPicPr/>
              <p:nvPr/>
            </p:nvPicPr>
            <p:blipFill>
              <a:blip r:embed="rId431"/>
              <a:stretch>
                <a:fillRect/>
              </a:stretch>
            </p:blipFill>
            <p:spPr>
              <a:xfrm>
                <a:off x="6927868" y="3911798"/>
                <a:ext cx="84336"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343" name="Ink 342">
                <a:extLst>
                  <a:ext uri="{FF2B5EF4-FFF2-40B4-BE49-F238E27FC236}">
                    <a16:creationId xmlns:a16="http://schemas.microsoft.com/office/drawing/2014/main" id="{933E635A-71F1-C92B-85BD-2DE876F1BB65}"/>
                  </a:ext>
                </a:extLst>
              </p14:cNvPr>
              <p14:cNvContentPartPr/>
              <p14:nvPr/>
            </p14:nvContentPartPr>
            <p14:xfrm>
              <a:off x="6846197" y="3883718"/>
              <a:ext cx="72360" cy="48960"/>
            </p14:xfrm>
          </p:contentPart>
        </mc:Choice>
        <mc:Fallback>
          <p:pic>
            <p:nvPicPr>
              <p:cNvPr id="343" name="Ink 342">
                <a:extLst>
                  <a:ext uri="{FF2B5EF4-FFF2-40B4-BE49-F238E27FC236}">
                    <a16:creationId xmlns:a16="http://schemas.microsoft.com/office/drawing/2014/main" id="{933E635A-71F1-C92B-85BD-2DE876F1BB65}"/>
                  </a:ext>
                </a:extLst>
              </p:cNvPr>
              <p:cNvPicPr/>
              <p:nvPr/>
            </p:nvPicPr>
            <p:blipFill>
              <a:blip r:embed="rId433"/>
              <a:stretch>
                <a:fillRect/>
              </a:stretch>
            </p:blipFill>
            <p:spPr>
              <a:xfrm>
                <a:off x="6837197" y="3874718"/>
                <a:ext cx="900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344" name="Ink 343">
                <a:extLst>
                  <a:ext uri="{FF2B5EF4-FFF2-40B4-BE49-F238E27FC236}">
                    <a16:creationId xmlns:a16="http://schemas.microsoft.com/office/drawing/2014/main" id="{0321996F-6334-F30F-FEE9-5D53942A01F9}"/>
                  </a:ext>
                </a:extLst>
              </p14:cNvPr>
              <p14:cNvContentPartPr/>
              <p14:nvPr/>
            </p14:nvContentPartPr>
            <p14:xfrm>
              <a:off x="7558277" y="4633238"/>
              <a:ext cx="81360" cy="104400"/>
            </p14:xfrm>
          </p:contentPart>
        </mc:Choice>
        <mc:Fallback>
          <p:pic>
            <p:nvPicPr>
              <p:cNvPr id="344" name="Ink 343">
                <a:extLst>
                  <a:ext uri="{FF2B5EF4-FFF2-40B4-BE49-F238E27FC236}">
                    <a16:creationId xmlns:a16="http://schemas.microsoft.com/office/drawing/2014/main" id="{0321996F-6334-F30F-FEE9-5D53942A01F9}"/>
                  </a:ext>
                </a:extLst>
              </p:cNvPr>
              <p:cNvPicPr/>
              <p:nvPr/>
            </p:nvPicPr>
            <p:blipFill>
              <a:blip r:embed="rId369"/>
              <a:stretch>
                <a:fillRect/>
              </a:stretch>
            </p:blipFill>
            <p:spPr>
              <a:xfrm>
                <a:off x="7549277" y="4624207"/>
                <a:ext cx="99000" cy="122101"/>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345" name="Ink 344">
                <a:extLst>
                  <a:ext uri="{FF2B5EF4-FFF2-40B4-BE49-F238E27FC236}">
                    <a16:creationId xmlns:a16="http://schemas.microsoft.com/office/drawing/2014/main" id="{E6828C13-3B19-FE71-8790-3A37EA2C4F2E}"/>
                  </a:ext>
                </a:extLst>
              </p14:cNvPr>
              <p14:cNvContentPartPr/>
              <p14:nvPr/>
            </p14:nvContentPartPr>
            <p14:xfrm>
              <a:off x="6844037" y="4543238"/>
              <a:ext cx="523440" cy="116280"/>
            </p14:xfrm>
          </p:contentPart>
        </mc:Choice>
        <mc:Fallback>
          <p:pic>
            <p:nvPicPr>
              <p:cNvPr id="345" name="Ink 344">
                <a:extLst>
                  <a:ext uri="{FF2B5EF4-FFF2-40B4-BE49-F238E27FC236}">
                    <a16:creationId xmlns:a16="http://schemas.microsoft.com/office/drawing/2014/main" id="{E6828C13-3B19-FE71-8790-3A37EA2C4F2E}"/>
                  </a:ext>
                </a:extLst>
              </p:cNvPr>
              <p:cNvPicPr/>
              <p:nvPr/>
            </p:nvPicPr>
            <p:blipFill>
              <a:blip r:embed="rId436"/>
              <a:stretch>
                <a:fillRect/>
              </a:stretch>
            </p:blipFill>
            <p:spPr>
              <a:xfrm>
                <a:off x="6835037" y="4534238"/>
                <a:ext cx="5410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346" name="Ink 345">
                <a:extLst>
                  <a:ext uri="{FF2B5EF4-FFF2-40B4-BE49-F238E27FC236}">
                    <a16:creationId xmlns:a16="http://schemas.microsoft.com/office/drawing/2014/main" id="{298D8BD8-318D-49F9-14FE-18B6670E278F}"/>
                  </a:ext>
                </a:extLst>
              </p14:cNvPr>
              <p14:cNvContentPartPr/>
              <p14:nvPr/>
            </p14:nvContentPartPr>
            <p14:xfrm>
              <a:off x="7102517" y="4681478"/>
              <a:ext cx="505440" cy="182520"/>
            </p14:xfrm>
          </p:contentPart>
        </mc:Choice>
        <mc:Fallback>
          <p:pic>
            <p:nvPicPr>
              <p:cNvPr id="346" name="Ink 345">
                <a:extLst>
                  <a:ext uri="{FF2B5EF4-FFF2-40B4-BE49-F238E27FC236}">
                    <a16:creationId xmlns:a16="http://schemas.microsoft.com/office/drawing/2014/main" id="{298D8BD8-318D-49F9-14FE-18B6670E278F}"/>
                  </a:ext>
                </a:extLst>
              </p:cNvPr>
              <p:cNvPicPr/>
              <p:nvPr/>
            </p:nvPicPr>
            <p:blipFill>
              <a:blip r:embed="rId438"/>
              <a:stretch>
                <a:fillRect/>
              </a:stretch>
            </p:blipFill>
            <p:spPr>
              <a:xfrm>
                <a:off x="7093517" y="4672478"/>
                <a:ext cx="52308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347" name="Ink 346">
                <a:extLst>
                  <a:ext uri="{FF2B5EF4-FFF2-40B4-BE49-F238E27FC236}">
                    <a16:creationId xmlns:a16="http://schemas.microsoft.com/office/drawing/2014/main" id="{142D7919-811A-9AD7-392D-F87F3FBF1B2A}"/>
                  </a:ext>
                </a:extLst>
              </p14:cNvPr>
              <p14:cNvContentPartPr/>
              <p14:nvPr/>
            </p14:nvContentPartPr>
            <p14:xfrm>
              <a:off x="7540997" y="4629998"/>
              <a:ext cx="120600" cy="106200"/>
            </p14:xfrm>
          </p:contentPart>
        </mc:Choice>
        <mc:Fallback>
          <p:pic>
            <p:nvPicPr>
              <p:cNvPr id="347" name="Ink 346">
                <a:extLst>
                  <a:ext uri="{FF2B5EF4-FFF2-40B4-BE49-F238E27FC236}">
                    <a16:creationId xmlns:a16="http://schemas.microsoft.com/office/drawing/2014/main" id="{142D7919-811A-9AD7-392D-F87F3FBF1B2A}"/>
                  </a:ext>
                </a:extLst>
              </p:cNvPr>
              <p:cNvPicPr/>
              <p:nvPr/>
            </p:nvPicPr>
            <p:blipFill>
              <a:blip r:embed="rId440"/>
              <a:stretch>
                <a:fillRect/>
              </a:stretch>
            </p:blipFill>
            <p:spPr>
              <a:xfrm>
                <a:off x="7531997" y="4620998"/>
                <a:ext cx="1382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348" name="Ink 347">
                <a:extLst>
                  <a:ext uri="{FF2B5EF4-FFF2-40B4-BE49-F238E27FC236}">
                    <a16:creationId xmlns:a16="http://schemas.microsoft.com/office/drawing/2014/main" id="{81203D54-4668-D7DA-2D01-77F74700A05A}"/>
                  </a:ext>
                </a:extLst>
              </p14:cNvPr>
              <p14:cNvContentPartPr/>
              <p14:nvPr/>
            </p14:nvContentPartPr>
            <p14:xfrm>
              <a:off x="7517597" y="4617758"/>
              <a:ext cx="147600" cy="117000"/>
            </p14:xfrm>
          </p:contentPart>
        </mc:Choice>
        <mc:Fallback>
          <p:pic>
            <p:nvPicPr>
              <p:cNvPr id="348" name="Ink 347">
                <a:extLst>
                  <a:ext uri="{FF2B5EF4-FFF2-40B4-BE49-F238E27FC236}">
                    <a16:creationId xmlns:a16="http://schemas.microsoft.com/office/drawing/2014/main" id="{81203D54-4668-D7DA-2D01-77F74700A05A}"/>
                  </a:ext>
                </a:extLst>
              </p:cNvPr>
              <p:cNvPicPr/>
              <p:nvPr/>
            </p:nvPicPr>
            <p:blipFill>
              <a:blip r:embed="rId442"/>
              <a:stretch>
                <a:fillRect/>
              </a:stretch>
            </p:blipFill>
            <p:spPr>
              <a:xfrm>
                <a:off x="7508597" y="4608730"/>
                <a:ext cx="165240" cy="134694"/>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349" name="Ink 348">
                <a:extLst>
                  <a:ext uri="{FF2B5EF4-FFF2-40B4-BE49-F238E27FC236}">
                    <a16:creationId xmlns:a16="http://schemas.microsoft.com/office/drawing/2014/main" id="{CAC6094B-EDCB-1C02-71B9-472DA1B52180}"/>
                  </a:ext>
                </a:extLst>
              </p14:cNvPr>
              <p14:cNvContentPartPr/>
              <p14:nvPr/>
            </p14:nvContentPartPr>
            <p14:xfrm>
              <a:off x="6678128" y="5104478"/>
              <a:ext cx="96120" cy="140040"/>
            </p14:xfrm>
          </p:contentPart>
        </mc:Choice>
        <mc:Fallback>
          <p:pic>
            <p:nvPicPr>
              <p:cNvPr id="349" name="Ink 348">
                <a:extLst>
                  <a:ext uri="{FF2B5EF4-FFF2-40B4-BE49-F238E27FC236}">
                    <a16:creationId xmlns:a16="http://schemas.microsoft.com/office/drawing/2014/main" id="{CAC6094B-EDCB-1C02-71B9-472DA1B52180}"/>
                  </a:ext>
                </a:extLst>
              </p:cNvPr>
              <p:cNvPicPr/>
              <p:nvPr/>
            </p:nvPicPr>
            <p:blipFill>
              <a:blip r:embed="rId578"/>
              <a:stretch>
                <a:fillRect/>
              </a:stretch>
            </p:blipFill>
            <p:spPr>
              <a:xfrm>
                <a:off x="6669128" y="5095478"/>
                <a:ext cx="1137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350" name="Ink 349">
                <a:extLst>
                  <a:ext uri="{FF2B5EF4-FFF2-40B4-BE49-F238E27FC236}">
                    <a16:creationId xmlns:a16="http://schemas.microsoft.com/office/drawing/2014/main" id="{D4DF3D08-197A-2771-A559-12B039494D6A}"/>
                  </a:ext>
                </a:extLst>
              </p14:cNvPr>
              <p14:cNvContentPartPr/>
              <p14:nvPr/>
            </p14:nvContentPartPr>
            <p14:xfrm>
              <a:off x="6687488" y="5019158"/>
              <a:ext cx="94320" cy="62280"/>
            </p14:xfrm>
          </p:contentPart>
        </mc:Choice>
        <mc:Fallback>
          <p:pic>
            <p:nvPicPr>
              <p:cNvPr id="350" name="Ink 349">
                <a:extLst>
                  <a:ext uri="{FF2B5EF4-FFF2-40B4-BE49-F238E27FC236}">
                    <a16:creationId xmlns:a16="http://schemas.microsoft.com/office/drawing/2014/main" id="{D4DF3D08-197A-2771-A559-12B039494D6A}"/>
                  </a:ext>
                </a:extLst>
              </p:cNvPr>
              <p:cNvPicPr/>
              <p:nvPr/>
            </p:nvPicPr>
            <p:blipFill>
              <a:blip r:embed="rId580"/>
              <a:stretch>
                <a:fillRect/>
              </a:stretch>
            </p:blipFill>
            <p:spPr>
              <a:xfrm>
                <a:off x="6678522" y="5010158"/>
                <a:ext cx="111893"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351" name="Ink 350">
                <a:extLst>
                  <a:ext uri="{FF2B5EF4-FFF2-40B4-BE49-F238E27FC236}">
                    <a16:creationId xmlns:a16="http://schemas.microsoft.com/office/drawing/2014/main" id="{65B23226-6F37-2163-2C18-EFC2A1BD9BFE}"/>
                  </a:ext>
                </a:extLst>
              </p14:cNvPr>
              <p14:cNvContentPartPr/>
              <p14:nvPr/>
            </p14:nvContentPartPr>
            <p14:xfrm>
              <a:off x="6898808" y="5182238"/>
              <a:ext cx="36000" cy="25920"/>
            </p14:xfrm>
          </p:contentPart>
        </mc:Choice>
        <mc:Fallback>
          <p:pic>
            <p:nvPicPr>
              <p:cNvPr id="351" name="Ink 350">
                <a:extLst>
                  <a:ext uri="{FF2B5EF4-FFF2-40B4-BE49-F238E27FC236}">
                    <a16:creationId xmlns:a16="http://schemas.microsoft.com/office/drawing/2014/main" id="{65B23226-6F37-2163-2C18-EFC2A1BD9BFE}"/>
                  </a:ext>
                </a:extLst>
              </p:cNvPr>
              <p:cNvPicPr/>
              <p:nvPr/>
            </p:nvPicPr>
            <p:blipFill>
              <a:blip r:embed="rId582"/>
              <a:stretch>
                <a:fillRect/>
              </a:stretch>
            </p:blipFill>
            <p:spPr>
              <a:xfrm>
                <a:off x="6889808" y="5173361"/>
                <a:ext cx="53640" cy="43318"/>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352" name="Ink 351">
                <a:extLst>
                  <a:ext uri="{FF2B5EF4-FFF2-40B4-BE49-F238E27FC236}">
                    <a16:creationId xmlns:a16="http://schemas.microsoft.com/office/drawing/2014/main" id="{58606010-11CE-A875-50BC-48E96378E5DE}"/>
                  </a:ext>
                </a:extLst>
              </p14:cNvPr>
              <p14:cNvContentPartPr/>
              <p14:nvPr/>
            </p14:nvContentPartPr>
            <p14:xfrm>
              <a:off x="7179608" y="5195558"/>
              <a:ext cx="27720" cy="36360"/>
            </p14:xfrm>
          </p:contentPart>
        </mc:Choice>
        <mc:Fallback>
          <p:pic>
            <p:nvPicPr>
              <p:cNvPr id="352" name="Ink 351">
                <a:extLst>
                  <a:ext uri="{FF2B5EF4-FFF2-40B4-BE49-F238E27FC236}">
                    <a16:creationId xmlns:a16="http://schemas.microsoft.com/office/drawing/2014/main" id="{58606010-11CE-A875-50BC-48E96378E5DE}"/>
                  </a:ext>
                </a:extLst>
              </p:cNvPr>
              <p:cNvPicPr/>
              <p:nvPr/>
            </p:nvPicPr>
            <p:blipFill>
              <a:blip r:embed="rId584"/>
              <a:stretch>
                <a:fillRect/>
              </a:stretch>
            </p:blipFill>
            <p:spPr>
              <a:xfrm>
                <a:off x="7170608" y="5186558"/>
                <a:ext cx="453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353" name="Ink 352">
                <a:extLst>
                  <a:ext uri="{FF2B5EF4-FFF2-40B4-BE49-F238E27FC236}">
                    <a16:creationId xmlns:a16="http://schemas.microsoft.com/office/drawing/2014/main" id="{E1FAA218-56B0-C4C1-1876-AA58D7148A6D}"/>
                  </a:ext>
                </a:extLst>
              </p14:cNvPr>
              <p14:cNvContentPartPr/>
              <p14:nvPr/>
            </p14:nvContentPartPr>
            <p14:xfrm>
              <a:off x="7251608" y="5165318"/>
              <a:ext cx="136080" cy="118800"/>
            </p14:xfrm>
          </p:contentPart>
        </mc:Choice>
        <mc:Fallback>
          <p:pic>
            <p:nvPicPr>
              <p:cNvPr id="353" name="Ink 352">
                <a:extLst>
                  <a:ext uri="{FF2B5EF4-FFF2-40B4-BE49-F238E27FC236}">
                    <a16:creationId xmlns:a16="http://schemas.microsoft.com/office/drawing/2014/main" id="{E1FAA218-56B0-C4C1-1876-AA58D7148A6D}"/>
                  </a:ext>
                </a:extLst>
              </p:cNvPr>
              <p:cNvPicPr/>
              <p:nvPr/>
            </p:nvPicPr>
            <p:blipFill>
              <a:blip r:embed="rId586"/>
              <a:stretch>
                <a:fillRect/>
              </a:stretch>
            </p:blipFill>
            <p:spPr>
              <a:xfrm>
                <a:off x="7242608" y="5156318"/>
                <a:ext cx="1537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354" name="Ink 353">
                <a:extLst>
                  <a:ext uri="{FF2B5EF4-FFF2-40B4-BE49-F238E27FC236}">
                    <a16:creationId xmlns:a16="http://schemas.microsoft.com/office/drawing/2014/main" id="{A156FD13-33EF-E155-9056-7A1F90E6D4DD}"/>
                  </a:ext>
                </a:extLst>
              </p14:cNvPr>
              <p14:cNvContentPartPr/>
              <p14:nvPr/>
            </p14:nvContentPartPr>
            <p14:xfrm>
              <a:off x="7233248" y="5052638"/>
              <a:ext cx="123480" cy="47880"/>
            </p14:xfrm>
          </p:contentPart>
        </mc:Choice>
        <mc:Fallback>
          <p:pic>
            <p:nvPicPr>
              <p:cNvPr id="354" name="Ink 353">
                <a:extLst>
                  <a:ext uri="{FF2B5EF4-FFF2-40B4-BE49-F238E27FC236}">
                    <a16:creationId xmlns:a16="http://schemas.microsoft.com/office/drawing/2014/main" id="{A156FD13-33EF-E155-9056-7A1F90E6D4DD}"/>
                  </a:ext>
                </a:extLst>
              </p:cNvPr>
              <p:cNvPicPr/>
              <p:nvPr/>
            </p:nvPicPr>
            <p:blipFill>
              <a:blip r:embed="rId588"/>
              <a:stretch>
                <a:fillRect/>
              </a:stretch>
            </p:blipFill>
            <p:spPr>
              <a:xfrm>
                <a:off x="7224248" y="5043570"/>
                <a:ext cx="141120" cy="65654"/>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355" name="Ink 354">
                <a:extLst>
                  <a:ext uri="{FF2B5EF4-FFF2-40B4-BE49-F238E27FC236}">
                    <a16:creationId xmlns:a16="http://schemas.microsoft.com/office/drawing/2014/main" id="{599AC408-C55F-BE73-C04D-3B75B2C29958}"/>
                  </a:ext>
                </a:extLst>
              </p14:cNvPr>
              <p14:cNvContentPartPr/>
              <p14:nvPr/>
            </p14:nvContentPartPr>
            <p14:xfrm>
              <a:off x="7001048" y="5167838"/>
              <a:ext cx="53280" cy="118080"/>
            </p14:xfrm>
          </p:contentPart>
        </mc:Choice>
        <mc:Fallback>
          <p:pic>
            <p:nvPicPr>
              <p:cNvPr id="355" name="Ink 354">
                <a:extLst>
                  <a:ext uri="{FF2B5EF4-FFF2-40B4-BE49-F238E27FC236}">
                    <a16:creationId xmlns:a16="http://schemas.microsoft.com/office/drawing/2014/main" id="{599AC408-C55F-BE73-C04D-3B75B2C29958}"/>
                  </a:ext>
                </a:extLst>
              </p:cNvPr>
              <p:cNvPicPr/>
              <p:nvPr/>
            </p:nvPicPr>
            <p:blipFill>
              <a:blip r:embed="rId590"/>
              <a:stretch>
                <a:fillRect/>
              </a:stretch>
            </p:blipFill>
            <p:spPr>
              <a:xfrm>
                <a:off x="6992048" y="5158838"/>
                <a:ext cx="709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356" name="Ink 355">
                <a:extLst>
                  <a:ext uri="{FF2B5EF4-FFF2-40B4-BE49-F238E27FC236}">
                    <a16:creationId xmlns:a16="http://schemas.microsoft.com/office/drawing/2014/main" id="{55D4B5CD-3B7C-BC11-023E-6A05CA4D1DE1}"/>
                  </a:ext>
                </a:extLst>
              </p14:cNvPr>
              <p14:cNvContentPartPr/>
              <p14:nvPr/>
            </p14:nvContentPartPr>
            <p14:xfrm>
              <a:off x="6703547" y="5691407"/>
              <a:ext cx="74880" cy="97200"/>
            </p14:xfrm>
          </p:contentPart>
        </mc:Choice>
        <mc:Fallback>
          <p:pic>
            <p:nvPicPr>
              <p:cNvPr id="356" name="Ink 355">
                <a:extLst>
                  <a:ext uri="{FF2B5EF4-FFF2-40B4-BE49-F238E27FC236}">
                    <a16:creationId xmlns:a16="http://schemas.microsoft.com/office/drawing/2014/main" id="{55D4B5CD-3B7C-BC11-023E-6A05CA4D1DE1}"/>
                  </a:ext>
                </a:extLst>
              </p:cNvPr>
              <p:cNvPicPr/>
              <p:nvPr/>
            </p:nvPicPr>
            <p:blipFill>
              <a:blip r:embed="rId592"/>
              <a:stretch>
                <a:fillRect/>
              </a:stretch>
            </p:blipFill>
            <p:spPr>
              <a:xfrm>
                <a:off x="6694547" y="5682407"/>
                <a:ext cx="925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357" name="Ink 356">
                <a:extLst>
                  <a:ext uri="{FF2B5EF4-FFF2-40B4-BE49-F238E27FC236}">
                    <a16:creationId xmlns:a16="http://schemas.microsoft.com/office/drawing/2014/main" id="{1D8713BF-EC87-E842-0EDB-7925874B3EBB}"/>
                  </a:ext>
                </a:extLst>
              </p14:cNvPr>
              <p14:cNvContentPartPr/>
              <p14:nvPr/>
            </p14:nvContentPartPr>
            <p14:xfrm>
              <a:off x="6775547" y="5260127"/>
              <a:ext cx="60840" cy="75960"/>
            </p14:xfrm>
          </p:contentPart>
        </mc:Choice>
        <mc:Fallback>
          <p:pic>
            <p:nvPicPr>
              <p:cNvPr id="357" name="Ink 356">
                <a:extLst>
                  <a:ext uri="{FF2B5EF4-FFF2-40B4-BE49-F238E27FC236}">
                    <a16:creationId xmlns:a16="http://schemas.microsoft.com/office/drawing/2014/main" id="{1D8713BF-EC87-E842-0EDB-7925874B3EBB}"/>
                  </a:ext>
                </a:extLst>
              </p:cNvPr>
              <p:cNvPicPr/>
              <p:nvPr/>
            </p:nvPicPr>
            <p:blipFill>
              <a:blip r:embed="rId594"/>
              <a:stretch>
                <a:fillRect/>
              </a:stretch>
            </p:blipFill>
            <p:spPr>
              <a:xfrm>
                <a:off x="6766547" y="5251084"/>
                <a:ext cx="78480" cy="93684"/>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358" name="Ink 357">
                <a:extLst>
                  <a:ext uri="{FF2B5EF4-FFF2-40B4-BE49-F238E27FC236}">
                    <a16:creationId xmlns:a16="http://schemas.microsoft.com/office/drawing/2014/main" id="{65E59392-95DC-DD82-52A0-E6171261B9FF}"/>
                  </a:ext>
                </a:extLst>
              </p14:cNvPr>
              <p14:cNvContentPartPr/>
              <p14:nvPr/>
            </p14:nvContentPartPr>
            <p14:xfrm>
              <a:off x="7059227" y="5297567"/>
              <a:ext cx="77040" cy="96120"/>
            </p14:xfrm>
          </p:contentPart>
        </mc:Choice>
        <mc:Fallback>
          <p:pic>
            <p:nvPicPr>
              <p:cNvPr id="358" name="Ink 357">
                <a:extLst>
                  <a:ext uri="{FF2B5EF4-FFF2-40B4-BE49-F238E27FC236}">
                    <a16:creationId xmlns:a16="http://schemas.microsoft.com/office/drawing/2014/main" id="{65E59392-95DC-DD82-52A0-E6171261B9FF}"/>
                  </a:ext>
                </a:extLst>
              </p:cNvPr>
              <p:cNvPicPr/>
              <p:nvPr/>
            </p:nvPicPr>
            <p:blipFill>
              <a:blip r:embed="rId596"/>
              <a:stretch>
                <a:fillRect/>
              </a:stretch>
            </p:blipFill>
            <p:spPr>
              <a:xfrm>
                <a:off x="7050227" y="5288567"/>
                <a:ext cx="946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359" name="Ink 358">
                <a:extLst>
                  <a:ext uri="{FF2B5EF4-FFF2-40B4-BE49-F238E27FC236}">
                    <a16:creationId xmlns:a16="http://schemas.microsoft.com/office/drawing/2014/main" id="{95F57BE3-4C38-66A0-D607-8D256F04D879}"/>
                  </a:ext>
                </a:extLst>
              </p14:cNvPr>
              <p14:cNvContentPartPr/>
              <p14:nvPr/>
            </p14:nvContentPartPr>
            <p14:xfrm>
              <a:off x="7338587" y="5292527"/>
              <a:ext cx="84240" cy="72000"/>
            </p14:xfrm>
          </p:contentPart>
        </mc:Choice>
        <mc:Fallback>
          <p:pic>
            <p:nvPicPr>
              <p:cNvPr id="359" name="Ink 358">
                <a:extLst>
                  <a:ext uri="{FF2B5EF4-FFF2-40B4-BE49-F238E27FC236}">
                    <a16:creationId xmlns:a16="http://schemas.microsoft.com/office/drawing/2014/main" id="{95F57BE3-4C38-66A0-D607-8D256F04D879}"/>
                  </a:ext>
                </a:extLst>
              </p:cNvPr>
              <p:cNvPicPr/>
              <p:nvPr/>
            </p:nvPicPr>
            <p:blipFill>
              <a:blip r:embed="rId598"/>
              <a:stretch>
                <a:fillRect/>
              </a:stretch>
            </p:blipFill>
            <p:spPr>
              <a:xfrm>
                <a:off x="7329587" y="5283527"/>
                <a:ext cx="101880" cy="89640"/>
              </a:xfrm>
              <a:prstGeom prst="rect">
                <a:avLst/>
              </a:prstGeom>
            </p:spPr>
          </p:pic>
        </mc:Fallback>
      </mc:AlternateContent>
      <p:grpSp>
        <p:nvGrpSpPr>
          <p:cNvPr id="360" name="Group 359">
            <a:extLst>
              <a:ext uri="{FF2B5EF4-FFF2-40B4-BE49-F238E27FC236}">
                <a16:creationId xmlns:a16="http://schemas.microsoft.com/office/drawing/2014/main" id="{4BD95A7F-5EC8-410D-92B8-E2BF84FB3CAE}"/>
              </a:ext>
            </a:extLst>
          </p:cNvPr>
          <p:cNvGrpSpPr/>
          <p:nvPr/>
        </p:nvGrpSpPr>
        <p:grpSpPr>
          <a:xfrm>
            <a:off x="7835747" y="4316207"/>
            <a:ext cx="265680" cy="361080"/>
            <a:chOff x="7835747" y="4316207"/>
            <a:chExt cx="265680" cy="361080"/>
          </a:xfrm>
        </p:grpSpPr>
        <mc:AlternateContent xmlns:mc="http://schemas.openxmlformats.org/markup-compatibility/2006" xmlns:p14="http://schemas.microsoft.com/office/powerpoint/2010/main">
          <mc:Choice Requires="p14">
            <p:contentPart p14:bwMode="auto" r:id="rId599">
              <p14:nvContentPartPr>
                <p14:cNvPr id="361" name="Ink 360">
                  <a:extLst>
                    <a:ext uri="{FF2B5EF4-FFF2-40B4-BE49-F238E27FC236}">
                      <a16:creationId xmlns:a16="http://schemas.microsoft.com/office/drawing/2014/main" id="{6E6B36A9-A436-3600-4AFC-673CEE7007A8}"/>
                    </a:ext>
                  </a:extLst>
                </p14:cNvPr>
                <p14:cNvContentPartPr/>
                <p14:nvPr/>
              </p14:nvContentPartPr>
              <p14:xfrm>
                <a:off x="7835747" y="4316207"/>
                <a:ext cx="124200" cy="358560"/>
              </p14:xfrm>
            </p:contentPart>
          </mc:Choice>
          <mc:Fallback xmlns="">
            <p:pic>
              <p:nvPicPr>
                <p:cNvPr id="977" name="Ink 976">
                  <a:extLst>
                    <a:ext uri="{FF2B5EF4-FFF2-40B4-BE49-F238E27FC236}">
                      <a16:creationId xmlns:a16="http://schemas.microsoft.com/office/drawing/2014/main" id="{B13C2C46-C81F-1D31-AFBD-C3D518503AE3}"/>
                    </a:ext>
                  </a:extLst>
                </p:cNvPr>
                <p:cNvPicPr/>
                <p:nvPr/>
              </p:nvPicPr>
              <p:blipFill>
                <a:blip r:embed="rId600"/>
                <a:stretch>
                  <a:fillRect/>
                </a:stretch>
              </p:blipFill>
              <p:spPr>
                <a:xfrm>
                  <a:off x="7826747" y="4307207"/>
                  <a:ext cx="1418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62" name="Ink 361">
                  <a:extLst>
                    <a:ext uri="{FF2B5EF4-FFF2-40B4-BE49-F238E27FC236}">
                      <a16:creationId xmlns:a16="http://schemas.microsoft.com/office/drawing/2014/main" id="{E671D603-BE99-2278-9039-B19B01F1EE19}"/>
                    </a:ext>
                  </a:extLst>
                </p14:cNvPr>
                <p14:cNvContentPartPr/>
                <p14:nvPr/>
              </p14:nvContentPartPr>
              <p14:xfrm>
                <a:off x="8023667" y="4526087"/>
                <a:ext cx="77760" cy="81000"/>
              </p14:xfrm>
            </p:contentPart>
          </mc:Choice>
          <mc:Fallback xmlns="">
            <p:pic>
              <p:nvPicPr>
                <p:cNvPr id="978" name="Ink 977">
                  <a:extLst>
                    <a:ext uri="{FF2B5EF4-FFF2-40B4-BE49-F238E27FC236}">
                      <a16:creationId xmlns:a16="http://schemas.microsoft.com/office/drawing/2014/main" id="{4D27203E-9A9F-6B6A-7E3F-4F6BA39BF13E}"/>
                    </a:ext>
                  </a:extLst>
                </p:cNvPr>
                <p:cNvPicPr/>
                <p:nvPr/>
              </p:nvPicPr>
              <p:blipFill>
                <a:blip r:embed="rId602"/>
                <a:stretch>
                  <a:fillRect/>
                </a:stretch>
              </p:blipFill>
              <p:spPr>
                <a:xfrm>
                  <a:off x="8015027" y="4517087"/>
                  <a:ext cx="954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63" name="Ink 362">
                  <a:extLst>
                    <a:ext uri="{FF2B5EF4-FFF2-40B4-BE49-F238E27FC236}">
                      <a16:creationId xmlns:a16="http://schemas.microsoft.com/office/drawing/2014/main" id="{A6FD93ED-F83B-35B9-3EF7-940DB070C2D7}"/>
                    </a:ext>
                  </a:extLst>
                </p14:cNvPr>
                <p14:cNvContentPartPr/>
                <p14:nvPr/>
              </p14:nvContentPartPr>
              <p14:xfrm>
                <a:off x="8056427" y="4579367"/>
                <a:ext cx="19080" cy="97920"/>
              </p14:xfrm>
            </p:contentPart>
          </mc:Choice>
          <mc:Fallback xmlns="">
            <p:pic>
              <p:nvPicPr>
                <p:cNvPr id="979" name="Ink 978">
                  <a:extLst>
                    <a:ext uri="{FF2B5EF4-FFF2-40B4-BE49-F238E27FC236}">
                      <a16:creationId xmlns:a16="http://schemas.microsoft.com/office/drawing/2014/main" id="{BC0F082C-9A28-CBC3-B714-332739759F95}"/>
                    </a:ext>
                  </a:extLst>
                </p:cNvPr>
                <p:cNvPicPr/>
                <p:nvPr/>
              </p:nvPicPr>
              <p:blipFill>
                <a:blip r:embed="rId604"/>
                <a:stretch>
                  <a:fillRect/>
                </a:stretch>
              </p:blipFill>
              <p:spPr>
                <a:xfrm>
                  <a:off x="8047787" y="4570727"/>
                  <a:ext cx="36720" cy="115560"/>
                </a:xfrm>
                <a:prstGeom prst="rect">
                  <a:avLst/>
                </a:prstGeom>
              </p:spPr>
            </p:pic>
          </mc:Fallback>
        </mc:AlternateContent>
      </p:grpSp>
      <p:grpSp>
        <p:nvGrpSpPr>
          <p:cNvPr id="364" name="Group 363">
            <a:extLst>
              <a:ext uri="{FF2B5EF4-FFF2-40B4-BE49-F238E27FC236}">
                <a16:creationId xmlns:a16="http://schemas.microsoft.com/office/drawing/2014/main" id="{53CADDF1-89D1-6CC3-B9D6-7FE94A4FF004}"/>
              </a:ext>
            </a:extLst>
          </p:cNvPr>
          <p:cNvGrpSpPr/>
          <p:nvPr/>
        </p:nvGrpSpPr>
        <p:grpSpPr>
          <a:xfrm>
            <a:off x="7538747" y="4754687"/>
            <a:ext cx="722520" cy="261000"/>
            <a:chOff x="7538747" y="4754687"/>
            <a:chExt cx="722520" cy="261000"/>
          </a:xfrm>
        </p:grpSpPr>
        <mc:AlternateContent xmlns:mc="http://schemas.openxmlformats.org/markup-compatibility/2006" xmlns:p14="http://schemas.microsoft.com/office/powerpoint/2010/main">
          <mc:Choice Requires="p14">
            <p:contentPart p14:bwMode="auto" r:id="rId605">
              <p14:nvContentPartPr>
                <p14:cNvPr id="365" name="Ink 364">
                  <a:extLst>
                    <a:ext uri="{FF2B5EF4-FFF2-40B4-BE49-F238E27FC236}">
                      <a16:creationId xmlns:a16="http://schemas.microsoft.com/office/drawing/2014/main" id="{A0E83F95-434D-1E33-61D3-DA108FECDB5F}"/>
                    </a:ext>
                  </a:extLst>
                </p14:cNvPr>
                <p14:cNvContentPartPr/>
                <p14:nvPr/>
              </p14:nvContentPartPr>
              <p14:xfrm>
                <a:off x="7538747" y="4847927"/>
                <a:ext cx="96120" cy="87120"/>
              </p14:xfrm>
            </p:contentPart>
          </mc:Choice>
          <mc:Fallback xmlns="">
            <p:pic>
              <p:nvPicPr>
                <p:cNvPr id="981" name="Ink 980">
                  <a:extLst>
                    <a:ext uri="{FF2B5EF4-FFF2-40B4-BE49-F238E27FC236}">
                      <a16:creationId xmlns:a16="http://schemas.microsoft.com/office/drawing/2014/main" id="{70F1E0F2-4ADC-7507-EFA5-AE144419F2C6}"/>
                    </a:ext>
                  </a:extLst>
                </p:cNvPr>
                <p:cNvPicPr/>
                <p:nvPr/>
              </p:nvPicPr>
              <p:blipFill>
                <a:blip r:embed="rId606"/>
                <a:stretch>
                  <a:fillRect/>
                </a:stretch>
              </p:blipFill>
              <p:spPr>
                <a:xfrm>
                  <a:off x="7530107" y="4838927"/>
                  <a:ext cx="113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66" name="Ink 365">
                  <a:extLst>
                    <a:ext uri="{FF2B5EF4-FFF2-40B4-BE49-F238E27FC236}">
                      <a16:creationId xmlns:a16="http://schemas.microsoft.com/office/drawing/2014/main" id="{9E5DD87C-51DF-8BC0-DB40-25AFCA060AA7}"/>
                    </a:ext>
                  </a:extLst>
                </p14:cNvPr>
                <p14:cNvContentPartPr/>
                <p14:nvPr/>
              </p14:nvContentPartPr>
              <p14:xfrm>
                <a:off x="7659707" y="4913807"/>
                <a:ext cx="75240" cy="66600"/>
              </p14:xfrm>
            </p:contentPart>
          </mc:Choice>
          <mc:Fallback xmlns="">
            <p:pic>
              <p:nvPicPr>
                <p:cNvPr id="982" name="Ink 981">
                  <a:extLst>
                    <a:ext uri="{FF2B5EF4-FFF2-40B4-BE49-F238E27FC236}">
                      <a16:creationId xmlns:a16="http://schemas.microsoft.com/office/drawing/2014/main" id="{BBBBAE2C-7021-2AD8-6548-02C9AAD53870}"/>
                    </a:ext>
                  </a:extLst>
                </p:cNvPr>
                <p:cNvPicPr/>
                <p:nvPr/>
              </p:nvPicPr>
              <p:blipFill>
                <a:blip r:embed="rId608"/>
                <a:stretch>
                  <a:fillRect/>
                </a:stretch>
              </p:blipFill>
              <p:spPr>
                <a:xfrm>
                  <a:off x="7650707" y="4905167"/>
                  <a:ext cx="9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67" name="Ink 366">
                  <a:extLst>
                    <a:ext uri="{FF2B5EF4-FFF2-40B4-BE49-F238E27FC236}">
                      <a16:creationId xmlns:a16="http://schemas.microsoft.com/office/drawing/2014/main" id="{6A0A7AEB-621D-91D0-6DCB-D9698AF0AD2F}"/>
                    </a:ext>
                  </a:extLst>
                </p14:cNvPr>
                <p14:cNvContentPartPr/>
                <p14:nvPr/>
              </p14:nvContentPartPr>
              <p14:xfrm>
                <a:off x="7561067" y="4754687"/>
                <a:ext cx="110880" cy="51120"/>
              </p14:xfrm>
            </p:contentPart>
          </mc:Choice>
          <mc:Fallback xmlns="">
            <p:pic>
              <p:nvPicPr>
                <p:cNvPr id="983" name="Ink 982">
                  <a:extLst>
                    <a:ext uri="{FF2B5EF4-FFF2-40B4-BE49-F238E27FC236}">
                      <a16:creationId xmlns:a16="http://schemas.microsoft.com/office/drawing/2014/main" id="{B1341A59-322A-1016-226C-2ADAF65A4CDA}"/>
                    </a:ext>
                  </a:extLst>
                </p:cNvPr>
                <p:cNvPicPr/>
                <p:nvPr/>
              </p:nvPicPr>
              <p:blipFill>
                <a:blip r:embed="rId610"/>
                <a:stretch>
                  <a:fillRect/>
                </a:stretch>
              </p:blipFill>
              <p:spPr>
                <a:xfrm>
                  <a:off x="7552067" y="4745687"/>
                  <a:ext cx="1285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68" name="Ink 367">
                  <a:extLst>
                    <a:ext uri="{FF2B5EF4-FFF2-40B4-BE49-F238E27FC236}">
                      <a16:creationId xmlns:a16="http://schemas.microsoft.com/office/drawing/2014/main" id="{A8B275BF-9679-CBB9-8431-4BD5C8C4F1A4}"/>
                    </a:ext>
                  </a:extLst>
                </p14:cNvPr>
                <p14:cNvContentPartPr/>
                <p14:nvPr/>
              </p14:nvContentPartPr>
              <p14:xfrm>
                <a:off x="7748987" y="4888607"/>
                <a:ext cx="57600" cy="21240"/>
              </p14:xfrm>
            </p:contentPart>
          </mc:Choice>
          <mc:Fallback xmlns="">
            <p:pic>
              <p:nvPicPr>
                <p:cNvPr id="984" name="Ink 983">
                  <a:extLst>
                    <a:ext uri="{FF2B5EF4-FFF2-40B4-BE49-F238E27FC236}">
                      <a16:creationId xmlns:a16="http://schemas.microsoft.com/office/drawing/2014/main" id="{6C5DAE03-E0B6-FEC2-E482-6F2D5B968740}"/>
                    </a:ext>
                  </a:extLst>
                </p:cNvPr>
                <p:cNvPicPr/>
                <p:nvPr/>
              </p:nvPicPr>
              <p:blipFill>
                <a:blip r:embed="rId612"/>
                <a:stretch>
                  <a:fillRect/>
                </a:stretch>
              </p:blipFill>
              <p:spPr>
                <a:xfrm>
                  <a:off x="7740347" y="4879967"/>
                  <a:ext cx="752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69" name="Ink 368">
                  <a:extLst>
                    <a:ext uri="{FF2B5EF4-FFF2-40B4-BE49-F238E27FC236}">
                      <a16:creationId xmlns:a16="http://schemas.microsoft.com/office/drawing/2014/main" id="{79898C7E-0F21-A403-25BB-0646AF4A393E}"/>
                    </a:ext>
                  </a:extLst>
                </p14:cNvPr>
                <p14:cNvContentPartPr/>
                <p14:nvPr/>
              </p14:nvContentPartPr>
              <p14:xfrm>
                <a:off x="7865267" y="4832087"/>
                <a:ext cx="66960" cy="86760"/>
              </p14:xfrm>
            </p:contentPart>
          </mc:Choice>
          <mc:Fallback xmlns="">
            <p:pic>
              <p:nvPicPr>
                <p:cNvPr id="985" name="Ink 984">
                  <a:extLst>
                    <a:ext uri="{FF2B5EF4-FFF2-40B4-BE49-F238E27FC236}">
                      <a16:creationId xmlns:a16="http://schemas.microsoft.com/office/drawing/2014/main" id="{8D39CBCD-9DAB-C201-790C-237FFB335381}"/>
                    </a:ext>
                  </a:extLst>
                </p:cNvPr>
                <p:cNvPicPr/>
                <p:nvPr/>
              </p:nvPicPr>
              <p:blipFill>
                <a:blip r:embed="rId614"/>
                <a:stretch>
                  <a:fillRect/>
                </a:stretch>
              </p:blipFill>
              <p:spPr>
                <a:xfrm>
                  <a:off x="7856267" y="4823447"/>
                  <a:ext cx="846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70" name="Ink 369">
                  <a:extLst>
                    <a:ext uri="{FF2B5EF4-FFF2-40B4-BE49-F238E27FC236}">
                      <a16:creationId xmlns:a16="http://schemas.microsoft.com/office/drawing/2014/main" id="{04D133BC-733B-402D-F90C-E7B043069222}"/>
                    </a:ext>
                  </a:extLst>
                </p14:cNvPr>
                <p14:cNvContentPartPr/>
                <p14:nvPr/>
              </p14:nvContentPartPr>
              <p14:xfrm>
                <a:off x="7988387" y="4894727"/>
                <a:ext cx="74160" cy="59040"/>
              </p14:xfrm>
            </p:contentPart>
          </mc:Choice>
          <mc:Fallback xmlns="">
            <p:pic>
              <p:nvPicPr>
                <p:cNvPr id="986" name="Ink 985">
                  <a:extLst>
                    <a:ext uri="{FF2B5EF4-FFF2-40B4-BE49-F238E27FC236}">
                      <a16:creationId xmlns:a16="http://schemas.microsoft.com/office/drawing/2014/main" id="{6EA3D438-8EDE-3344-676A-0B7EDCB46472}"/>
                    </a:ext>
                  </a:extLst>
                </p:cNvPr>
                <p:cNvPicPr/>
                <p:nvPr/>
              </p:nvPicPr>
              <p:blipFill>
                <a:blip r:embed="rId616"/>
                <a:stretch>
                  <a:fillRect/>
                </a:stretch>
              </p:blipFill>
              <p:spPr>
                <a:xfrm>
                  <a:off x="7979747" y="4886087"/>
                  <a:ext cx="91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71" name="Ink 370">
                  <a:extLst>
                    <a:ext uri="{FF2B5EF4-FFF2-40B4-BE49-F238E27FC236}">
                      <a16:creationId xmlns:a16="http://schemas.microsoft.com/office/drawing/2014/main" id="{17FE550E-C000-2B94-B886-BD289FBE16B9}"/>
                    </a:ext>
                  </a:extLst>
                </p14:cNvPr>
                <p14:cNvContentPartPr/>
                <p14:nvPr/>
              </p14:nvContentPartPr>
              <p14:xfrm>
                <a:off x="8031227" y="4913807"/>
                <a:ext cx="12960" cy="101880"/>
              </p14:xfrm>
            </p:contentPart>
          </mc:Choice>
          <mc:Fallback xmlns="">
            <p:pic>
              <p:nvPicPr>
                <p:cNvPr id="987" name="Ink 986">
                  <a:extLst>
                    <a:ext uri="{FF2B5EF4-FFF2-40B4-BE49-F238E27FC236}">
                      <a16:creationId xmlns:a16="http://schemas.microsoft.com/office/drawing/2014/main" id="{E04B1888-AF5C-E2CC-C440-CB3F496F902E}"/>
                    </a:ext>
                  </a:extLst>
                </p:cNvPr>
                <p:cNvPicPr/>
                <p:nvPr/>
              </p:nvPicPr>
              <p:blipFill>
                <a:blip r:embed="rId618"/>
                <a:stretch>
                  <a:fillRect/>
                </a:stretch>
              </p:blipFill>
              <p:spPr>
                <a:xfrm>
                  <a:off x="8022587" y="4905167"/>
                  <a:ext cx="306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372" name="Ink 371">
                  <a:extLst>
                    <a:ext uri="{FF2B5EF4-FFF2-40B4-BE49-F238E27FC236}">
                      <a16:creationId xmlns:a16="http://schemas.microsoft.com/office/drawing/2014/main" id="{7A1CE61C-BBA1-F1D5-C7B9-2D29C0B3451F}"/>
                    </a:ext>
                  </a:extLst>
                </p14:cNvPr>
                <p14:cNvContentPartPr/>
                <p14:nvPr/>
              </p14:nvContentPartPr>
              <p14:xfrm>
                <a:off x="8110427" y="4896527"/>
                <a:ext cx="22680" cy="28440"/>
              </p14:xfrm>
            </p:contentPart>
          </mc:Choice>
          <mc:Fallback xmlns="">
            <p:pic>
              <p:nvPicPr>
                <p:cNvPr id="988" name="Ink 987">
                  <a:extLst>
                    <a:ext uri="{FF2B5EF4-FFF2-40B4-BE49-F238E27FC236}">
                      <a16:creationId xmlns:a16="http://schemas.microsoft.com/office/drawing/2014/main" id="{1320DF22-1168-8734-70F7-9943E62AE7DC}"/>
                    </a:ext>
                  </a:extLst>
                </p:cNvPr>
                <p:cNvPicPr/>
                <p:nvPr/>
              </p:nvPicPr>
              <p:blipFill>
                <a:blip r:embed="rId620"/>
                <a:stretch>
                  <a:fillRect/>
                </a:stretch>
              </p:blipFill>
              <p:spPr>
                <a:xfrm>
                  <a:off x="8101427" y="4887527"/>
                  <a:ext cx="403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73" name="Ink 372">
                  <a:extLst>
                    <a:ext uri="{FF2B5EF4-FFF2-40B4-BE49-F238E27FC236}">
                      <a16:creationId xmlns:a16="http://schemas.microsoft.com/office/drawing/2014/main" id="{A5231C2B-09DD-55DF-ACDE-6136E9C5E79E}"/>
                    </a:ext>
                  </a:extLst>
                </p14:cNvPr>
                <p14:cNvContentPartPr/>
                <p14:nvPr/>
              </p14:nvContentPartPr>
              <p14:xfrm>
                <a:off x="8195387" y="4815527"/>
                <a:ext cx="65880" cy="113400"/>
              </p14:xfrm>
            </p:contentPart>
          </mc:Choice>
          <mc:Fallback xmlns="">
            <p:pic>
              <p:nvPicPr>
                <p:cNvPr id="990" name="Ink 989">
                  <a:extLst>
                    <a:ext uri="{FF2B5EF4-FFF2-40B4-BE49-F238E27FC236}">
                      <a16:creationId xmlns:a16="http://schemas.microsoft.com/office/drawing/2014/main" id="{EC01DBC3-96A6-8212-2ABB-6F87CF3AD031}"/>
                    </a:ext>
                  </a:extLst>
                </p:cNvPr>
                <p:cNvPicPr/>
                <p:nvPr/>
              </p:nvPicPr>
              <p:blipFill>
                <a:blip r:embed="rId622"/>
                <a:stretch>
                  <a:fillRect/>
                </a:stretch>
              </p:blipFill>
              <p:spPr>
                <a:xfrm>
                  <a:off x="8186387" y="4806527"/>
                  <a:ext cx="835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74" name="Ink 373">
                  <a:extLst>
                    <a:ext uri="{FF2B5EF4-FFF2-40B4-BE49-F238E27FC236}">
                      <a16:creationId xmlns:a16="http://schemas.microsoft.com/office/drawing/2014/main" id="{405A91EF-814F-E7E1-DC79-A34CB7C3DE82}"/>
                    </a:ext>
                  </a:extLst>
                </p14:cNvPr>
                <p14:cNvContentPartPr/>
                <p14:nvPr/>
              </p14:nvContentPartPr>
              <p14:xfrm>
                <a:off x="7782107" y="4890407"/>
                <a:ext cx="18000" cy="24120"/>
              </p14:xfrm>
            </p:contentPart>
          </mc:Choice>
          <mc:Fallback xmlns="">
            <p:pic>
              <p:nvPicPr>
                <p:cNvPr id="992" name="Ink 991">
                  <a:extLst>
                    <a:ext uri="{FF2B5EF4-FFF2-40B4-BE49-F238E27FC236}">
                      <a16:creationId xmlns:a16="http://schemas.microsoft.com/office/drawing/2014/main" id="{403F1A3F-F6EA-C5F1-97E2-0434DC716F82}"/>
                    </a:ext>
                  </a:extLst>
                </p:cNvPr>
                <p:cNvPicPr/>
                <p:nvPr/>
              </p:nvPicPr>
              <p:blipFill>
                <a:blip r:embed="rId624"/>
                <a:stretch>
                  <a:fillRect/>
                </a:stretch>
              </p:blipFill>
              <p:spPr>
                <a:xfrm>
                  <a:off x="7773107" y="4881767"/>
                  <a:ext cx="35640" cy="41760"/>
                </a:xfrm>
                <a:prstGeom prst="rect">
                  <a:avLst/>
                </a:prstGeom>
              </p:spPr>
            </p:pic>
          </mc:Fallback>
        </mc:AlternateContent>
      </p:grpSp>
      <p:grpSp>
        <p:nvGrpSpPr>
          <p:cNvPr id="375" name="Group 374">
            <a:extLst>
              <a:ext uri="{FF2B5EF4-FFF2-40B4-BE49-F238E27FC236}">
                <a16:creationId xmlns:a16="http://schemas.microsoft.com/office/drawing/2014/main" id="{2D7B34C3-2621-AAE4-5C5B-AAB7DA82E909}"/>
              </a:ext>
            </a:extLst>
          </p:cNvPr>
          <p:cNvGrpSpPr/>
          <p:nvPr/>
        </p:nvGrpSpPr>
        <p:grpSpPr>
          <a:xfrm>
            <a:off x="8955707" y="3733611"/>
            <a:ext cx="887760" cy="145800"/>
            <a:chOff x="8955707" y="3733611"/>
            <a:chExt cx="887760" cy="145800"/>
          </a:xfrm>
        </p:grpSpPr>
        <mc:AlternateContent xmlns:mc="http://schemas.openxmlformats.org/markup-compatibility/2006" xmlns:p14="http://schemas.microsoft.com/office/powerpoint/2010/main">
          <mc:Choice Requires="p14">
            <p:contentPart p14:bwMode="auto" r:id="rId625">
              <p14:nvContentPartPr>
                <p14:cNvPr id="376" name="Ink 375">
                  <a:extLst>
                    <a:ext uri="{FF2B5EF4-FFF2-40B4-BE49-F238E27FC236}">
                      <a16:creationId xmlns:a16="http://schemas.microsoft.com/office/drawing/2014/main" id="{9AC04033-367F-C8AD-6F89-AAA1A83075F0}"/>
                    </a:ext>
                  </a:extLst>
                </p14:cNvPr>
                <p14:cNvContentPartPr/>
                <p14:nvPr/>
              </p14:nvContentPartPr>
              <p14:xfrm>
                <a:off x="8955707" y="3792651"/>
                <a:ext cx="847080" cy="33120"/>
              </p14:xfrm>
            </p:contentPart>
          </mc:Choice>
          <mc:Fallback xmlns="">
            <p:pic>
              <p:nvPicPr>
                <p:cNvPr id="1010" name="Ink 1009">
                  <a:extLst>
                    <a:ext uri="{FF2B5EF4-FFF2-40B4-BE49-F238E27FC236}">
                      <a16:creationId xmlns:a16="http://schemas.microsoft.com/office/drawing/2014/main" id="{C759DDFB-53FA-D3B1-46E8-A144C29950D1}"/>
                    </a:ext>
                  </a:extLst>
                </p:cNvPr>
                <p:cNvPicPr/>
                <p:nvPr/>
              </p:nvPicPr>
              <p:blipFill>
                <a:blip r:embed="rId626"/>
                <a:stretch>
                  <a:fillRect/>
                </a:stretch>
              </p:blipFill>
              <p:spPr>
                <a:xfrm>
                  <a:off x="8946707" y="3783651"/>
                  <a:ext cx="8647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77" name="Ink 376">
                  <a:extLst>
                    <a:ext uri="{FF2B5EF4-FFF2-40B4-BE49-F238E27FC236}">
                      <a16:creationId xmlns:a16="http://schemas.microsoft.com/office/drawing/2014/main" id="{6EA3273C-02A0-8E24-0FEC-F2DEDC100F37}"/>
                    </a:ext>
                  </a:extLst>
                </p14:cNvPr>
                <p14:cNvContentPartPr/>
                <p14:nvPr/>
              </p14:nvContentPartPr>
              <p14:xfrm>
                <a:off x="9744827" y="3733611"/>
                <a:ext cx="98640" cy="145800"/>
              </p14:xfrm>
            </p:contentPart>
          </mc:Choice>
          <mc:Fallback xmlns="">
            <p:pic>
              <p:nvPicPr>
                <p:cNvPr id="1011" name="Ink 1010">
                  <a:extLst>
                    <a:ext uri="{FF2B5EF4-FFF2-40B4-BE49-F238E27FC236}">
                      <a16:creationId xmlns:a16="http://schemas.microsoft.com/office/drawing/2014/main" id="{BBAC828D-0AB0-3BD5-9284-220C419189C4}"/>
                    </a:ext>
                  </a:extLst>
                </p:cNvPr>
                <p:cNvPicPr/>
                <p:nvPr/>
              </p:nvPicPr>
              <p:blipFill>
                <a:blip r:embed="rId628"/>
                <a:stretch>
                  <a:fillRect/>
                </a:stretch>
              </p:blipFill>
              <p:spPr>
                <a:xfrm>
                  <a:off x="9736187" y="3724971"/>
                  <a:ext cx="116280" cy="163440"/>
                </a:xfrm>
                <a:prstGeom prst="rect">
                  <a:avLst/>
                </a:prstGeom>
              </p:spPr>
            </p:pic>
          </mc:Fallback>
        </mc:AlternateContent>
      </p:grpSp>
      <p:grpSp>
        <p:nvGrpSpPr>
          <p:cNvPr id="378" name="Group 377">
            <a:extLst>
              <a:ext uri="{FF2B5EF4-FFF2-40B4-BE49-F238E27FC236}">
                <a16:creationId xmlns:a16="http://schemas.microsoft.com/office/drawing/2014/main" id="{6C6E0ACD-ECFA-767A-C48E-4ABB627C2B96}"/>
              </a:ext>
            </a:extLst>
          </p:cNvPr>
          <p:cNvGrpSpPr/>
          <p:nvPr/>
        </p:nvGrpSpPr>
        <p:grpSpPr>
          <a:xfrm>
            <a:off x="10127507" y="3718851"/>
            <a:ext cx="790560" cy="331560"/>
            <a:chOff x="10127507" y="3718851"/>
            <a:chExt cx="790560" cy="331560"/>
          </a:xfrm>
        </p:grpSpPr>
        <mc:AlternateContent xmlns:mc="http://schemas.openxmlformats.org/markup-compatibility/2006" xmlns:p14="http://schemas.microsoft.com/office/powerpoint/2010/main">
          <mc:Choice Requires="p14">
            <p:contentPart p14:bwMode="auto" r:id="rId629">
              <p14:nvContentPartPr>
                <p14:cNvPr id="379" name="Ink 378">
                  <a:extLst>
                    <a:ext uri="{FF2B5EF4-FFF2-40B4-BE49-F238E27FC236}">
                      <a16:creationId xmlns:a16="http://schemas.microsoft.com/office/drawing/2014/main" id="{F53DAB9A-6D82-E97A-0B17-D2CD87AAD092}"/>
                    </a:ext>
                  </a:extLst>
                </p14:cNvPr>
                <p14:cNvContentPartPr/>
                <p14:nvPr/>
              </p14:nvContentPartPr>
              <p14:xfrm>
                <a:off x="10127507" y="3732891"/>
                <a:ext cx="23040" cy="179640"/>
              </p14:xfrm>
            </p:contentPart>
          </mc:Choice>
          <mc:Fallback xmlns="">
            <p:pic>
              <p:nvPicPr>
                <p:cNvPr id="1050" name="Ink 1049">
                  <a:extLst>
                    <a:ext uri="{FF2B5EF4-FFF2-40B4-BE49-F238E27FC236}">
                      <a16:creationId xmlns:a16="http://schemas.microsoft.com/office/drawing/2014/main" id="{F30A4104-10F1-B807-587D-A9B6FC13EC62}"/>
                    </a:ext>
                  </a:extLst>
                </p:cNvPr>
                <p:cNvPicPr/>
                <p:nvPr/>
              </p:nvPicPr>
              <p:blipFill>
                <a:blip r:embed="rId630"/>
                <a:stretch>
                  <a:fillRect/>
                </a:stretch>
              </p:blipFill>
              <p:spPr>
                <a:xfrm>
                  <a:off x="10118867" y="3724251"/>
                  <a:ext cx="40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80" name="Ink 379">
                  <a:extLst>
                    <a:ext uri="{FF2B5EF4-FFF2-40B4-BE49-F238E27FC236}">
                      <a16:creationId xmlns:a16="http://schemas.microsoft.com/office/drawing/2014/main" id="{A94568EE-B55F-59AC-EC68-54BD3598AFE6}"/>
                    </a:ext>
                  </a:extLst>
                </p14:cNvPr>
                <p14:cNvContentPartPr/>
                <p14:nvPr/>
              </p14:nvContentPartPr>
              <p14:xfrm>
                <a:off x="10127507" y="3718851"/>
                <a:ext cx="106560" cy="207720"/>
              </p14:xfrm>
            </p:contentPart>
          </mc:Choice>
          <mc:Fallback xmlns="">
            <p:pic>
              <p:nvPicPr>
                <p:cNvPr id="1051" name="Ink 1050">
                  <a:extLst>
                    <a:ext uri="{FF2B5EF4-FFF2-40B4-BE49-F238E27FC236}">
                      <a16:creationId xmlns:a16="http://schemas.microsoft.com/office/drawing/2014/main" id="{D794B65A-BC0E-5C74-D4FB-950E0CD64805}"/>
                    </a:ext>
                  </a:extLst>
                </p:cNvPr>
                <p:cNvPicPr/>
                <p:nvPr/>
              </p:nvPicPr>
              <p:blipFill>
                <a:blip r:embed="rId632"/>
                <a:stretch>
                  <a:fillRect/>
                </a:stretch>
              </p:blipFill>
              <p:spPr>
                <a:xfrm>
                  <a:off x="10118867" y="3710211"/>
                  <a:ext cx="12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381" name="Ink 380">
                  <a:extLst>
                    <a:ext uri="{FF2B5EF4-FFF2-40B4-BE49-F238E27FC236}">
                      <a16:creationId xmlns:a16="http://schemas.microsoft.com/office/drawing/2014/main" id="{AD83FD7A-C881-1613-26D7-348B464079A6}"/>
                    </a:ext>
                  </a:extLst>
                </p14:cNvPr>
                <p14:cNvContentPartPr/>
                <p14:nvPr/>
              </p14:nvContentPartPr>
              <p14:xfrm>
                <a:off x="10270067" y="3802731"/>
                <a:ext cx="87480" cy="115560"/>
              </p14:xfrm>
            </p:contentPart>
          </mc:Choice>
          <mc:Fallback xmlns="">
            <p:pic>
              <p:nvPicPr>
                <p:cNvPr id="1052" name="Ink 1051">
                  <a:extLst>
                    <a:ext uri="{FF2B5EF4-FFF2-40B4-BE49-F238E27FC236}">
                      <a16:creationId xmlns:a16="http://schemas.microsoft.com/office/drawing/2014/main" id="{747DF16C-E629-8DC7-7FCA-0810B16C863B}"/>
                    </a:ext>
                  </a:extLst>
                </p:cNvPr>
                <p:cNvPicPr/>
                <p:nvPr/>
              </p:nvPicPr>
              <p:blipFill>
                <a:blip r:embed="rId634"/>
                <a:stretch>
                  <a:fillRect/>
                </a:stretch>
              </p:blipFill>
              <p:spPr>
                <a:xfrm>
                  <a:off x="10261427" y="3793731"/>
                  <a:ext cx="105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382" name="Ink 381">
                  <a:extLst>
                    <a:ext uri="{FF2B5EF4-FFF2-40B4-BE49-F238E27FC236}">
                      <a16:creationId xmlns:a16="http://schemas.microsoft.com/office/drawing/2014/main" id="{6DAB25E6-2D06-87B1-89F2-08C8B4EE2BC1}"/>
                    </a:ext>
                  </a:extLst>
                </p14:cNvPr>
                <p14:cNvContentPartPr/>
                <p14:nvPr/>
              </p14:nvContentPartPr>
              <p14:xfrm>
                <a:off x="10347467" y="3805251"/>
                <a:ext cx="61920" cy="106560"/>
              </p14:xfrm>
            </p:contentPart>
          </mc:Choice>
          <mc:Fallback xmlns="">
            <p:pic>
              <p:nvPicPr>
                <p:cNvPr id="1053" name="Ink 1052">
                  <a:extLst>
                    <a:ext uri="{FF2B5EF4-FFF2-40B4-BE49-F238E27FC236}">
                      <a16:creationId xmlns:a16="http://schemas.microsoft.com/office/drawing/2014/main" id="{B4B3CD74-46DA-756E-6BCB-979E3590BFD0}"/>
                    </a:ext>
                  </a:extLst>
                </p:cNvPr>
                <p:cNvPicPr/>
                <p:nvPr/>
              </p:nvPicPr>
              <p:blipFill>
                <a:blip r:embed="rId636"/>
                <a:stretch>
                  <a:fillRect/>
                </a:stretch>
              </p:blipFill>
              <p:spPr>
                <a:xfrm>
                  <a:off x="10338467" y="3796251"/>
                  <a:ext cx="79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383" name="Ink 382">
                  <a:extLst>
                    <a:ext uri="{FF2B5EF4-FFF2-40B4-BE49-F238E27FC236}">
                      <a16:creationId xmlns:a16="http://schemas.microsoft.com/office/drawing/2014/main" id="{EAF4ED82-6CFA-FA0B-706A-101949DF4D42}"/>
                    </a:ext>
                  </a:extLst>
                </p14:cNvPr>
                <p14:cNvContentPartPr/>
                <p14:nvPr/>
              </p14:nvContentPartPr>
              <p14:xfrm>
                <a:off x="10466987" y="3724971"/>
                <a:ext cx="91440" cy="209160"/>
              </p14:xfrm>
            </p:contentPart>
          </mc:Choice>
          <mc:Fallback xmlns="">
            <p:pic>
              <p:nvPicPr>
                <p:cNvPr id="1054" name="Ink 1053">
                  <a:extLst>
                    <a:ext uri="{FF2B5EF4-FFF2-40B4-BE49-F238E27FC236}">
                      <a16:creationId xmlns:a16="http://schemas.microsoft.com/office/drawing/2014/main" id="{1A9C5C90-65A1-9C14-5F3C-3E5A9E1C5346}"/>
                    </a:ext>
                  </a:extLst>
                </p:cNvPr>
                <p:cNvPicPr/>
                <p:nvPr/>
              </p:nvPicPr>
              <p:blipFill>
                <a:blip r:embed="rId638"/>
                <a:stretch>
                  <a:fillRect/>
                </a:stretch>
              </p:blipFill>
              <p:spPr>
                <a:xfrm>
                  <a:off x="10457987" y="3715971"/>
                  <a:ext cx="1090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384" name="Ink 383">
                  <a:extLst>
                    <a:ext uri="{FF2B5EF4-FFF2-40B4-BE49-F238E27FC236}">
                      <a16:creationId xmlns:a16="http://schemas.microsoft.com/office/drawing/2014/main" id="{C61E7907-3688-0B39-F486-C26AB5A4A958}"/>
                    </a:ext>
                  </a:extLst>
                </p14:cNvPr>
                <p14:cNvContentPartPr/>
                <p14:nvPr/>
              </p14:nvContentPartPr>
              <p14:xfrm>
                <a:off x="10594427" y="3813531"/>
                <a:ext cx="87480" cy="142200"/>
              </p14:xfrm>
            </p:contentPart>
          </mc:Choice>
          <mc:Fallback xmlns="">
            <p:pic>
              <p:nvPicPr>
                <p:cNvPr id="1055" name="Ink 1054">
                  <a:extLst>
                    <a:ext uri="{FF2B5EF4-FFF2-40B4-BE49-F238E27FC236}">
                      <a16:creationId xmlns:a16="http://schemas.microsoft.com/office/drawing/2014/main" id="{079B596C-13F9-89A5-1F21-4E3AD2310A4F}"/>
                    </a:ext>
                  </a:extLst>
                </p:cNvPr>
                <p:cNvPicPr/>
                <p:nvPr/>
              </p:nvPicPr>
              <p:blipFill>
                <a:blip r:embed="rId640"/>
                <a:stretch>
                  <a:fillRect/>
                </a:stretch>
              </p:blipFill>
              <p:spPr>
                <a:xfrm>
                  <a:off x="10585427" y="3804891"/>
                  <a:ext cx="1051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385" name="Ink 384">
                  <a:extLst>
                    <a:ext uri="{FF2B5EF4-FFF2-40B4-BE49-F238E27FC236}">
                      <a16:creationId xmlns:a16="http://schemas.microsoft.com/office/drawing/2014/main" id="{09931081-94B8-D93C-5007-FC344A6C5038}"/>
                    </a:ext>
                  </a:extLst>
                </p14:cNvPr>
                <p14:cNvContentPartPr/>
                <p14:nvPr/>
              </p14:nvContentPartPr>
              <p14:xfrm>
                <a:off x="10720427" y="3869331"/>
                <a:ext cx="28080" cy="181080"/>
              </p14:xfrm>
            </p:contentPart>
          </mc:Choice>
          <mc:Fallback xmlns="">
            <p:pic>
              <p:nvPicPr>
                <p:cNvPr id="1056" name="Ink 1055">
                  <a:extLst>
                    <a:ext uri="{FF2B5EF4-FFF2-40B4-BE49-F238E27FC236}">
                      <a16:creationId xmlns:a16="http://schemas.microsoft.com/office/drawing/2014/main" id="{F76A8F8D-B587-0E6E-F257-4667C9B8BAE1}"/>
                    </a:ext>
                  </a:extLst>
                </p:cNvPr>
                <p:cNvPicPr/>
                <p:nvPr/>
              </p:nvPicPr>
              <p:blipFill>
                <a:blip r:embed="rId642"/>
                <a:stretch>
                  <a:fillRect/>
                </a:stretch>
              </p:blipFill>
              <p:spPr>
                <a:xfrm>
                  <a:off x="10711427" y="3860331"/>
                  <a:ext cx="457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386" name="Ink 385">
                  <a:extLst>
                    <a:ext uri="{FF2B5EF4-FFF2-40B4-BE49-F238E27FC236}">
                      <a16:creationId xmlns:a16="http://schemas.microsoft.com/office/drawing/2014/main" id="{B0B78740-87D8-3EE8-A962-EACAC949D8BA}"/>
                    </a:ext>
                  </a:extLst>
                </p14:cNvPr>
                <p14:cNvContentPartPr/>
                <p14:nvPr/>
              </p14:nvContentPartPr>
              <p14:xfrm>
                <a:off x="10718627" y="3817491"/>
                <a:ext cx="199440" cy="125640"/>
              </p14:xfrm>
            </p:contentPart>
          </mc:Choice>
          <mc:Fallback xmlns="">
            <p:pic>
              <p:nvPicPr>
                <p:cNvPr id="1057" name="Ink 1056">
                  <a:extLst>
                    <a:ext uri="{FF2B5EF4-FFF2-40B4-BE49-F238E27FC236}">
                      <a16:creationId xmlns:a16="http://schemas.microsoft.com/office/drawing/2014/main" id="{C4BC9358-E282-8B9B-2D9F-643EA9BB96D6}"/>
                    </a:ext>
                  </a:extLst>
                </p:cNvPr>
                <p:cNvPicPr/>
                <p:nvPr/>
              </p:nvPicPr>
              <p:blipFill>
                <a:blip r:embed="rId644"/>
                <a:stretch>
                  <a:fillRect/>
                </a:stretch>
              </p:blipFill>
              <p:spPr>
                <a:xfrm>
                  <a:off x="10709627" y="3808851"/>
                  <a:ext cx="217080" cy="143280"/>
                </a:xfrm>
                <a:prstGeom prst="rect">
                  <a:avLst/>
                </a:prstGeom>
              </p:spPr>
            </p:pic>
          </mc:Fallback>
        </mc:AlternateContent>
      </p:grpSp>
      <p:grpSp>
        <p:nvGrpSpPr>
          <p:cNvPr id="387" name="Group 386">
            <a:extLst>
              <a:ext uri="{FF2B5EF4-FFF2-40B4-BE49-F238E27FC236}">
                <a16:creationId xmlns:a16="http://schemas.microsoft.com/office/drawing/2014/main" id="{3FACAE8E-304C-96FC-C9DC-D2846139F47D}"/>
              </a:ext>
            </a:extLst>
          </p:cNvPr>
          <p:cNvGrpSpPr/>
          <p:nvPr/>
        </p:nvGrpSpPr>
        <p:grpSpPr>
          <a:xfrm>
            <a:off x="8996387" y="4215651"/>
            <a:ext cx="2352960" cy="224640"/>
            <a:chOff x="8996387" y="4215651"/>
            <a:chExt cx="2352960" cy="224640"/>
          </a:xfrm>
        </p:grpSpPr>
        <mc:AlternateContent xmlns:mc="http://schemas.openxmlformats.org/markup-compatibility/2006" xmlns:p14="http://schemas.microsoft.com/office/powerpoint/2010/main">
          <mc:Choice Requires="p14">
            <p:contentPart p14:bwMode="auto" r:id="rId645">
              <p14:nvContentPartPr>
                <p14:cNvPr id="388" name="Ink 387">
                  <a:extLst>
                    <a:ext uri="{FF2B5EF4-FFF2-40B4-BE49-F238E27FC236}">
                      <a16:creationId xmlns:a16="http://schemas.microsoft.com/office/drawing/2014/main" id="{BF0E7592-D171-5BA3-6D1D-0C845BFDCAD3}"/>
                    </a:ext>
                  </a:extLst>
                </p14:cNvPr>
                <p14:cNvContentPartPr/>
                <p14:nvPr/>
              </p14:nvContentPartPr>
              <p14:xfrm>
                <a:off x="8996387" y="4256691"/>
                <a:ext cx="843120" cy="35640"/>
              </p14:xfrm>
            </p:contentPart>
          </mc:Choice>
          <mc:Fallback xmlns="">
            <p:pic>
              <p:nvPicPr>
                <p:cNvPr id="1059" name="Ink 1058">
                  <a:extLst>
                    <a:ext uri="{FF2B5EF4-FFF2-40B4-BE49-F238E27FC236}">
                      <a16:creationId xmlns:a16="http://schemas.microsoft.com/office/drawing/2014/main" id="{E3CC6B08-F620-2DD0-5771-9A63859EDF11}"/>
                    </a:ext>
                  </a:extLst>
                </p:cNvPr>
                <p:cNvPicPr/>
                <p:nvPr/>
              </p:nvPicPr>
              <p:blipFill>
                <a:blip r:embed="rId646"/>
                <a:stretch>
                  <a:fillRect/>
                </a:stretch>
              </p:blipFill>
              <p:spPr>
                <a:xfrm>
                  <a:off x="8987387" y="4248051"/>
                  <a:ext cx="8607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389" name="Ink 388">
                  <a:extLst>
                    <a:ext uri="{FF2B5EF4-FFF2-40B4-BE49-F238E27FC236}">
                      <a16:creationId xmlns:a16="http://schemas.microsoft.com/office/drawing/2014/main" id="{69B113B5-E7A8-2BAF-ED99-8FE61CCDF400}"/>
                    </a:ext>
                  </a:extLst>
                </p14:cNvPr>
                <p14:cNvContentPartPr/>
                <p14:nvPr/>
              </p14:nvContentPartPr>
              <p14:xfrm>
                <a:off x="9759587" y="4215651"/>
                <a:ext cx="110520" cy="123840"/>
              </p14:xfrm>
            </p:contentPart>
          </mc:Choice>
          <mc:Fallback xmlns="">
            <p:pic>
              <p:nvPicPr>
                <p:cNvPr id="1060" name="Ink 1059">
                  <a:extLst>
                    <a:ext uri="{FF2B5EF4-FFF2-40B4-BE49-F238E27FC236}">
                      <a16:creationId xmlns:a16="http://schemas.microsoft.com/office/drawing/2014/main" id="{2F0E64AD-2628-4C8D-82A5-23288DF721A7}"/>
                    </a:ext>
                  </a:extLst>
                </p:cNvPr>
                <p:cNvPicPr/>
                <p:nvPr/>
              </p:nvPicPr>
              <p:blipFill>
                <a:blip r:embed="rId648"/>
                <a:stretch>
                  <a:fillRect/>
                </a:stretch>
              </p:blipFill>
              <p:spPr>
                <a:xfrm>
                  <a:off x="9750947" y="4206651"/>
                  <a:ext cx="128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390" name="Ink 389">
                  <a:extLst>
                    <a:ext uri="{FF2B5EF4-FFF2-40B4-BE49-F238E27FC236}">
                      <a16:creationId xmlns:a16="http://schemas.microsoft.com/office/drawing/2014/main" id="{0CDB2D78-DE46-573F-9C68-DD470A5DC2D8}"/>
                    </a:ext>
                  </a:extLst>
                </p14:cNvPr>
                <p14:cNvContentPartPr/>
                <p14:nvPr/>
              </p14:nvContentPartPr>
              <p14:xfrm>
                <a:off x="10036427" y="4226811"/>
                <a:ext cx="121680" cy="165600"/>
              </p14:xfrm>
            </p:contentPart>
          </mc:Choice>
          <mc:Fallback xmlns="">
            <p:pic>
              <p:nvPicPr>
                <p:cNvPr id="1061" name="Ink 1060">
                  <a:extLst>
                    <a:ext uri="{FF2B5EF4-FFF2-40B4-BE49-F238E27FC236}">
                      <a16:creationId xmlns:a16="http://schemas.microsoft.com/office/drawing/2014/main" id="{ADC05715-F4E7-6F93-F649-B2C26CB47477}"/>
                    </a:ext>
                  </a:extLst>
                </p:cNvPr>
                <p:cNvPicPr/>
                <p:nvPr/>
              </p:nvPicPr>
              <p:blipFill>
                <a:blip r:embed="rId650"/>
                <a:stretch>
                  <a:fillRect/>
                </a:stretch>
              </p:blipFill>
              <p:spPr>
                <a:xfrm>
                  <a:off x="10027787" y="4217811"/>
                  <a:ext cx="1393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391" name="Ink 390">
                  <a:extLst>
                    <a:ext uri="{FF2B5EF4-FFF2-40B4-BE49-F238E27FC236}">
                      <a16:creationId xmlns:a16="http://schemas.microsoft.com/office/drawing/2014/main" id="{A39505B8-D8D9-1FBF-11B4-392FC09591C8}"/>
                    </a:ext>
                  </a:extLst>
                </p14:cNvPr>
                <p14:cNvContentPartPr/>
                <p14:nvPr/>
              </p14:nvContentPartPr>
              <p14:xfrm>
                <a:off x="10220747" y="4255251"/>
                <a:ext cx="70200" cy="138240"/>
              </p14:xfrm>
            </p:contentPart>
          </mc:Choice>
          <mc:Fallback xmlns="">
            <p:pic>
              <p:nvPicPr>
                <p:cNvPr id="1062" name="Ink 1061">
                  <a:extLst>
                    <a:ext uri="{FF2B5EF4-FFF2-40B4-BE49-F238E27FC236}">
                      <a16:creationId xmlns:a16="http://schemas.microsoft.com/office/drawing/2014/main" id="{1524A17D-87FE-D125-8930-008F0DDF6B3F}"/>
                    </a:ext>
                  </a:extLst>
                </p:cNvPr>
                <p:cNvPicPr/>
                <p:nvPr/>
              </p:nvPicPr>
              <p:blipFill>
                <a:blip r:embed="rId652"/>
                <a:stretch>
                  <a:fillRect/>
                </a:stretch>
              </p:blipFill>
              <p:spPr>
                <a:xfrm>
                  <a:off x="10211747" y="4246251"/>
                  <a:ext cx="878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392" name="Ink 391">
                  <a:extLst>
                    <a:ext uri="{FF2B5EF4-FFF2-40B4-BE49-F238E27FC236}">
                      <a16:creationId xmlns:a16="http://schemas.microsoft.com/office/drawing/2014/main" id="{9FCBEC1A-E11A-67C0-03E1-9D02D6101701}"/>
                    </a:ext>
                  </a:extLst>
                </p14:cNvPr>
                <p14:cNvContentPartPr/>
                <p14:nvPr/>
              </p14:nvContentPartPr>
              <p14:xfrm>
                <a:off x="10312907" y="4255971"/>
                <a:ext cx="21600" cy="137880"/>
              </p14:xfrm>
            </p:contentPart>
          </mc:Choice>
          <mc:Fallback xmlns="">
            <p:pic>
              <p:nvPicPr>
                <p:cNvPr id="1063" name="Ink 1062">
                  <a:extLst>
                    <a:ext uri="{FF2B5EF4-FFF2-40B4-BE49-F238E27FC236}">
                      <a16:creationId xmlns:a16="http://schemas.microsoft.com/office/drawing/2014/main" id="{AB0E7CF1-D869-319C-1F8E-C518C2F8E699}"/>
                    </a:ext>
                  </a:extLst>
                </p:cNvPr>
                <p:cNvPicPr/>
                <p:nvPr/>
              </p:nvPicPr>
              <p:blipFill>
                <a:blip r:embed="rId654"/>
                <a:stretch>
                  <a:fillRect/>
                </a:stretch>
              </p:blipFill>
              <p:spPr>
                <a:xfrm>
                  <a:off x="10303907" y="4246971"/>
                  <a:ext cx="39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393" name="Ink 392">
                  <a:extLst>
                    <a:ext uri="{FF2B5EF4-FFF2-40B4-BE49-F238E27FC236}">
                      <a16:creationId xmlns:a16="http://schemas.microsoft.com/office/drawing/2014/main" id="{8FDEFCB4-8E2D-80DD-2114-93F6B31EF614}"/>
                    </a:ext>
                  </a:extLst>
                </p14:cNvPr>
                <p14:cNvContentPartPr/>
                <p14:nvPr/>
              </p14:nvContentPartPr>
              <p14:xfrm>
                <a:off x="10401827" y="4265331"/>
                <a:ext cx="122400" cy="174960"/>
              </p14:xfrm>
            </p:contentPart>
          </mc:Choice>
          <mc:Fallback xmlns="">
            <p:pic>
              <p:nvPicPr>
                <p:cNvPr id="1064" name="Ink 1063">
                  <a:extLst>
                    <a:ext uri="{FF2B5EF4-FFF2-40B4-BE49-F238E27FC236}">
                      <a16:creationId xmlns:a16="http://schemas.microsoft.com/office/drawing/2014/main" id="{D87DF2AD-A23E-8B55-D1EC-EB2BDB49FBDE}"/>
                    </a:ext>
                  </a:extLst>
                </p:cNvPr>
                <p:cNvPicPr/>
                <p:nvPr/>
              </p:nvPicPr>
              <p:blipFill>
                <a:blip r:embed="rId656"/>
                <a:stretch>
                  <a:fillRect/>
                </a:stretch>
              </p:blipFill>
              <p:spPr>
                <a:xfrm>
                  <a:off x="10393187" y="4256691"/>
                  <a:ext cx="1400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394" name="Ink 393">
                  <a:extLst>
                    <a:ext uri="{FF2B5EF4-FFF2-40B4-BE49-F238E27FC236}">
                      <a16:creationId xmlns:a16="http://schemas.microsoft.com/office/drawing/2014/main" id="{0CA663D1-79AF-DEFC-F714-5B9F34E0F28F}"/>
                    </a:ext>
                  </a:extLst>
                </p14:cNvPr>
                <p14:cNvContentPartPr/>
                <p14:nvPr/>
              </p14:nvContentPartPr>
              <p14:xfrm>
                <a:off x="10679747" y="4236171"/>
                <a:ext cx="20520" cy="66240"/>
              </p14:xfrm>
            </p:contentPart>
          </mc:Choice>
          <mc:Fallback xmlns="">
            <p:pic>
              <p:nvPicPr>
                <p:cNvPr id="1065" name="Ink 1064">
                  <a:extLst>
                    <a:ext uri="{FF2B5EF4-FFF2-40B4-BE49-F238E27FC236}">
                      <a16:creationId xmlns:a16="http://schemas.microsoft.com/office/drawing/2014/main" id="{C1B28776-0509-C204-5C3F-E1781CCC4B39}"/>
                    </a:ext>
                  </a:extLst>
                </p:cNvPr>
                <p:cNvPicPr/>
                <p:nvPr/>
              </p:nvPicPr>
              <p:blipFill>
                <a:blip r:embed="rId658"/>
                <a:stretch>
                  <a:fillRect/>
                </a:stretch>
              </p:blipFill>
              <p:spPr>
                <a:xfrm>
                  <a:off x="10671107" y="4227171"/>
                  <a:ext cx="381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395" name="Ink 394">
                  <a:extLst>
                    <a:ext uri="{FF2B5EF4-FFF2-40B4-BE49-F238E27FC236}">
                      <a16:creationId xmlns:a16="http://schemas.microsoft.com/office/drawing/2014/main" id="{F3779328-E4D2-D4F3-098B-17F2850DFCEF}"/>
                    </a:ext>
                  </a:extLst>
                </p14:cNvPr>
                <p14:cNvContentPartPr/>
                <p14:nvPr/>
              </p14:nvContentPartPr>
              <p14:xfrm>
                <a:off x="10681547" y="4221411"/>
                <a:ext cx="50040" cy="81000"/>
              </p14:xfrm>
            </p:contentPart>
          </mc:Choice>
          <mc:Fallback xmlns="">
            <p:pic>
              <p:nvPicPr>
                <p:cNvPr id="1066" name="Ink 1065">
                  <a:extLst>
                    <a:ext uri="{FF2B5EF4-FFF2-40B4-BE49-F238E27FC236}">
                      <a16:creationId xmlns:a16="http://schemas.microsoft.com/office/drawing/2014/main" id="{C9C30BC4-B694-FF7D-F1C7-9F690A4B883F}"/>
                    </a:ext>
                  </a:extLst>
                </p:cNvPr>
                <p:cNvPicPr/>
                <p:nvPr/>
              </p:nvPicPr>
              <p:blipFill>
                <a:blip r:embed="rId660"/>
                <a:stretch>
                  <a:fillRect/>
                </a:stretch>
              </p:blipFill>
              <p:spPr>
                <a:xfrm>
                  <a:off x="10672907" y="4212771"/>
                  <a:ext cx="676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396" name="Ink 395">
                  <a:extLst>
                    <a:ext uri="{FF2B5EF4-FFF2-40B4-BE49-F238E27FC236}">
                      <a16:creationId xmlns:a16="http://schemas.microsoft.com/office/drawing/2014/main" id="{F93E7BB8-51A4-0EE9-15BF-50AFD6CACD54}"/>
                    </a:ext>
                  </a:extLst>
                </p14:cNvPr>
                <p14:cNvContentPartPr/>
                <p14:nvPr/>
              </p14:nvContentPartPr>
              <p14:xfrm>
                <a:off x="10812227" y="4290891"/>
                <a:ext cx="137160" cy="120600"/>
              </p14:xfrm>
            </p:contentPart>
          </mc:Choice>
          <mc:Fallback xmlns="">
            <p:pic>
              <p:nvPicPr>
                <p:cNvPr id="1067" name="Ink 1066">
                  <a:extLst>
                    <a:ext uri="{FF2B5EF4-FFF2-40B4-BE49-F238E27FC236}">
                      <a16:creationId xmlns:a16="http://schemas.microsoft.com/office/drawing/2014/main" id="{4F75EFC0-F2AF-C5B4-4871-EDCF507418F1}"/>
                    </a:ext>
                  </a:extLst>
                </p:cNvPr>
                <p:cNvPicPr/>
                <p:nvPr/>
              </p:nvPicPr>
              <p:blipFill>
                <a:blip r:embed="rId662"/>
                <a:stretch>
                  <a:fillRect/>
                </a:stretch>
              </p:blipFill>
              <p:spPr>
                <a:xfrm>
                  <a:off x="10803227" y="4282251"/>
                  <a:ext cx="1548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397" name="Ink 396">
                  <a:extLst>
                    <a:ext uri="{FF2B5EF4-FFF2-40B4-BE49-F238E27FC236}">
                      <a16:creationId xmlns:a16="http://schemas.microsoft.com/office/drawing/2014/main" id="{2A8CE40A-BC73-749E-08FE-8CAAA40CFEBA}"/>
                    </a:ext>
                  </a:extLst>
                </p14:cNvPr>
                <p14:cNvContentPartPr/>
                <p14:nvPr/>
              </p14:nvContentPartPr>
              <p14:xfrm>
                <a:off x="10940387" y="4289451"/>
                <a:ext cx="97560" cy="117720"/>
              </p14:xfrm>
            </p:contentPart>
          </mc:Choice>
          <mc:Fallback xmlns="">
            <p:pic>
              <p:nvPicPr>
                <p:cNvPr id="1068" name="Ink 1067">
                  <a:extLst>
                    <a:ext uri="{FF2B5EF4-FFF2-40B4-BE49-F238E27FC236}">
                      <a16:creationId xmlns:a16="http://schemas.microsoft.com/office/drawing/2014/main" id="{69DC5C85-BC52-12C6-E379-A185F9684419}"/>
                    </a:ext>
                  </a:extLst>
                </p:cNvPr>
                <p:cNvPicPr/>
                <p:nvPr/>
              </p:nvPicPr>
              <p:blipFill>
                <a:blip r:embed="rId664"/>
                <a:stretch>
                  <a:fillRect/>
                </a:stretch>
              </p:blipFill>
              <p:spPr>
                <a:xfrm>
                  <a:off x="10931387" y="4280811"/>
                  <a:ext cx="115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398" name="Ink 397">
                  <a:extLst>
                    <a:ext uri="{FF2B5EF4-FFF2-40B4-BE49-F238E27FC236}">
                      <a16:creationId xmlns:a16="http://schemas.microsoft.com/office/drawing/2014/main" id="{C68A1F43-D537-8C14-1D29-C95CC4438713}"/>
                    </a:ext>
                  </a:extLst>
                </p14:cNvPr>
                <p14:cNvContentPartPr/>
                <p14:nvPr/>
              </p14:nvContentPartPr>
              <p14:xfrm>
                <a:off x="11036507" y="4319691"/>
                <a:ext cx="69120" cy="98640"/>
              </p14:xfrm>
            </p:contentPart>
          </mc:Choice>
          <mc:Fallback xmlns="">
            <p:pic>
              <p:nvPicPr>
                <p:cNvPr id="1069" name="Ink 1068">
                  <a:extLst>
                    <a:ext uri="{FF2B5EF4-FFF2-40B4-BE49-F238E27FC236}">
                      <a16:creationId xmlns:a16="http://schemas.microsoft.com/office/drawing/2014/main" id="{243B6117-9521-46B3-B614-88610F20BAE8}"/>
                    </a:ext>
                  </a:extLst>
                </p:cNvPr>
                <p:cNvPicPr/>
                <p:nvPr/>
              </p:nvPicPr>
              <p:blipFill>
                <a:blip r:embed="rId666"/>
                <a:stretch>
                  <a:fillRect/>
                </a:stretch>
              </p:blipFill>
              <p:spPr>
                <a:xfrm>
                  <a:off x="11027507" y="4311051"/>
                  <a:ext cx="867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399" name="Ink 398">
                  <a:extLst>
                    <a:ext uri="{FF2B5EF4-FFF2-40B4-BE49-F238E27FC236}">
                      <a16:creationId xmlns:a16="http://schemas.microsoft.com/office/drawing/2014/main" id="{3C354955-D70E-C5CA-3550-6AD53D016192}"/>
                    </a:ext>
                  </a:extLst>
                </p14:cNvPr>
                <p14:cNvContentPartPr/>
                <p14:nvPr/>
              </p14:nvContentPartPr>
              <p14:xfrm>
                <a:off x="11131547" y="4303491"/>
                <a:ext cx="103680" cy="101520"/>
              </p14:xfrm>
            </p:contentPart>
          </mc:Choice>
          <mc:Fallback xmlns="">
            <p:pic>
              <p:nvPicPr>
                <p:cNvPr id="1070" name="Ink 1069">
                  <a:extLst>
                    <a:ext uri="{FF2B5EF4-FFF2-40B4-BE49-F238E27FC236}">
                      <a16:creationId xmlns:a16="http://schemas.microsoft.com/office/drawing/2014/main" id="{623830B4-8DCF-4DE5-AF87-59B1748E42B4}"/>
                    </a:ext>
                  </a:extLst>
                </p:cNvPr>
                <p:cNvPicPr/>
                <p:nvPr/>
              </p:nvPicPr>
              <p:blipFill>
                <a:blip r:embed="rId668"/>
                <a:stretch>
                  <a:fillRect/>
                </a:stretch>
              </p:blipFill>
              <p:spPr>
                <a:xfrm>
                  <a:off x="11122547" y="4294491"/>
                  <a:ext cx="121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00" name="Ink 399">
                  <a:extLst>
                    <a:ext uri="{FF2B5EF4-FFF2-40B4-BE49-F238E27FC236}">
                      <a16:creationId xmlns:a16="http://schemas.microsoft.com/office/drawing/2014/main" id="{8272791C-3963-15B6-404A-7E4356058DC9}"/>
                    </a:ext>
                  </a:extLst>
                </p14:cNvPr>
                <p14:cNvContentPartPr/>
                <p14:nvPr/>
              </p14:nvContentPartPr>
              <p14:xfrm>
                <a:off x="11280947" y="4240491"/>
                <a:ext cx="5760" cy="63000"/>
              </p14:xfrm>
            </p:contentPart>
          </mc:Choice>
          <mc:Fallback xmlns="">
            <p:pic>
              <p:nvPicPr>
                <p:cNvPr id="1071" name="Ink 1070">
                  <a:extLst>
                    <a:ext uri="{FF2B5EF4-FFF2-40B4-BE49-F238E27FC236}">
                      <a16:creationId xmlns:a16="http://schemas.microsoft.com/office/drawing/2014/main" id="{146B9544-04A8-5199-7764-C42698193EC4}"/>
                    </a:ext>
                  </a:extLst>
                </p:cNvPr>
                <p:cNvPicPr/>
                <p:nvPr/>
              </p:nvPicPr>
              <p:blipFill>
                <a:blip r:embed="rId670"/>
                <a:stretch>
                  <a:fillRect/>
                </a:stretch>
              </p:blipFill>
              <p:spPr>
                <a:xfrm>
                  <a:off x="11271947" y="4231851"/>
                  <a:ext cx="23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01" name="Ink 400">
                  <a:extLst>
                    <a:ext uri="{FF2B5EF4-FFF2-40B4-BE49-F238E27FC236}">
                      <a16:creationId xmlns:a16="http://schemas.microsoft.com/office/drawing/2014/main" id="{938A7E37-E78E-5649-D7DA-EA92CF3C0613}"/>
                    </a:ext>
                  </a:extLst>
                </p14:cNvPr>
                <p14:cNvContentPartPr/>
                <p14:nvPr/>
              </p14:nvContentPartPr>
              <p14:xfrm>
                <a:off x="11317667" y="4253811"/>
                <a:ext cx="31680" cy="69480"/>
              </p14:xfrm>
            </p:contentPart>
          </mc:Choice>
          <mc:Fallback xmlns="">
            <p:pic>
              <p:nvPicPr>
                <p:cNvPr id="1072" name="Ink 1071">
                  <a:extLst>
                    <a:ext uri="{FF2B5EF4-FFF2-40B4-BE49-F238E27FC236}">
                      <a16:creationId xmlns:a16="http://schemas.microsoft.com/office/drawing/2014/main" id="{669F9B2D-0EB5-6F64-EC0A-EB736C666A34}"/>
                    </a:ext>
                  </a:extLst>
                </p:cNvPr>
                <p:cNvPicPr/>
                <p:nvPr/>
              </p:nvPicPr>
              <p:blipFill>
                <a:blip r:embed="rId672"/>
                <a:stretch>
                  <a:fillRect/>
                </a:stretch>
              </p:blipFill>
              <p:spPr>
                <a:xfrm>
                  <a:off x="11309027" y="4244811"/>
                  <a:ext cx="493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02" name="Ink 401">
                  <a:extLst>
                    <a:ext uri="{FF2B5EF4-FFF2-40B4-BE49-F238E27FC236}">
                      <a16:creationId xmlns:a16="http://schemas.microsoft.com/office/drawing/2014/main" id="{4565341A-F71B-9599-942D-D322937DF067}"/>
                    </a:ext>
                  </a:extLst>
                </p14:cNvPr>
                <p14:cNvContentPartPr/>
                <p14:nvPr/>
              </p14:nvContentPartPr>
              <p14:xfrm>
                <a:off x="11157467" y="4371171"/>
                <a:ext cx="2160" cy="54720"/>
              </p14:xfrm>
            </p:contentPart>
          </mc:Choice>
          <mc:Fallback xmlns="">
            <p:pic>
              <p:nvPicPr>
                <p:cNvPr id="1073" name="Ink 1072">
                  <a:extLst>
                    <a:ext uri="{FF2B5EF4-FFF2-40B4-BE49-F238E27FC236}">
                      <a16:creationId xmlns:a16="http://schemas.microsoft.com/office/drawing/2014/main" id="{C215A7DE-3FE6-0057-E2BF-6DFD2C6538C3}"/>
                    </a:ext>
                  </a:extLst>
                </p:cNvPr>
                <p:cNvPicPr/>
                <p:nvPr/>
              </p:nvPicPr>
              <p:blipFill>
                <a:blip r:embed="rId674"/>
                <a:stretch>
                  <a:fillRect/>
                </a:stretch>
              </p:blipFill>
              <p:spPr>
                <a:xfrm>
                  <a:off x="11148467" y="4362531"/>
                  <a:ext cx="19800" cy="72360"/>
                </a:xfrm>
                <a:prstGeom prst="rect">
                  <a:avLst/>
                </a:prstGeom>
              </p:spPr>
            </p:pic>
          </mc:Fallback>
        </mc:AlternateContent>
      </p:grpSp>
      <p:grpSp>
        <p:nvGrpSpPr>
          <p:cNvPr id="403" name="Group 402">
            <a:extLst>
              <a:ext uri="{FF2B5EF4-FFF2-40B4-BE49-F238E27FC236}">
                <a16:creationId xmlns:a16="http://schemas.microsoft.com/office/drawing/2014/main" id="{E377458A-0A23-F0CA-27D5-571956A3C477}"/>
              </a:ext>
            </a:extLst>
          </p:cNvPr>
          <p:cNvGrpSpPr/>
          <p:nvPr/>
        </p:nvGrpSpPr>
        <p:grpSpPr>
          <a:xfrm>
            <a:off x="9499667" y="3360291"/>
            <a:ext cx="855720" cy="204120"/>
            <a:chOff x="9499667" y="3360291"/>
            <a:chExt cx="855720" cy="204120"/>
          </a:xfrm>
        </p:grpSpPr>
        <mc:AlternateContent xmlns:mc="http://schemas.openxmlformats.org/markup-compatibility/2006" xmlns:p14="http://schemas.microsoft.com/office/powerpoint/2010/main">
          <mc:Choice Requires="p14">
            <p:contentPart p14:bwMode="auto" r:id="rId675">
              <p14:nvContentPartPr>
                <p14:cNvPr id="404" name="Ink 403">
                  <a:extLst>
                    <a:ext uri="{FF2B5EF4-FFF2-40B4-BE49-F238E27FC236}">
                      <a16:creationId xmlns:a16="http://schemas.microsoft.com/office/drawing/2014/main" id="{8D4F3C46-C879-148A-B6C0-EE33F609CA40}"/>
                    </a:ext>
                  </a:extLst>
                </p14:cNvPr>
                <p14:cNvContentPartPr/>
                <p14:nvPr/>
              </p14:nvContentPartPr>
              <p14:xfrm>
                <a:off x="9499667" y="3398811"/>
                <a:ext cx="20520" cy="157680"/>
              </p14:xfrm>
            </p:contentPart>
          </mc:Choice>
          <mc:Fallback xmlns="">
            <p:pic>
              <p:nvPicPr>
                <p:cNvPr id="1086" name="Ink 1085">
                  <a:extLst>
                    <a:ext uri="{FF2B5EF4-FFF2-40B4-BE49-F238E27FC236}">
                      <a16:creationId xmlns:a16="http://schemas.microsoft.com/office/drawing/2014/main" id="{A33152BD-68D7-1E25-B247-2F1D91ACC82F}"/>
                    </a:ext>
                  </a:extLst>
                </p:cNvPr>
                <p:cNvPicPr/>
                <p:nvPr/>
              </p:nvPicPr>
              <p:blipFill>
                <a:blip r:embed="rId676"/>
                <a:stretch>
                  <a:fillRect/>
                </a:stretch>
              </p:blipFill>
              <p:spPr>
                <a:xfrm>
                  <a:off x="9490667" y="3389811"/>
                  <a:ext cx="38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405" name="Ink 404">
                  <a:extLst>
                    <a:ext uri="{FF2B5EF4-FFF2-40B4-BE49-F238E27FC236}">
                      <a16:creationId xmlns:a16="http://schemas.microsoft.com/office/drawing/2014/main" id="{9B40E8A6-34D8-64DC-788F-A9BB2EBEC40A}"/>
                    </a:ext>
                  </a:extLst>
                </p14:cNvPr>
                <p14:cNvContentPartPr/>
                <p14:nvPr/>
              </p14:nvContentPartPr>
              <p14:xfrm>
                <a:off x="9506867" y="3400251"/>
                <a:ext cx="77760" cy="94320"/>
              </p14:xfrm>
            </p:contentPart>
          </mc:Choice>
          <mc:Fallback xmlns="">
            <p:pic>
              <p:nvPicPr>
                <p:cNvPr id="1087" name="Ink 1086">
                  <a:extLst>
                    <a:ext uri="{FF2B5EF4-FFF2-40B4-BE49-F238E27FC236}">
                      <a16:creationId xmlns:a16="http://schemas.microsoft.com/office/drawing/2014/main" id="{0045F749-4BF2-BB76-A7EA-4C6FDF1EAF42}"/>
                    </a:ext>
                  </a:extLst>
                </p:cNvPr>
                <p:cNvPicPr/>
                <p:nvPr/>
              </p:nvPicPr>
              <p:blipFill>
                <a:blip r:embed="rId678"/>
                <a:stretch>
                  <a:fillRect/>
                </a:stretch>
              </p:blipFill>
              <p:spPr>
                <a:xfrm>
                  <a:off x="9498227" y="3391251"/>
                  <a:ext cx="95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406" name="Ink 405">
                  <a:extLst>
                    <a:ext uri="{FF2B5EF4-FFF2-40B4-BE49-F238E27FC236}">
                      <a16:creationId xmlns:a16="http://schemas.microsoft.com/office/drawing/2014/main" id="{EDCC1949-375D-7F75-9EB1-55926ECA66DC}"/>
                    </a:ext>
                  </a:extLst>
                </p14:cNvPr>
                <p14:cNvContentPartPr/>
                <p14:nvPr/>
              </p14:nvContentPartPr>
              <p14:xfrm>
                <a:off x="9589667" y="3361371"/>
                <a:ext cx="41040" cy="175680"/>
              </p14:xfrm>
            </p:contentPart>
          </mc:Choice>
          <mc:Fallback xmlns="">
            <p:pic>
              <p:nvPicPr>
                <p:cNvPr id="1088" name="Ink 1087">
                  <a:extLst>
                    <a:ext uri="{FF2B5EF4-FFF2-40B4-BE49-F238E27FC236}">
                      <a16:creationId xmlns:a16="http://schemas.microsoft.com/office/drawing/2014/main" id="{B4E8B83F-F96E-A9C5-982C-F22CF94180AC}"/>
                    </a:ext>
                  </a:extLst>
                </p:cNvPr>
                <p:cNvPicPr/>
                <p:nvPr/>
              </p:nvPicPr>
              <p:blipFill>
                <a:blip r:embed="rId680"/>
                <a:stretch>
                  <a:fillRect/>
                </a:stretch>
              </p:blipFill>
              <p:spPr>
                <a:xfrm>
                  <a:off x="9581027" y="3352731"/>
                  <a:ext cx="58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407" name="Ink 406">
                  <a:extLst>
                    <a:ext uri="{FF2B5EF4-FFF2-40B4-BE49-F238E27FC236}">
                      <a16:creationId xmlns:a16="http://schemas.microsoft.com/office/drawing/2014/main" id="{DBE4878D-0F09-C8BB-AD86-5D9821EC20FC}"/>
                    </a:ext>
                  </a:extLst>
                </p14:cNvPr>
                <p14:cNvContentPartPr/>
                <p14:nvPr/>
              </p14:nvContentPartPr>
              <p14:xfrm>
                <a:off x="9661667" y="3444171"/>
                <a:ext cx="75600" cy="103320"/>
              </p14:xfrm>
            </p:contentPart>
          </mc:Choice>
          <mc:Fallback xmlns="">
            <p:pic>
              <p:nvPicPr>
                <p:cNvPr id="1089" name="Ink 1088">
                  <a:extLst>
                    <a:ext uri="{FF2B5EF4-FFF2-40B4-BE49-F238E27FC236}">
                      <a16:creationId xmlns:a16="http://schemas.microsoft.com/office/drawing/2014/main" id="{7D86247C-9521-6B0E-6B11-0FEE193A4333}"/>
                    </a:ext>
                  </a:extLst>
                </p:cNvPr>
                <p:cNvPicPr/>
                <p:nvPr/>
              </p:nvPicPr>
              <p:blipFill>
                <a:blip r:embed="rId682"/>
                <a:stretch>
                  <a:fillRect/>
                </a:stretch>
              </p:blipFill>
              <p:spPr>
                <a:xfrm>
                  <a:off x="9652667" y="3435171"/>
                  <a:ext cx="93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08" name="Ink 407">
                  <a:extLst>
                    <a:ext uri="{FF2B5EF4-FFF2-40B4-BE49-F238E27FC236}">
                      <a16:creationId xmlns:a16="http://schemas.microsoft.com/office/drawing/2014/main" id="{04B96B1A-900B-5754-B7A0-51B4DB689352}"/>
                    </a:ext>
                  </a:extLst>
                </p14:cNvPr>
                <p14:cNvContentPartPr/>
                <p14:nvPr/>
              </p14:nvContentPartPr>
              <p14:xfrm>
                <a:off x="9759587" y="3383331"/>
                <a:ext cx="129600" cy="174240"/>
              </p14:xfrm>
            </p:contentPart>
          </mc:Choice>
          <mc:Fallback xmlns="">
            <p:pic>
              <p:nvPicPr>
                <p:cNvPr id="1090" name="Ink 1089">
                  <a:extLst>
                    <a:ext uri="{FF2B5EF4-FFF2-40B4-BE49-F238E27FC236}">
                      <a16:creationId xmlns:a16="http://schemas.microsoft.com/office/drawing/2014/main" id="{9522F7E8-D878-FCEA-5CEF-A4CF623DFAE0}"/>
                    </a:ext>
                  </a:extLst>
                </p:cNvPr>
                <p:cNvPicPr/>
                <p:nvPr/>
              </p:nvPicPr>
              <p:blipFill>
                <a:blip r:embed="rId684"/>
                <a:stretch>
                  <a:fillRect/>
                </a:stretch>
              </p:blipFill>
              <p:spPr>
                <a:xfrm>
                  <a:off x="9750947" y="3374691"/>
                  <a:ext cx="1472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409" name="Ink 408">
                  <a:extLst>
                    <a:ext uri="{FF2B5EF4-FFF2-40B4-BE49-F238E27FC236}">
                      <a16:creationId xmlns:a16="http://schemas.microsoft.com/office/drawing/2014/main" id="{50F86A0E-E4D8-44BE-637E-AC535FB9C38D}"/>
                    </a:ext>
                  </a:extLst>
                </p14:cNvPr>
                <p14:cNvContentPartPr/>
                <p14:nvPr/>
              </p14:nvContentPartPr>
              <p14:xfrm>
                <a:off x="9849947" y="3438051"/>
                <a:ext cx="126000" cy="109440"/>
              </p14:xfrm>
            </p:contentPart>
          </mc:Choice>
          <mc:Fallback xmlns="">
            <p:pic>
              <p:nvPicPr>
                <p:cNvPr id="1091" name="Ink 1090">
                  <a:extLst>
                    <a:ext uri="{FF2B5EF4-FFF2-40B4-BE49-F238E27FC236}">
                      <a16:creationId xmlns:a16="http://schemas.microsoft.com/office/drawing/2014/main" id="{804D748A-6ABF-BEC6-F61B-117AA857A842}"/>
                    </a:ext>
                  </a:extLst>
                </p:cNvPr>
                <p:cNvPicPr/>
                <p:nvPr/>
              </p:nvPicPr>
              <p:blipFill>
                <a:blip r:embed="rId686"/>
                <a:stretch>
                  <a:fillRect/>
                </a:stretch>
              </p:blipFill>
              <p:spPr>
                <a:xfrm>
                  <a:off x="9840947" y="3429051"/>
                  <a:ext cx="143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410" name="Ink 409">
                  <a:extLst>
                    <a:ext uri="{FF2B5EF4-FFF2-40B4-BE49-F238E27FC236}">
                      <a16:creationId xmlns:a16="http://schemas.microsoft.com/office/drawing/2014/main" id="{4636C5CC-3DD0-BC3D-AE7B-EC224642E572}"/>
                    </a:ext>
                  </a:extLst>
                </p14:cNvPr>
                <p14:cNvContentPartPr/>
                <p14:nvPr/>
              </p14:nvContentPartPr>
              <p14:xfrm>
                <a:off x="9993587" y="3360291"/>
                <a:ext cx="70560" cy="204120"/>
              </p14:xfrm>
            </p:contentPart>
          </mc:Choice>
          <mc:Fallback xmlns="">
            <p:pic>
              <p:nvPicPr>
                <p:cNvPr id="1092" name="Ink 1091">
                  <a:extLst>
                    <a:ext uri="{FF2B5EF4-FFF2-40B4-BE49-F238E27FC236}">
                      <a16:creationId xmlns:a16="http://schemas.microsoft.com/office/drawing/2014/main" id="{7888480B-E979-67F6-932C-225DA1C040DB}"/>
                    </a:ext>
                  </a:extLst>
                </p:cNvPr>
                <p:cNvPicPr/>
                <p:nvPr/>
              </p:nvPicPr>
              <p:blipFill>
                <a:blip r:embed="rId688"/>
                <a:stretch>
                  <a:fillRect/>
                </a:stretch>
              </p:blipFill>
              <p:spPr>
                <a:xfrm>
                  <a:off x="9984947" y="3351651"/>
                  <a:ext cx="88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411" name="Ink 410">
                  <a:extLst>
                    <a:ext uri="{FF2B5EF4-FFF2-40B4-BE49-F238E27FC236}">
                      <a16:creationId xmlns:a16="http://schemas.microsoft.com/office/drawing/2014/main" id="{75EC1A5D-CCA3-8CBF-ADF2-78098D40FC3F}"/>
                    </a:ext>
                  </a:extLst>
                </p14:cNvPr>
                <p14:cNvContentPartPr/>
                <p14:nvPr/>
              </p14:nvContentPartPr>
              <p14:xfrm>
                <a:off x="9966227" y="3451371"/>
                <a:ext cx="142200" cy="93240"/>
              </p14:xfrm>
            </p:contentPart>
          </mc:Choice>
          <mc:Fallback xmlns="">
            <p:pic>
              <p:nvPicPr>
                <p:cNvPr id="1093" name="Ink 1092">
                  <a:extLst>
                    <a:ext uri="{FF2B5EF4-FFF2-40B4-BE49-F238E27FC236}">
                      <a16:creationId xmlns:a16="http://schemas.microsoft.com/office/drawing/2014/main" id="{7EA8A6D2-5F26-EC36-E74C-058BDB0A9C90}"/>
                    </a:ext>
                  </a:extLst>
                </p:cNvPr>
                <p:cNvPicPr/>
                <p:nvPr/>
              </p:nvPicPr>
              <p:blipFill>
                <a:blip r:embed="rId690"/>
                <a:stretch>
                  <a:fillRect/>
                </a:stretch>
              </p:blipFill>
              <p:spPr>
                <a:xfrm>
                  <a:off x="9957227" y="3442731"/>
                  <a:ext cx="1598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412" name="Ink 411">
                  <a:extLst>
                    <a:ext uri="{FF2B5EF4-FFF2-40B4-BE49-F238E27FC236}">
                      <a16:creationId xmlns:a16="http://schemas.microsoft.com/office/drawing/2014/main" id="{A49FBF79-5B67-200C-2ADD-EF59080D09D4}"/>
                    </a:ext>
                  </a:extLst>
                </p14:cNvPr>
                <p14:cNvContentPartPr/>
                <p14:nvPr/>
              </p14:nvContentPartPr>
              <p14:xfrm>
                <a:off x="10091507" y="3376491"/>
                <a:ext cx="15120" cy="22320"/>
              </p14:xfrm>
            </p:contentPart>
          </mc:Choice>
          <mc:Fallback xmlns="">
            <p:pic>
              <p:nvPicPr>
                <p:cNvPr id="1094" name="Ink 1093">
                  <a:extLst>
                    <a:ext uri="{FF2B5EF4-FFF2-40B4-BE49-F238E27FC236}">
                      <a16:creationId xmlns:a16="http://schemas.microsoft.com/office/drawing/2014/main" id="{6FB4EE75-C4CC-94F6-A7B0-72DCE38C3DBF}"/>
                    </a:ext>
                  </a:extLst>
                </p:cNvPr>
                <p:cNvPicPr/>
                <p:nvPr/>
              </p:nvPicPr>
              <p:blipFill>
                <a:blip r:embed="rId692"/>
                <a:stretch>
                  <a:fillRect/>
                </a:stretch>
              </p:blipFill>
              <p:spPr>
                <a:xfrm>
                  <a:off x="10082867" y="3367851"/>
                  <a:ext cx="32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413" name="Ink 412">
                  <a:extLst>
                    <a:ext uri="{FF2B5EF4-FFF2-40B4-BE49-F238E27FC236}">
                      <a16:creationId xmlns:a16="http://schemas.microsoft.com/office/drawing/2014/main" id="{9F9B1F3E-1BAE-C79A-B703-E35C41AAFEBA}"/>
                    </a:ext>
                  </a:extLst>
                </p14:cNvPr>
                <p14:cNvContentPartPr/>
                <p14:nvPr/>
              </p14:nvContentPartPr>
              <p14:xfrm>
                <a:off x="10146587" y="3439491"/>
                <a:ext cx="67320" cy="90360"/>
              </p14:xfrm>
            </p:contentPart>
          </mc:Choice>
          <mc:Fallback xmlns="">
            <p:pic>
              <p:nvPicPr>
                <p:cNvPr id="1095" name="Ink 1094">
                  <a:extLst>
                    <a:ext uri="{FF2B5EF4-FFF2-40B4-BE49-F238E27FC236}">
                      <a16:creationId xmlns:a16="http://schemas.microsoft.com/office/drawing/2014/main" id="{3F50897D-E553-E883-A70D-106F28B63A35}"/>
                    </a:ext>
                  </a:extLst>
                </p:cNvPr>
                <p:cNvPicPr/>
                <p:nvPr/>
              </p:nvPicPr>
              <p:blipFill>
                <a:blip r:embed="rId694"/>
                <a:stretch>
                  <a:fillRect/>
                </a:stretch>
              </p:blipFill>
              <p:spPr>
                <a:xfrm>
                  <a:off x="10137947" y="3430851"/>
                  <a:ext cx="849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414" name="Ink 413">
                  <a:extLst>
                    <a:ext uri="{FF2B5EF4-FFF2-40B4-BE49-F238E27FC236}">
                      <a16:creationId xmlns:a16="http://schemas.microsoft.com/office/drawing/2014/main" id="{E76B20D7-3271-543A-E3F9-99D0738B6492}"/>
                    </a:ext>
                  </a:extLst>
                </p14:cNvPr>
                <p14:cNvContentPartPr/>
                <p14:nvPr/>
              </p14:nvContentPartPr>
              <p14:xfrm>
                <a:off x="10242707" y="3435171"/>
                <a:ext cx="112680" cy="121320"/>
              </p14:xfrm>
            </p:contentPart>
          </mc:Choice>
          <mc:Fallback xmlns="">
            <p:pic>
              <p:nvPicPr>
                <p:cNvPr id="1096" name="Ink 1095">
                  <a:extLst>
                    <a:ext uri="{FF2B5EF4-FFF2-40B4-BE49-F238E27FC236}">
                      <a16:creationId xmlns:a16="http://schemas.microsoft.com/office/drawing/2014/main" id="{EF28BC6B-E7DF-487C-D820-2BAAD2FFDEC1}"/>
                    </a:ext>
                  </a:extLst>
                </p:cNvPr>
                <p:cNvPicPr/>
                <p:nvPr/>
              </p:nvPicPr>
              <p:blipFill>
                <a:blip r:embed="rId696"/>
                <a:stretch>
                  <a:fillRect/>
                </a:stretch>
              </p:blipFill>
              <p:spPr>
                <a:xfrm>
                  <a:off x="10234067" y="3426531"/>
                  <a:ext cx="130320" cy="138960"/>
                </a:xfrm>
                <a:prstGeom prst="rect">
                  <a:avLst/>
                </a:prstGeom>
              </p:spPr>
            </p:pic>
          </mc:Fallback>
        </mc:AlternateContent>
      </p:grpSp>
    </p:spTree>
    <p:extLst>
      <p:ext uri="{BB962C8B-B14F-4D97-AF65-F5344CB8AC3E}">
        <p14:creationId xmlns:p14="http://schemas.microsoft.com/office/powerpoint/2010/main" val="3975706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75C528E-1BA2-4382-8856-345AFECED076}" vid="{376DE555-1096-43FB-960B-E5A523914F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AB6A52DB058DD4A948EDEF9C77636B5" ma:contentTypeVersion="15" ma:contentTypeDescription="Create a new document." ma:contentTypeScope="" ma:versionID="a71255d8c06aa79a58c54871a424dd23">
  <xsd:schema xmlns:xsd="http://www.w3.org/2001/XMLSchema" xmlns:xs="http://www.w3.org/2001/XMLSchema" xmlns:p="http://schemas.microsoft.com/office/2006/metadata/properties" xmlns:ns3="8743c918-439f-4e5a-be99-357aafc08bf3" xmlns:ns4="5220b0e1-5a97-4a97-9851-ca7870a61291" targetNamespace="http://schemas.microsoft.com/office/2006/metadata/properties" ma:root="true" ma:fieldsID="52a1ced379ec2f7ec0f7e0da2c273c73" ns3:_="" ns4:_="">
    <xsd:import namespace="8743c918-439f-4e5a-be99-357aafc08bf3"/>
    <xsd:import namespace="5220b0e1-5a97-4a97-9851-ca7870a6129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MediaServiceLocation" minOccurs="0"/>
                <xsd:element ref="ns3:MediaServiceOCR"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43c918-439f-4e5a-be99-357aafc08b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20b0e1-5a97-4a97-9851-ca7870a61291"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743c918-439f-4e5a-be99-357aafc08bf3" xsi:nil="true"/>
  </documentManagement>
</p:properties>
</file>

<file path=customXml/itemProps1.xml><?xml version="1.0" encoding="utf-8"?>
<ds:datastoreItem xmlns:ds="http://schemas.openxmlformats.org/officeDocument/2006/customXml" ds:itemID="{CC85363F-B013-4D14-B709-2C79C46B1F8B}">
  <ds:schemaRefs>
    <ds:schemaRef ds:uri="http://schemas.microsoft.com/sharepoint/v3/contenttype/forms"/>
  </ds:schemaRefs>
</ds:datastoreItem>
</file>

<file path=customXml/itemProps2.xml><?xml version="1.0" encoding="utf-8"?>
<ds:datastoreItem xmlns:ds="http://schemas.openxmlformats.org/officeDocument/2006/customXml" ds:itemID="{800F75E1-9D62-4782-BD4F-42C834D315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43c918-439f-4e5a-be99-357aafc08bf3"/>
    <ds:schemaRef ds:uri="5220b0e1-5a97-4a97-9851-ca7870a612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1BB124-D695-479D-8C3A-76F166A7DC04}">
  <ds:schemaRefs>
    <ds:schemaRef ds:uri="8743c918-439f-4e5a-be99-357aafc08bf3"/>
    <ds:schemaRef ds:uri="http://www.w3.org/XML/1998/namespac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5220b0e1-5a97-4a97-9851-ca7870a6129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Tensor Decompostion</Template>
  <TotalTime>693</TotalTime>
  <Words>5566</Words>
  <Application>Microsoft Office PowerPoint</Application>
  <PresentationFormat>Widescreen</PresentationFormat>
  <Paragraphs>526</Paragraphs>
  <Slides>64</Slides>
  <Notes>0</Notes>
  <HiddenSlides>42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Bell MT</vt:lpstr>
      <vt:lpstr>Calibri</vt:lpstr>
      <vt:lpstr>Cambria Math</vt:lpstr>
      <vt:lpstr>Wingdings</vt:lpstr>
      <vt:lpstr>Office Theme</vt:lpstr>
      <vt:lpstr>Tensorizing Deep Learning</vt:lpstr>
      <vt:lpstr>Problem Statement</vt:lpstr>
      <vt:lpstr>Compressing Deep Neural Networks</vt:lpstr>
      <vt:lpstr>Compressing Deep Neural Networks</vt:lpstr>
      <vt:lpstr>Compressing Deep Neural Networks</vt:lpstr>
      <vt:lpstr>Compressing Large Weight Matrices</vt:lpstr>
      <vt:lpstr>Compressing Large Weight Matrices</vt:lpstr>
      <vt:lpstr>Tensor-Train Decomposition (TT)</vt:lpstr>
      <vt:lpstr>TT – SVD </vt:lpstr>
      <vt:lpstr>Compressing CNNs</vt:lpstr>
      <vt:lpstr>Compressing CNNs</vt:lpstr>
      <vt:lpstr>Tensorizing Convolution Operation</vt:lpstr>
      <vt:lpstr>CANDECOMP/PARAFAC (CP)</vt:lpstr>
      <vt:lpstr>Tensorizing Convolution Operation</vt:lpstr>
      <vt:lpstr>Tucker Decomposition</vt:lpstr>
      <vt:lpstr>Tensorizing Contraction Layers </vt:lpstr>
      <vt:lpstr>Tensorizing Regression Layer</vt:lpstr>
      <vt:lpstr>Compressing CNNs</vt:lpstr>
      <vt:lpstr>Compressing RNNs, GRUs, LSTMs</vt:lpstr>
      <vt:lpstr>Compressing RNNs, GRUs and LSTMs</vt:lpstr>
      <vt:lpstr>Compressing Transformers</vt:lpstr>
      <vt:lpstr>Compressing Transformers</vt:lpstr>
      <vt:lpstr>Thank You</vt:lpstr>
      <vt:lpstr>Basic Preliminaries</vt:lpstr>
      <vt:lpstr>Definitions and Notations</vt:lpstr>
      <vt:lpstr>Definitions and Notations</vt:lpstr>
      <vt:lpstr>Matricization/Unfolding</vt:lpstr>
      <vt:lpstr>n-Mode Product</vt:lpstr>
      <vt:lpstr>Some Common Tensor Products</vt:lpstr>
      <vt:lpstr>Tensor Decomposition</vt:lpstr>
      <vt:lpstr>Introduction</vt:lpstr>
      <vt:lpstr>Tensor Decomposition Techniques</vt:lpstr>
      <vt:lpstr>CANDECOMP/PARAFAC (CP)</vt:lpstr>
      <vt:lpstr>CANDECOMP/PARAFAC (CP)</vt:lpstr>
      <vt:lpstr>CANDECOMP/PARAFAC (CP)</vt:lpstr>
      <vt:lpstr>CANDECOMP/PARAFAC (CP)</vt:lpstr>
      <vt:lpstr>Generalized CANDECOMP/PARAFAC (GCP)</vt:lpstr>
      <vt:lpstr>Generalized CANDECOMP/PARAFAC (GCP)</vt:lpstr>
      <vt:lpstr>Tucker Decomposition</vt:lpstr>
      <vt:lpstr>Tucker Decomposition</vt:lpstr>
      <vt:lpstr>Tucker Decomposition</vt:lpstr>
      <vt:lpstr>Tucker Decomposition</vt:lpstr>
      <vt:lpstr>Tensor-Train (TT) Decomposition</vt:lpstr>
      <vt:lpstr>Block-Term Decomposition (BTD)</vt:lpstr>
      <vt:lpstr>Other Decomposition Techniques</vt:lpstr>
      <vt:lpstr>Other Decomposition Techniques</vt:lpstr>
      <vt:lpstr>Application of Tensor Methods</vt:lpstr>
      <vt:lpstr>Latent Variable Models – Parameter Estimation</vt:lpstr>
      <vt:lpstr>Latent Variable Models – Parameter Estimation</vt:lpstr>
      <vt:lpstr>Discriminative Learning – Neural Networks</vt:lpstr>
      <vt:lpstr>Discriminative Learning – Neural Networks</vt:lpstr>
      <vt:lpstr>Deep Neural Networks - Reinforcement Learning</vt:lpstr>
      <vt:lpstr>Appendix A</vt:lpstr>
      <vt:lpstr>Alternating Rank-1 Updates Algorithm</vt:lpstr>
      <vt:lpstr>Appendix B</vt:lpstr>
      <vt:lpstr>Tensor-Train Decomposition (TT)</vt:lpstr>
      <vt:lpstr>Tensor-Train Decomposition (TT)</vt:lpstr>
      <vt:lpstr>Tensor-Train Decomposition (TT) </vt:lpstr>
      <vt:lpstr>More on TT Decomposition</vt:lpstr>
      <vt:lpstr>TT – SVD </vt:lpstr>
      <vt:lpstr>TT – SVD </vt:lpstr>
      <vt:lpstr>TT – SVD </vt:lpstr>
      <vt:lpstr>TT – TSVD</vt:lpstr>
      <vt:lpstr>TT – TSVD</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Hrriday</dc:creator>
  <cp:lastModifiedBy>Hrriday</cp:lastModifiedBy>
  <cp:revision>6</cp:revision>
  <dcterms:created xsi:type="dcterms:W3CDTF">2024-11-20T00:45:08Z</dcterms:created>
  <dcterms:modified xsi:type="dcterms:W3CDTF">2024-11-20T12:18:27Z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0x010100FAB6A52DB058DD4A948EDEF9C77636B5</vt:lpwstr>
  </property>
</Properties>
</file>